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96" r:id="rId2"/>
  </p:sldMasterIdLst>
  <p:notesMasterIdLst>
    <p:notesMasterId r:id="rId7"/>
  </p:notesMasterIdLst>
  <p:sldIdLst>
    <p:sldId id="2685" r:id="rId3"/>
    <p:sldId id="2147378832" r:id="rId4"/>
    <p:sldId id="365" r:id="rId5"/>
    <p:sldId id="364" r:id="rId6"/>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2F0"/>
    <a:srgbClr val="392F23"/>
    <a:srgbClr val="90101A"/>
    <a:srgbClr val="EDF4FA"/>
    <a:srgbClr val="0070C0"/>
    <a:srgbClr val="E8C89C"/>
    <a:srgbClr val="FAEDE1"/>
    <a:srgbClr val="4298FD"/>
    <a:srgbClr val="9DC3E6"/>
    <a:srgbClr val="5F8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60"/>
    <p:restoredTop sz="86924"/>
  </p:normalViewPr>
  <p:slideViewPr>
    <p:cSldViewPr snapToGrid="0">
      <p:cViewPr varScale="1">
        <p:scale>
          <a:sx n="132" d="100"/>
          <a:sy n="132" d="100"/>
        </p:scale>
        <p:origin x="1024"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C4E8E-165F-44AF-8CFF-98F477583B8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B4CE40F-6AA6-4F75-81E4-1ACCC6C564D0}">
      <dgm:prSet/>
      <dgm:spPr>
        <a:ln>
          <a:solidFill>
            <a:srgbClr val="0070C0"/>
          </a:solidFill>
        </a:ln>
      </dgm:spPr>
      <dgm:t>
        <a:bodyPr/>
        <a:lstStyle/>
        <a:p>
          <a:r>
            <a:rPr lang="en-US" b="1" dirty="0"/>
            <a:t>Proactive engagement  &amp; open communication for feedback</a:t>
          </a:r>
        </a:p>
      </dgm:t>
    </dgm:pt>
    <dgm:pt modelId="{5110F90C-961F-40D7-AEC8-F3734C0F875E}" type="parTrans" cxnId="{7B2DB901-63D0-4FD9-B2EF-1B0DA5437341}">
      <dgm:prSet/>
      <dgm:spPr/>
      <dgm:t>
        <a:bodyPr/>
        <a:lstStyle/>
        <a:p>
          <a:endParaRPr lang="en-US"/>
        </a:p>
      </dgm:t>
    </dgm:pt>
    <dgm:pt modelId="{C59B15B3-EB45-4413-9E43-9A43A5635A90}" type="sibTrans" cxnId="{7B2DB901-63D0-4FD9-B2EF-1B0DA5437341}">
      <dgm:prSet/>
      <dgm:spPr/>
      <dgm:t>
        <a:bodyPr/>
        <a:lstStyle/>
        <a:p>
          <a:endParaRPr lang="en-US"/>
        </a:p>
      </dgm:t>
    </dgm:pt>
    <dgm:pt modelId="{F5D86F95-7902-4089-8C8D-2A5A407DA646}">
      <dgm:prSet/>
      <dgm:spPr>
        <a:ln>
          <a:solidFill>
            <a:srgbClr val="0070C0"/>
          </a:solidFill>
        </a:ln>
      </dgm:spPr>
      <dgm:t>
        <a:bodyPr/>
        <a:lstStyle/>
        <a:p>
          <a:r>
            <a:rPr lang="en-US" b="1" dirty="0"/>
            <a:t>Knowledge Fair - mechanism for knowledge sharing &amp; exchange on achievements and lessons learnt - a wider audience </a:t>
          </a:r>
        </a:p>
      </dgm:t>
    </dgm:pt>
    <dgm:pt modelId="{0F35AF02-C65D-4FE8-AB55-5D3E0314D311}" type="parTrans" cxnId="{C3CB6042-D60F-47C8-A658-A645EC1033BC}">
      <dgm:prSet/>
      <dgm:spPr/>
      <dgm:t>
        <a:bodyPr/>
        <a:lstStyle/>
        <a:p>
          <a:endParaRPr lang="en-US"/>
        </a:p>
      </dgm:t>
    </dgm:pt>
    <dgm:pt modelId="{9C45CA3C-166C-41C0-850D-C77EBEB6DB26}" type="sibTrans" cxnId="{C3CB6042-D60F-47C8-A658-A645EC1033BC}">
      <dgm:prSet/>
      <dgm:spPr/>
      <dgm:t>
        <a:bodyPr/>
        <a:lstStyle/>
        <a:p>
          <a:endParaRPr lang="en-US"/>
        </a:p>
      </dgm:t>
    </dgm:pt>
    <dgm:pt modelId="{DCA80568-DC10-43D0-904D-3397C0D03D01}" type="pres">
      <dgm:prSet presAssocID="{5D6C4E8E-165F-44AF-8CFF-98F477583B80}" presName="hierChild1" presStyleCnt="0">
        <dgm:presLayoutVars>
          <dgm:chPref val="1"/>
          <dgm:dir/>
          <dgm:animOne val="branch"/>
          <dgm:animLvl val="lvl"/>
          <dgm:resizeHandles/>
        </dgm:presLayoutVars>
      </dgm:prSet>
      <dgm:spPr/>
    </dgm:pt>
    <dgm:pt modelId="{D6795CED-EAB4-4DF9-B61B-FC8CE86DDF56}" type="pres">
      <dgm:prSet presAssocID="{2B4CE40F-6AA6-4F75-81E4-1ACCC6C564D0}" presName="hierRoot1" presStyleCnt="0"/>
      <dgm:spPr/>
    </dgm:pt>
    <dgm:pt modelId="{5AA7F836-96F7-4DEC-A14E-3B67DFF28D83}" type="pres">
      <dgm:prSet presAssocID="{2B4CE40F-6AA6-4F75-81E4-1ACCC6C564D0}" presName="composite" presStyleCnt="0"/>
      <dgm:spPr/>
    </dgm:pt>
    <dgm:pt modelId="{197E6B06-C6F8-451E-ABE6-9365B1D9A5FE}" type="pres">
      <dgm:prSet presAssocID="{2B4CE40F-6AA6-4F75-81E4-1ACCC6C564D0}" presName="background" presStyleLbl="node0" presStyleIdx="0" presStyleCnt="2"/>
      <dgm:spPr/>
    </dgm:pt>
    <dgm:pt modelId="{D6AA8DF6-57DB-4E6A-8151-309815713193}" type="pres">
      <dgm:prSet presAssocID="{2B4CE40F-6AA6-4F75-81E4-1ACCC6C564D0}" presName="text" presStyleLbl="fgAcc0" presStyleIdx="0" presStyleCnt="2">
        <dgm:presLayoutVars>
          <dgm:chPref val="3"/>
        </dgm:presLayoutVars>
      </dgm:prSet>
      <dgm:spPr/>
    </dgm:pt>
    <dgm:pt modelId="{EFD7B770-FAEC-4378-BF5D-86B19DB40F9A}" type="pres">
      <dgm:prSet presAssocID="{2B4CE40F-6AA6-4F75-81E4-1ACCC6C564D0}" presName="hierChild2" presStyleCnt="0"/>
      <dgm:spPr/>
    </dgm:pt>
    <dgm:pt modelId="{B4B0EA73-F78D-4D06-91F8-F3FBAD801784}" type="pres">
      <dgm:prSet presAssocID="{F5D86F95-7902-4089-8C8D-2A5A407DA646}" presName="hierRoot1" presStyleCnt="0"/>
      <dgm:spPr/>
    </dgm:pt>
    <dgm:pt modelId="{1C33F947-189C-4EED-A9C1-334FDFF8EB99}" type="pres">
      <dgm:prSet presAssocID="{F5D86F95-7902-4089-8C8D-2A5A407DA646}" presName="composite" presStyleCnt="0"/>
      <dgm:spPr/>
    </dgm:pt>
    <dgm:pt modelId="{A7465898-F3D5-4006-9731-5A2DA8DF19DE}" type="pres">
      <dgm:prSet presAssocID="{F5D86F95-7902-4089-8C8D-2A5A407DA646}" presName="background" presStyleLbl="node0" presStyleIdx="1" presStyleCnt="2"/>
      <dgm:spPr/>
    </dgm:pt>
    <dgm:pt modelId="{F038CC7F-5AB8-4F34-A6E4-2F62CA8E0070}" type="pres">
      <dgm:prSet presAssocID="{F5D86F95-7902-4089-8C8D-2A5A407DA646}" presName="text" presStyleLbl="fgAcc0" presStyleIdx="1" presStyleCnt="2">
        <dgm:presLayoutVars>
          <dgm:chPref val="3"/>
        </dgm:presLayoutVars>
      </dgm:prSet>
      <dgm:spPr/>
    </dgm:pt>
    <dgm:pt modelId="{B1274B87-EBFE-402F-B75C-223BADBBAEAC}" type="pres">
      <dgm:prSet presAssocID="{F5D86F95-7902-4089-8C8D-2A5A407DA646}" presName="hierChild2" presStyleCnt="0"/>
      <dgm:spPr/>
    </dgm:pt>
  </dgm:ptLst>
  <dgm:cxnLst>
    <dgm:cxn modelId="{7B2DB901-63D0-4FD9-B2EF-1B0DA5437341}" srcId="{5D6C4E8E-165F-44AF-8CFF-98F477583B80}" destId="{2B4CE40F-6AA6-4F75-81E4-1ACCC6C564D0}" srcOrd="0" destOrd="0" parTransId="{5110F90C-961F-40D7-AEC8-F3734C0F875E}" sibTransId="{C59B15B3-EB45-4413-9E43-9A43A5635A90}"/>
    <dgm:cxn modelId="{C3CB6042-D60F-47C8-A658-A645EC1033BC}" srcId="{5D6C4E8E-165F-44AF-8CFF-98F477583B80}" destId="{F5D86F95-7902-4089-8C8D-2A5A407DA646}" srcOrd="1" destOrd="0" parTransId="{0F35AF02-C65D-4FE8-AB55-5D3E0314D311}" sibTransId="{9C45CA3C-166C-41C0-850D-C77EBEB6DB26}"/>
    <dgm:cxn modelId="{F79E4E86-9756-48B7-BC9D-D8C6564A796F}" type="presOf" srcId="{F5D86F95-7902-4089-8C8D-2A5A407DA646}" destId="{F038CC7F-5AB8-4F34-A6E4-2F62CA8E0070}" srcOrd="0" destOrd="0" presId="urn:microsoft.com/office/officeart/2005/8/layout/hierarchy1"/>
    <dgm:cxn modelId="{84830C8B-6CDB-44D6-B99D-2A3F92213722}" type="presOf" srcId="{2B4CE40F-6AA6-4F75-81E4-1ACCC6C564D0}" destId="{D6AA8DF6-57DB-4E6A-8151-309815713193}" srcOrd="0" destOrd="0" presId="urn:microsoft.com/office/officeart/2005/8/layout/hierarchy1"/>
    <dgm:cxn modelId="{45CF47FE-E3B7-4BE0-A2A5-E52762BB4DD8}" type="presOf" srcId="{5D6C4E8E-165F-44AF-8CFF-98F477583B80}" destId="{DCA80568-DC10-43D0-904D-3397C0D03D01}" srcOrd="0" destOrd="0" presId="urn:microsoft.com/office/officeart/2005/8/layout/hierarchy1"/>
    <dgm:cxn modelId="{B9D9CB53-D49E-4912-BB36-3FCDC4F2D9FD}" type="presParOf" srcId="{DCA80568-DC10-43D0-904D-3397C0D03D01}" destId="{D6795CED-EAB4-4DF9-B61B-FC8CE86DDF56}" srcOrd="0" destOrd="0" presId="urn:microsoft.com/office/officeart/2005/8/layout/hierarchy1"/>
    <dgm:cxn modelId="{1BFAEDC8-F780-45EF-89B4-9B25C903D354}" type="presParOf" srcId="{D6795CED-EAB4-4DF9-B61B-FC8CE86DDF56}" destId="{5AA7F836-96F7-4DEC-A14E-3B67DFF28D83}" srcOrd="0" destOrd="0" presId="urn:microsoft.com/office/officeart/2005/8/layout/hierarchy1"/>
    <dgm:cxn modelId="{337E2984-238F-4E1F-BFF1-CA897EDD3D6C}" type="presParOf" srcId="{5AA7F836-96F7-4DEC-A14E-3B67DFF28D83}" destId="{197E6B06-C6F8-451E-ABE6-9365B1D9A5FE}" srcOrd="0" destOrd="0" presId="urn:microsoft.com/office/officeart/2005/8/layout/hierarchy1"/>
    <dgm:cxn modelId="{3F5B2B22-2571-4125-8B95-54592C683D4F}" type="presParOf" srcId="{5AA7F836-96F7-4DEC-A14E-3B67DFF28D83}" destId="{D6AA8DF6-57DB-4E6A-8151-309815713193}" srcOrd="1" destOrd="0" presId="urn:microsoft.com/office/officeart/2005/8/layout/hierarchy1"/>
    <dgm:cxn modelId="{C97A103C-E815-40D6-9D50-524D719D09C0}" type="presParOf" srcId="{D6795CED-EAB4-4DF9-B61B-FC8CE86DDF56}" destId="{EFD7B770-FAEC-4378-BF5D-86B19DB40F9A}" srcOrd="1" destOrd="0" presId="urn:microsoft.com/office/officeart/2005/8/layout/hierarchy1"/>
    <dgm:cxn modelId="{A73FCFF4-341F-4317-B155-A5F46BFDC27F}" type="presParOf" srcId="{DCA80568-DC10-43D0-904D-3397C0D03D01}" destId="{B4B0EA73-F78D-4D06-91F8-F3FBAD801784}" srcOrd="1" destOrd="0" presId="urn:microsoft.com/office/officeart/2005/8/layout/hierarchy1"/>
    <dgm:cxn modelId="{A7F227C6-3CCD-4AD3-832D-1A4629D9468B}" type="presParOf" srcId="{B4B0EA73-F78D-4D06-91F8-F3FBAD801784}" destId="{1C33F947-189C-4EED-A9C1-334FDFF8EB99}" srcOrd="0" destOrd="0" presId="urn:microsoft.com/office/officeart/2005/8/layout/hierarchy1"/>
    <dgm:cxn modelId="{11C3FEBC-90D6-4970-9AFC-18680A4BC73D}" type="presParOf" srcId="{1C33F947-189C-4EED-A9C1-334FDFF8EB99}" destId="{A7465898-F3D5-4006-9731-5A2DA8DF19DE}" srcOrd="0" destOrd="0" presId="urn:microsoft.com/office/officeart/2005/8/layout/hierarchy1"/>
    <dgm:cxn modelId="{76BB6ED2-3EE0-4309-B6FC-6837776C7306}" type="presParOf" srcId="{1C33F947-189C-4EED-A9C1-334FDFF8EB99}" destId="{F038CC7F-5AB8-4F34-A6E4-2F62CA8E0070}" srcOrd="1" destOrd="0" presId="urn:microsoft.com/office/officeart/2005/8/layout/hierarchy1"/>
    <dgm:cxn modelId="{1172DDCA-507D-438F-9B3C-30C229F23BD7}" type="presParOf" srcId="{B4B0EA73-F78D-4D06-91F8-F3FBAD801784}" destId="{B1274B87-EBFE-402F-B75C-223BADBBAE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E6B06-C6F8-451E-ABE6-9365B1D9A5FE}">
      <dsp:nvSpPr>
        <dsp:cNvPr id="0" name=""/>
        <dsp:cNvSpPr/>
      </dsp:nvSpPr>
      <dsp:spPr>
        <a:xfrm>
          <a:off x="1440" y="66452"/>
          <a:ext cx="5057081" cy="32112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AA8DF6-57DB-4E6A-8151-309815713193}">
      <dsp:nvSpPr>
        <dsp:cNvPr id="0" name=""/>
        <dsp:cNvSpPr/>
      </dsp:nvSpPr>
      <dsp:spPr>
        <a:xfrm>
          <a:off x="563338" y="600255"/>
          <a:ext cx="5057081" cy="3211246"/>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Proactive engagement  &amp; open communication for feedback</a:t>
          </a:r>
        </a:p>
      </dsp:txBody>
      <dsp:txXfrm>
        <a:off x="657392" y="694309"/>
        <a:ext cx="4868973" cy="3023138"/>
      </dsp:txXfrm>
    </dsp:sp>
    <dsp:sp modelId="{A7465898-F3D5-4006-9731-5A2DA8DF19DE}">
      <dsp:nvSpPr>
        <dsp:cNvPr id="0" name=""/>
        <dsp:cNvSpPr/>
      </dsp:nvSpPr>
      <dsp:spPr>
        <a:xfrm>
          <a:off x="6182317" y="66452"/>
          <a:ext cx="5057081" cy="32112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8CC7F-5AB8-4F34-A6E4-2F62CA8E0070}">
      <dsp:nvSpPr>
        <dsp:cNvPr id="0" name=""/>
        <dsp:cNvSpPr/>
      </dsp:nvSpPr>
      <dsp:spPr>
        <a:xfrm>
          <a:off x="6744215" y="600255"/>
          <a:ext cx="5057081" cy="3211246"/>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t>Knowledge Fair - mechanism for knowledge sharing &amp; exchange on achievements and lessons learnt - a wider audience </a:t>
          </a:r>
        </a:p>
      </dsp:txBody>
      <dsp:txXfrm>
        <a:off x="6838269" y="694309"/>
        <a:ext cx="4868973" cy="30231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E3609A94-3D3B-9C4D-BB94-93280AF876F2}" type="datetimeFigureOut">
              <a:rPr lang="en-US" smtClean="0"/>
              <a:t>3/26/25</a:t>
            </a:fld>
            <a:endParaRPr lang="en-US"/>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CD34427A-5092-7041-B96D-5C37DC007D94}" type="slidenum">
              <a:rPr lang="en-US" smtClean="0"/>
              <a:t>‹#›</a:t>
            </a:fld>
            <a:endParaRPr lang="en-US"/>
          </a:p>
        </p:txBody>
      </p:sp>
    </p:spTree>
    <p:extLst>
      <p:ext uri="{BB962C8B-B14F-4D97-AF65-F5344CB8AC3E}">
        <p14:creationId xmlns:p14="http://schemas.microsoft.com/office/powerpoint/2010/main" val="897319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D34427A-5092-7041-B96D-5C37DC007D94}" type="slidenum">
              <a:rPr lang="en-US" smtClean="0"/>
              <a:t>1</a:t>
            </a:fld>
            <a:endParaRPr lang="en-US"/>
          </a:p>
        </p:txBody>
      </p:sp>
    </p:spTree>
    <p:extLst>
      <p:ext uri="{BB962C8B-B14F-4D97-AF65-F5344CB8AC3E}">
        <p14:creationId xmlns:p14="http://schemas.microsoft.com/office/powerpoint/2010/main" val="3694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3B557-3991-BBE6-97F1-DB654C5A5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BA491-53A6-1804-50CF-AE8DFAE90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1421D-4EDC-6FE8-CC44-E6EE2BC207BE}"/>
              </a:ext>
            </a:extLst>
          </p:cNvPr>
          <p:cNvSpPr>
            <a:spLocks noGrp="1"/>
          </p:cNvSpPr>
          <p:nvPr>
            <p:ph type="body" idx="1"/>
          </p:nvPr>
        </p:nvSpPr>
        <p:spPr/>
        <p:txBody>
          <a:bodyPr/>
          <a:lstStyle/>
          <a:p>
            <a:r>
              <a:rPr lang="en-GB" dirty="0"/>
              <a:t>Regional Development Forum (RDF-AFR) ​ 7 April 2025​​, Na​</a:t>
            </a:r>
            <a:r>
              <a:rPr lang="en-GB" dirty="0" err="1"/>
              <a:t>irobi</a:t>
            </a:r>
            <a:r>
              <a:rPr lang="en-GB" dirty="0"/>
              <a:t>, Kenya</a:t>
            </a:r>
          </a:p>
          <a:p>
            <a:r>
              <a:rPr lang="en-GB" dirty="0"/>
              <a:t>Regional Preparatory Meeting for the Africa region (RPM-AFR) 8 - 9 April 2024, Nairobi, Kenya ​​</a:t>
            </a:r>
            <a:endParaRPr lang="en-TZ" dirty="0"/>
          </a:p>
        </p:txBody>
      </p:sp>
      <p:sp>
        <p:nvSpPr>
          <p:cNvPr id="4" name="Slide Number Placeholder 3">
            <a:extLst>
              <a:ext uri="{FF2B5EF4-FFF2-40B4-BE49-F238E27FC236}">
                <a16:creationId xmlns:a16="http://schemas.microsoft.com/office/drawing/2014/main" id="{29CBF6D9-CC76-2F67-9707-996D51BFC053}"/>
              </a:ext>
            </a:extLst>
          </p:cNvPr>
          <p:cNvSpPr>
            <a:spLocks noGrp="1"/>
          </p:cNvSpPr>
          <p:nvPr>
            <p:ph type="sldNum" sz="quarter" idx="5"/>
          </p:nvPr>
        </p:nvSpPr>
        <p:spPr/>
        <p:txBody>
          <a:bodyPr/>
          <a:lstStyle/>
          <a:p>
            <a:fld id="{46A8591F-50F3-4C40-9DA2-D793276CC051}" type="slidenum">
              <a:rPr lang="en-US" smtClean="0"/>
              <a:t>2</a:t>
            </a:fld>
            <a:endParaRPr lang="en-US"/>
          </a:p>
        </p:txBody>
      </p:sp>
    </p:spTree>
    <p:extLst>
      <p:ext uri="{BB962C8B-B14F-4D97-AF65-F5344CB8AC3E}">
        <p14:creationId xmlns:p14="http://schemas.microsoft.com/office/powerpoint/2010/main" val="373682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Z" dirty="0"/>
          </a:p>
        </p:txBody>
      </p:sp>
      <p:sp>
        <p:nvSpPr>
          <p:cNvPr id="4" name="Slide Number Placeholder 3"/>
          <p:cNvSpPr>
            <a:spLocks noGrp="1"/>
          </p:cNvSpPr>
          <p:nvPr>
            <p:ph type="sldNum" sz="quarter" idx="5"/>
          </p:nvPr>
        </p:nvSpPr>
        <p:spPr/>
        <p:txBody>
          <a:bodyPr/>
          <a:lstStyle/>
          <a:p>
            <a:fld id="{CD34427A-5092-7041-B96D-5C37DC007D94}" type="slidenum">
              <a:rPr lang="en-US" smtClean="0"/>
              <a:t>3</a:t>
            </a:fld>
            <a:endParaRPr lang="en-US"/>
          </a:p>
        </p:txBody>
      </p:sp>
    </p:spTree>
    <p:extLst>
      <p:ext uri="{BB962C8B-B14F-4D97-AF65-F5344CB8AC3E}">
        <p14:creationId xmlns:p14="http://schemas.microsoft.com/office/powerpoint/2010/main" val="102394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primary goal of </a:t>
            </a:r>
            <a:r>
              <a:rPr lang="en-GB" dirty="0" err="1"/>
              <a:t>AfricaBBMaps</a:t>
            </a:r>
            <a:r>
              <a:rPr lang="en-GB" dirty="0"/>
              <a:t> is to create comprehensive broadband mapping systems that produce readily available and validated data. This data will help identify gaps in internet connectivity, including issues related to coverage, quality, and affordability in the targeted countries. By addressing these gaps, the project aims to support data-driven decision-making for investments in digital infrastructure.</a:t>
            </a:r>
          </a:p>
          <a:p>
            <a:r>
              <a:rPr lang="en-GB" dirty="0"/>
              <a:t>Through the development of accurate broadband maps, the project will enable policymakers, stakeholders, and investors to make informed decisions that can improve digital connectivity and infrastructure.</a:t>
            </a:r>
          </a:p>
          <a:p>
            <a:r>
              <a:rPr lang="en-GB" dirty="0"/>
              <a:t>This, in turn, promises a brighter future for ICT development in the region, fostering economic growth and enhancing access to digital services for all.</a:t>
            </a:r>
          </a:p>
        </p:txBody>
      </p:sp>
      <p:sp>
        <p:nvSpPr>
          <p:cNvPr id="4" name="Slide Number Placeholder 3"/>
          <p:cNvSpPr>
            <a:spLocks noGrp="1"/>
          </p:cNvSpPr>
          <p:nvPr>
            <p:ph type="sldNum" sz="quarter" idx="5"/>
          </p:nvPr>
        </p:nvSpPr>
        <p:spPr/>
        <p:txBody>
          <a:bodyPr/>
          <a:lstStyle/>
          <a:p>
            <a:fld id="{4618E24C-653E-48B7-BA83-893EF3C0F576}" type="slidenum">
              <a:rPr lang="en-GB" smtClean="0"/>
              <a:t>4</a:t>
            </a:fld>
            <a:endParaRPr lang="en-GB"/>
          </a:p>
        </p:txBody>
      </p:sp>
    </p:spTree>
    <p:extLst>
      <p:ext uri="{BB962C8B-B14F-4D97-AF65-F5344CB8AC3E}">
        <p14:creationId xmlns:p14="http://schemas.microsoft.com/office/powerpoint/2010/main" val="278063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y margin-Content with Caption (White 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28691" y="1959151"/>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 </a:t>
            </a:r>
          </a:p>
        </p:txBody>
      </p:sp>
      <p:sp>
        <p:nvSpPr>
          <p:cNvPr id="13" name="Text Placeholder 3">
            <a:extLst>
              <a:ext uri="{FF2B5EF4-FFF2-40B4-BE49-F238E27FC236}">
                <a16:creationId xmlns:a16="http://schemas.microsoft.com/office/drawing/2014/main" id="{3E0F6D26-4165-4298-B9DF-69A0CA57C654}"/>
              </a:ext>
            </a:extLst>
          </p:cNvPr>
          <p:cNvSpPr>
            <a:spLocks noGrp="1"/>
          </p:cNvSpPr>
          <p:nvPr>
            <p:ph type="body" sz="half" idx="14" hasCustomPrompt="1"/>
          </p:nvPr>
        </p:nvSpPr>
        <p:spPr>
          <a:xfrm>
            <a:off x="5018432" y="1959150"/>
            <a:ext cx="4090872" cy="4200245"/>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 </a:t>
            </a:r>
          </a:p>
        </p:txBody>
      </p:sp>
      <p:sp>
        <p:nvSpPr>
          <p:cNvPr id="17" name="Title 1">
            <a:extLst>
              <a:ext uri="{FF2B5EF4-FFF2-40B4-BE49-F238E27FC236}">
                <a16:creationId xmlns:a16="http://schemas.microsoft.com/office/drawing/2014/main" id="{CED336FC-6E45-4A2D-A5AB-BE24E693E093}"/>
              </a:ext>
            </a:extLst>
          </p:cNvPr>
          <p:cNvSpPr>
            <a:spLocks noGrp="1"/>
          </p:cNvSpPr>
          <p:nvPr>
            <p:ph type="title" hasCustomPrompt="1"/>
          </p:nvPr>
        </p:nvSpPr>
        <p:spPr>
          <a:xfrm>
            <a:off x="728691" y="1265849"/>
            <a:ext cx="9051731" cy="502882"/>
          </a:xfrm>
          <a:prstGeom prst="rect">
            <a:avLst/>
          </a:prstGeom>
        </p:spPr>
        <p:txBody>
          <a:bodyPr>
            <a:noAutofit/>
          </a:bodyPr>
          <a:lstStyle>
            <a:lvl1pPr>
              <a:defRPr sz="2800"/>
            </a:lvl1pPr>
          </a:lstStyle>
          <a:p>
            <a:pPr lvl="0"/>
            <a:r>
              <a:rPr lang="en-US"/>
              <a:t>Click to edit Master text styles</a:t>
            </a:r>
          </a:p>
        </p:txBody>
      </p:sp>
      <p:cxnSp>
        <p:nvCxnSpPr>
          <p:cNvPr id="8" name="Straight Connector 7">
            <a:extLst>
              <a:ext uri="{FF2B5EF4-FFF2-40B4-BE49-F238E27FC236}">
                <a16:creationId xmlns:a16="http://schemas.microsoft.com/office/drawing/2014/main" id="{20EB37B9-0614-41D6-8AFE-EB91B451A9F5}"/>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CFE8CDBB-5A4D-4444-85CC-7578EF050F69}"/>
              </a:ext>
            </a:extLst>
          </p:cNvPr>
          <p:cNvSpPr>
            <a:spLocks noGrp="1"/>
          </p:cNvSpPr>
          <p:nvPr>
            <p:ph type="body" sz="quarter" idx="12"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a:t>Click to edit section name</a:t>
            </a:r>
          </a:p>
        </p:txBody>
      </p:sp>
    </p:spTree>
    <p:extLst>
      <p:ext uri="{BB962C8B-B14F-4D97-AF65-F5344CB8AC3E}">
        <p14:creationId xmlns:p14="http://schemas.microsoft.com/office/powerpoint/2010/main" val="29387204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igh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609600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709575" y="1241625"/>
            <a:ext cx="5018228" cy="867930"/>
          </a:xfrm>
          <a:prstGeom prst="rect">
            <a:avLst/>
          </a:prstGeom>
        </p:spPr>
        <p:txBody>
          <a:bodyPr wrap="square">
            <a:spAutoFit/>
          </a:bodyPr>
          <a:lstStyle>
            <a:lvl1pPr>
              <a:defRPr sz="2800"/>
            </a:lvl1pPr>
          </a:lstStyle>
          <a:p>
            <a:pPr lvl="0"/>
            <a:r>
              <a:rPr lang="en-US"/>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160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16074" y="313371"/>
            <a:ext cx="4554538" cy="308803"/>
          </a:xfrm>
        </p:spPr>
        <p:txBody>
          <a:bodyPr anchor="ctr"/>
          <a:lstStyle>
            <a:lvl1pPr marL="91440" indent="0">
              <a:buNone/>
              <a:defRPr sz="1600">
                <a:solidFill>
                  <a:schemeClr val="accent2"/>
                </a:solidFill>
              </a:defRPr>
            </a:lvl1pPr>
          </a:lstStyle>
          <a:p>
            <a:pPr lvl="0"/>
            <a:r>
              <a:rPr lang="en-US"/>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70957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 </a:t>
            </a:r>
          </a:p>
        </p:txBody>
      </p:sp>
    </p:spTree>
    <p:extLst>
      <p:ext uri="{BB962C8B-B14F-4D97-AF65-F5344CB8AC3E}">
        <p14:creationId xmlns:p14="http://schemas.microsoft.com/office/powerpoint/2010/main" val="1073280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eft image-L (White bg)">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5194302"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65264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652649" y="1218965"/>
            <a:ext cx="4255850" cy="933507"/>
          </a:xfrm>
          <a:prstGeom prst="rect">
            <a:avLst/>
          </a:prstGeom>
        </p:spPr>
        <p:txBody>
          <a:bodyPr anchor="t">
            <a:noAutofit/>
          </a:bodyPr>
          <a:lstStyle>
            <a:lvl1pPr>
              <a:defRPr sz="2800"/>
            </a:lvl1pPr>
          </a:lstStyle>
          <a:p>
            <a:pPr lvl="0"/>
            <a:r>
              <a:rPr lang="en-US"/>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60144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601445" y="313371"/>
            <a:ext cx="4307054" cy="308803"/>
          </a:xfrm>
        </p:spPr>
        <p:txBody>
          <a:bodyPr anchor="ctr"/>
          <a:lstStyle>
            <a:lvl1pPr marL="91440" indent="0">
              <a:buNone/>
              <a:defRPr sz="1600">
                <a:solidFill>
                  <a:schemeClr val="accent2"/>
                </a:solidFill>
              </a:defRPr>
            </a:lvl1pPr>
          </a:lstStyle>
          <a:p>
            <a:pPr lvl="0"/>
            <a:r>
              <a:rPr lang="en-US"/>
              <a:t>Click to edit section name</a:t>
            </a:r>
          </a:p>
        </p:txBody>
      </p:sp>
    </p:spTree>
    <p:extLst>
      <p:ext uri="{BB962C8B-B14F-4D97-AF65-F5344CB8AC3E}">
        <p14:creationId xmlns:p14="http://schemas.microsoft.com/office/powerpoint/2010/main" val="1509554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 Footer (white bg) ">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92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30161" y="0"/>
            <a:ext cx="1222216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885105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blu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641AD-3AD5-4F67-A775-821CB3080BD2}"/>
              </a:ext>
            </a:extLst>
          </p:cNvPr>
          <p:cNvSpPr/>
          <p:nvPr userDrawn="1"/>
        </p:nvSpPr>
        <p:spPr>
          <a:xfrm>
            <a:off x="0" y="0"/>
            <a:ext cx="12192000" cy="6812147"/>
          </a:xfrm>
          <a:prstGeom prst="rect">
            <a:avLst/>
          </a:prstGeom>
          <a:solidFill>
            <a:srgbClr val="009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264647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hank you Slide">
    <p:bg>
      <p:bgPr>
        <a:solidFill>
          <a:srgbClr val="F5FAFC"/>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3F35E03-ED1F-4BA6-A9DB-BAA193266DF0}"/>
              </a:ext>
            </a:extLst>
          </p:cNvPr>
          <p:cNvSpPr txBox="1"/>
          <p:nvPr userDrawn="1"/>
        </p:nvSpPr>
        <p:spPr>
          <a:xfrm>
            <a:off x="3457462" y="2905780"/>
            <a:ext cx="5246914" cy="584775"/>
          </a:xfrm>
          <a:prstGeom prst="rect">
            <a:avLst/>
          </a:prstGeom>
          <a:noFill/>
        </p:spPr>
        <p:txBody>
          <a:bodyPr wrap="square" rtlCol="0">
            <a:spAutoFit/>
          </a:bodyPr>
          <a:lstStyle/>
          <a:p>
            <a:pPr algn="ctr"/>
            <a:r>
              <a:rPr lang="en-US" sz="3200" b="1">
                <a:solidFill>
                  <a:schemeClr val="tx1"/>
                </a:solidFill>
                <a:cs typeface="Arial" panose="020B0604020202020204" pitchFamily="34" charset="0"/>
              </a:rPr>
              <a:t>Thank you!</a:t>
            </a:r>
          </a:p>
        </p:txBody>
      </p:sp>
      <p:sp>
        <p:nvSpPr>
          <p:cNvPr id="7" name="Rectangle 6">
            <a:extLst>
              <a:ext uri="{FF2B5EF4-FFF2-40B4-BE49-F238E27FC236}">
                <a16:creationId xmlns:a16="http://schemas.microsoft.com/office/drawing/2014/main" id="{D95BEDD7-9550-46FC-AAD4-3BCDC60161D9}"/>
              </a:ext>
            </a:extLst>
          </p:cNvPr>
          <p:cNvSpPr/>
          <p:nvPr userDrawn="1"/>
        </p:nvSpPr>
        <p:spPr>
          <a:xfrm>
            <a:off x="-15081" y="5973111"/>
            <a:ext cx="12192000" cy="818214"/>
          </a:xfrm>
          <a:prstGeom prst="rect">
            <a:avLst/>
          </a:prstGeom>
          <a:solidFill>
            <a:srgbClr val="F5F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CD6"/>
              </a:solidFill>
            </a:endParaRPr>
          </a:p>
        </p:txBody>
      </p:sp>
    </p:spTree>
    <p:extLst>
      <p:ext uri="{BB962C8B-B14F-4D97-AF65-F5344CB8AC3E}">
        <p14:creationId xmlns:p14="http://schemas.microsoft.com/office/powerpoint/2010/main" val="304189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solidFill>
                  <a:schemeClr val="bg1"/>
                </a:solidFill>
              </a:defRPr>
            </a:lvl1pPr>
          </a:lstStyle>
          <a:p>
            <a:pPr>
              <a:defRPr/>
            </a:pPr>
            <a:fld id="{48499085-7433-724F-9E90-9943A23C5075}" type="slidenum">
              <a:rPr lang="en-US" smtClean="0"/>
              <a:pPr>
                <a:defRPr/>
              </a:pPr>
              <a:t>‹#›</a:t>
            </a:fld>
            <a:endParaRPr lang="en-US"/>
          </a:p>
        </p:txBody>
      </p:sp>
      <p:cxnSp>
        <p:nvCxnSpPr>
          <p:cNvPr id="5" name="Straight Connector 4">
            <a:extLst>
              <a:ext uri="{FF2B5EF4-FFF2-40B4-BE49-F238E27FC236}">
                <a16:creationId xmlns:a16="http://schemas.microsoft.com/office/drawing/2014/main" id="{0A8429B7-1474-4CD9-8CB1-A86BD0E67584}"/>
              </a:ext>
            </a:extLst>
          </p:cNvPr>
          <p:cNvCxnSpPr/>
          <p:nvPr userDrawn="1"/>
        </p:nvCxnSpPr>
        <p:spPr>
          <a:xfrm>
            <a:off x="453284" y="220534"/>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618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DF97-6C59-4E68-B81C-0E50C725C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FF83B-B039-4794-A4F3-7CEAE2A090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2C5AD1-0BE0-47E0-A8DA-BD7AE807AD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06683D-22E5-43BF-B4E9-63ABCDE66052}"/>
              </a:ext>
            </a:extLst>
          </p:cNvPr>
          <p:cNvSpPr>
            <a:spLocks noGrp="1"/>
          </p:cNvSpPr>
          <p:nvPr>
            <p:ph type="dt" sz="half" idx="10"/>
          </p:nvPr>
        </p:nvSpPr>
        <p:spPr/>
        <p:txBody>
          <a:bodyPr/>
          <a:lstStyle/>
          <a:p>
            <a:fld id="{BAAAC38D-0552-4C82-B593-E6124DFADBE2}" type="datetime1">
              <a:rPr lang="en-US" smtClean="0"/>
              <a:t>3/26/25</a:t>
            </a:fld>
            <a:endParaRPr lang="en-US" dirty="0"/>
          </a:p>
        </p:txBody>
      </p:sp>
      <p:sp>
        <p:nvSpPr>
          <p:cNvPr id="6" name="Footer Placeholder 5">
            <a:extLst>
              <a:ext uri="{FF2B5EF4-FFF2-40B4-BE49-F238E27FC236}">
                <a16:creationId xmlns:a16="http://schemas.microsoft.com/office/drawing/2014/main" id="{BE3768DB-A6E9-4A4E-B3F8-84CD222E8D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D00D02C-9BA6-41E1-9EDE-D6345124C79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406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white b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622E0-A137-429D-BE75-779E322CE694}"/>
              </a:ext>
            </a:extLst>
          </p:cNvPr>
          <p:cNvSpPr/>
          <p:nvPr userDrawn="1"/>
        </p:nvSpPr>
        <p:spPr>
          <a:xfrm>
            <a:off x="10624088" y="6323308"/>
            <a:ext cx="1675861" cy="534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3034728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light blue bg) ">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69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Title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D6A0DE-A965-4E02-8A8B-981E2FDE590E}"/>
              </a:ext>
            </a:extLst>
          </p:cNvPr>
          <p:cNvSpPr>
            <a:spLocks noGrp="1"/>
          </p:cNvSpPr>
          <p:nvPr>
            <p:ph type="body" idx="1"/>
          </p:nvPr>
        </p:nvSpPr>
        <p:spPr>
          <a:xfrm>
            <a:off x="728687" y="1994663"/>
            <a:ext cx="4860830"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820F59-7539-405E-B005-C5C92782E908}"/>
              </a:ext>
            </a:extLst>
          </p:cNvPr>
          <p:cNvSpPr>
            <a:spLocks noGrp="1"/>
          </p:cNvSpPr>
          <p:nvPr>
            <p:ph sz="half" idx="2" hasCustomPrompt="1"/>
          </p:nvPr>
        </p:nvSpPr>
        <p:spPr>
          <a:xfrm>
            <a:off x="728687" y="2490758"/>
            <a:ext cx="4860830"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a:t>Second level</a:t>
            </a:r>
          </a:p>
          <a:p>
            <a:pPr lvl="1"/>
            <a:r>
              <a:rPr lang="en-US"/>
              <a:t>Third level</a:t>
            </a:r>
          </a:p>
        </p:txBody>
      </p:sp>
      <p:sp>
        <p:nvSpPr>
          <p:cNvPr id="17" name="Text Placeholder 2">
            <a:extLst>
              <a:ext uri="{FF2B5EF4-FFF2-40B4-BE49-F238E27FC236}">
                <a16:creationId xmlns:a16="http://schemas.microsoft.com/office/drawing/2014/main" id="{9AE6D208-1F00-412A-86E9-1A7081F56572}"/>
              </a:ext>
            </a:extLst>
          </p:cNvPr>
          <p:cNvSpPr>
            <a:spLocks noGrp="1"/>
          </p:cNvSpPr>
          <p:nvPr>
            <p:ph type="body" idx="10"/>
          </p:nvPr>
        </p:nvSpPr>
        <p:spPr>
          <a:xfrm>
            <a:off x="5892510" y="1994663"/>
            <a:ext cx="4751106" cy="496095"/>
          </a:xfrm>
        </p:spPr>
        <p:txBody>
          <a:bodyPr anchor="t">
            <a:noAutofit/>
          </a:bodyPr>
          <a:lstStyle>
            <a:lvl1pPr marL="0" indent="0">
              <a:lnSpc>
                <a:spcPts val="2400"/>
              </a:lnSpc>
              <a:buNone/>
              <a:defRPr sz="1800" b="0" spc="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a:extLst>
              <a:ext uri="{FF2B5EF4-FFF2-40B4-BE49-F238E27FC236}">
                <a16:creationId xmlns:a16="http://schemas.microsoft.com/office/drawing/2014/main" id="{B8B83478-806A-4C07-A7A7-0CDF7E621EB5}"/>
              </a:ext>
            </a:extLst>
          </p:cNvPr>
          <p:cNvSpPr>
            <a:spLocks noGrp="1"/>
          </p:cNvSpPr>
          <p:nvPr>
            <p:ph sz="half" idx="11" hasCustomPrompt="1"/>
          </p:nvPr>
        </p:nvSpPr>
        <p:spPr>
          <a:xfrm>
            <a:off x="5892510" y="2490758"/>
            <a:ext cx="4751106" cy="3445987"/>
          </a:xfrm>
        </p:spPr>
        <p:txBody>
          <a:bodyPr>
            <a:noAutofit/>
          </a:bodyPr>
          <a:lstStyle>
            <a:lvl1pPr marL="228600" indent="-137160">
              <a:lnSpc>
                <a:spcPts val="2400"/>
              </a:lnSpc>
              <a:buClr>
                <a:srgbClr val="009CD6"/>
              </a:buClr>
              <a:buSzPct val="104000"/>
              <a:buFont typeface="Arial" panose="020B0604020202020204" pitchFamily="34" charset="0"/>
              <a:buChar char="•"/>
              <a:defRPr sz="1800" spc="30" baseline="0"/>
            </a:lvl1pPr>
            <a:lvl2pPr marL="685800" indent="-137160">
              <a:lnSpc>
                <a:spcPts val="2400"/>
              </a:lnSpc>
              <a:buClr>
                <a:srgbClr val="009CD6"/>
              </a:buClr>
              <a:buFont typeface="Arial" panose="020B0604020202020204" pitchFamily="34" charset="0"/>
              <a:buChar char="•"/>
              <a:defRPr sz="1800" spc="30" baseline="0"/>
            </a:lvl2pPr>
          </a:lstStyle>
          <a:p>
            <a:pPr lvl="0"/>
            <a:r>
              <a:rPr lang="en-US"/>
              <a:t>Second level</a:t>
            </a:r>
          </a:p>
          <a:p>
            <a:pPr lvl="1"/>
            <a:r>
              <a:rPr lang="en-US"/>
              <a:t>Third level</a:t>
            </a:r>
          </a:p>
        </p:txBody>
      </p:sp>
      <p:sp>
        <p:nvSpPr>
          <p:cNvPr id="13" name="Title 1">
            <a:extLst>
              <a:ext uri="{FF2B5EF4-FFF2-40B4-BE49-F238E27FC236}">
                <a16:creationId xmlns:a16="http://schemas.microsoft.com/office/drawing/2014/main" id="{20A48B77-BCF1-4349-8EF0-B33A1789375A}"/>
              </a:ext>
            </a:extLst>
          </p:cNvPr>
          <p:cNvSpPr>
            <a:spLocks noGrp="1"/>
          </p:cNvSpPr>
          <p:nvPr>
            <p:ph type="title" hasCustomPrompt="1"/>
          </p:nvPr>
        </p:nvSpPr>
        <p:spPr>
          <a:xfrm>
            <a:off x="728687" y="1238515"/>
            <a:ext cx="9914929" cy="635902"/>
          </a:xfrm>
          <a:prstGeom prst="rect">
            <a:avLst/>
          </a:prstGeom>
        </p:spPr>
        <p:txBody>
          <a:bodyPr>
            <a:noAutofit/>
          </a:bodyPr>
          <a:lstStyle>
            <a:lvl1pPr>
              <a:defRPr sz="2800"/>
            </a:lvl1pPr>
          </a:lstStyle>
          <a:p>
            <a:pPr lvl="0"/>
            <a:r>
              <a:rPr lang="en-US"/>
              <a:t>Click to edit Master text styles</a:t>
            </a:r>
          </a:p>
        </p:txBody>
      </p:sp>
      <p:cxnSp>
        <p:nvCxnSpPr>
          <p:cNvPr id="11" name="Straight Connector 10">
            <a:extLst>
              <a:ext uri="{FF2B5EF4-FFF2-40B4-BE49-F238E27FC236}">
                <a16:creationId xmlns:a16="http://schemas.microsoft.com/office/drawing/2014/main" id="{CCE4054A-3251-41A6-8BA5-67C64EF3E610}"/>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8E1AD81-2712-4CFB-B585-60CDC561D6F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a:t>Click to edit section name</a:t>
            </a:r>
          </a:p>
        </p:txBody>
      </p:sp>
    </p:spTree>
    <p:extLst>
      <p:ext uri="{BB962C8B-B14F-4D97-AF65-F5344CB8AC3E}">
        <p14:creationId xmlns:p14="http://schemas.microsoft.com/office/powerpoint/2010/main" val="354434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bullet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078E5A-AB76-4634-8AD9-64C991C6FC02}"/>
              </a:ext>
            </a:extLst>
          </p:cNvPr>
          <p:cNvSpPr>
            <a:spLocks noGrp="1"/>
          </p:cNvSpPr>
          <p:nvPr>
            <p:ph sz="half" idx="1" hasCustomPrompt="1"/>
          </p:nvPr>
        </p:nvSpPr>
        <p:spPr>
          <a:xfrm>
            <a:off x="721372" y="2040524"/>
            <a:ext cx="4393315" cy="4125355"/>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a:t>Second level</a:t>
            </a:r>
          </a:p>
          <a:p>
            <a:pPr lvl="1"/>
            <a:r>
              <a:rPr lang="en-US"/>
              <a:t>Third level</a:t>
            </a:r>
          </a:p>
          <a:p>
            <a:pPr lvl="2"/>
            <a:r>
              <a:rPr lang="en-US"/>
              <a:t>Fourth level</a:t>
            </a:r>
          </a:p>
          <a:p>
            <a:pPr lvl="3"/>
            <a:r>
              <a:rPr lang="en-US"/>
              <a:t>Fifth level</a:t>
            </a:r>
          </a:p>
        </p:txBody>
      </p:sp>
      <p:sp>
        <p:nvSpPr>
          <p:cNvPr id="4" name="Content Placeholder 3">
            <a:extLst>
              <a:ext uri="{FF2B5EF4-FFF2-40B4-BE49-F238E27FC236}">
                <a16:creationId xmlns:a16="http://schemas.microsoft.com/office/drawing/2014/main" id="{4198F227-A22B-432C-84DE-6E0A3BE38D63}"/>
              </a:ext>
            </a:extLst>
          </p:cNvPr>
          <p:cNvSpPr>
            <a:spLocks noGrp="1"/>
          </p:cNvSpPr>
          <p:nvPr>
            <p:ph sz="half" idx="2" hasCustomPrompt="1"/>
          </p:nvPr>
        </p:nvSpPr>
        <p:spPr>
          <a:xfrm>
            <a:off x="5460255" y="2040523"/>
            <a:ext cx="4393316" cy="4126191"/>
          </a:xfrm>
        </p:spPr>
        <p:txBody>
          <a:bodyPr>
            <a:noAutofit/>
          </a:bodyPr>
          <a:lstStyle>
            <a:lvl1pPr marL="228600" indent="-137160">
              <a:buClr>
                <a:srgbClr val="009CD6"/>
              </a:buClr>
              <a:buFont typeface="Arial" panose="020B0604020202020204" pitchFamily="34" charset="0"/>
              <a:buChar char="•"/>
              <a:defRPr lang="en-US" spc="20" dirty="0"/>
            </a:lvl1pPr>
            <a:lvl2pPr marL="685800" indent="-137160">
              <a:buClr>
                <a:srgbClr val="009CD6"/>
              </a:buClr>
              <a:buFont typeface="Arial" panose="020B0604020202020204" pitchFamily="34" charset="0"/>
              <a:buChar char="•"/>
              <a:defRPr lang="en-US" spc="20" dirty="0"/>
            </a:lvl2pPr>
            <a:lvl3pPr marL="1143000" indent="-137160">
              <a:buClr>
                <a:srgbClr val="009CD6"/>
              </a:buClr>
              <a:buFont typeface="Arial" panose="020B0604020202020204" pitchFamily="34" charset="0"/>
              <a:buChar char="•"/>
              <a:defRPr lang="en-US" spc="20" dirty="0"/>
            </a:lvl3pPr>
            <a:lvl4pPr marL="1600200" indent="-137160">
              <a:buClr>
                <a:srgbClr val="009CD6"/>
              </a:buClr>
              <a:buFont typeface="Arial" panose="020B0604020202020204" pitchFamily="34" charset="0"/>
              <a:buChar char="•"/>
              <a:defRPr lang="en-US" spc="20" dirty="0"/>
            </a:lvl4pPr>
            <a:lvl5pPr>
              <a:buClr>
                <a:srgbClr val="5B9BD5"/>
              </a:buClr>
              <a:defRPr spc="0"/>
            </a:lvl5pPr>
          </a:lstStyle>
          <a:p>
            <a:pPr lvl="0"/>
            <a:r>
              <a:rPr lang="en-US"/>
              <a:t>Second level</a:t>
            </a:r>
          </a:p>
          <a:p>
            <a:pPr lvl="1"/>
            <a:r>
              <a:rPr lang="en-US"/>
              <a:t>Third level</a:t>
            </a:r>
          </a:p>
          <a:p>
            <a:pPr lvl="2"/>
            <a:r>
              <a:rPr lang="en-US"/>
              <a:t>Fourth level</a:t>
            </a:r>
          </a:p>
          <a:p>
            <a:pPr lvl="3"/>
            <a:r>
              <a:rPr lang="en-US"/>
              <a:t>Fifth level</a:t>
            </a:r>
          </a:p>
        </p:txBody>
      </p:sp>
      <p:sp>
        <p:nvSpPr>
          <p:cNvPr id="10" name="Title 1">
            <a:extLst>
              <a:ext uri="{FF2B5EF4-FFF2-40B4-BE49-F238E27FC236}">
                <a16:creationId xmlns:a16="http://schemas.microsoft.com/office/drawing/2014/main" id="{D346557F-F9B0-433A-9FC1-56C38B19DE9B}"/>
              </a:ext>
            </a:extLst>
          </p:cNvPr>
          <p:cNvSpPr>
            <a:spLocks noGrp="1"/>
          </p:cNvSpPr>
          <p:nvPr>
            <p:ph type="title" hasCustomPrompt="1"/>
          </p:nvPr>
        </p:nvSpPr>
        <p:spPr>
          <a:xfrm>
            <a:off x="721373" y="1251017"/>
            <a:ext cx="9132198" cy="565079"/>
          </a:xfrm>
          <a:prstGeom prst="rect">
            <a:avLst/>
          </a:prstGeom>
        </p:spPr>
        <p:txBody>
          <a:bodyPr>
            <a:noAutofit/>
          </a:bodyPr>
          <a:lstStyle>
            <a:lvl1pPr>
              <a:defRPr sz="2800"/>
            </a:lvl1pPr>
          </a:lstStyle>
          <a:p>
            <a:pPr lvl="0"/>
            <a:r>
              <a:rPr lang="en-US"/>
              <a:t>Click to edit Master text styles</a:t>
            </a:r>
          </a:p>
        </p:txBody>
      </p:sp>
      <p:cxnSp>
        <p:nvCxnSpPr>
          <p:cNvPr id="12" name="Straight Connector 11">
            <a:extLst>
              <a:ext uri="{FF2B5EF4-FFF2-40B4-BE49-F238E27FC236}">
                <a16:creationId xmlns:a16="http://schemas.microsoft.com/office/drawing/2014/main" id="{56157FF2-E1F2-41A6-A3CB-3DE59785DD4D}"/>
              </a:ext>
            </a:extLst>
          </p:cNvPr>
          <p:cNvCxnSpPr/>
          <p:nvPr userDrawn="1"/>
        </p:nvCxnSpPr>
        <p:spPr>
          <a:xfrm>
            <a:off x="614780"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E8A78C8E-6713-4582-84CE-8C8A0FE572A4}"/>
              </a:ext>
            </a:extLst>
          </p:cNvPr>
          <p:cNvSpPr>
            <a:spLocks noGrp="1"/>
          </p:cNvSpPr>
          <p:nvPr>
            <p:ph type="body" sz="quarter" idx="12" hasCustomPrompt="1"/>
          </p:nvPr>
        </p:nvSpPr>
        <p:spPr>
          <a:xfrm>
            <a:off x="614780" y="313371"/>
            <a:ext cx="4554538" cy="308803"/>
          </a:xfrm>
        </p:spPr>
        <p:txBody>
          <a:bodyPr anchor="ctr"/>
          <a:lstStyle>
            <a:lvl1pPr marL="91440" indent="0">
              <a:buNone/>
              <a:defRPr sz="1600">
                <a:solidFill>
                  <a:schemeClr val="accent2"/>
                </a:solidFill>
              </a:defRPr>
            </a:lvl1pPr>
          </a:lstStyle>
          <a:p>
            <a:pPr lvl="0"/>
            <a:r>
              <a:rPr lang="en-US"/>
              <a:t>Click to edit section name</a:t>
            </a:r>
          </a:p>
        </p:txBody>
      </p:sp>
    </p:spTree>
    <p:extLst>
      <p:ext uri="{BB962C8B-B14F-4D97-AF65-F5344CB8AC3E}">
        <p14:creationId xmlns:p14="http://schemas.microsoft.com/office/powerpoint/2010/main" val="284095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752D4-D41F-48C8-BC93-770A10B9CEFC}"/>
              </a:ext>
            </a:extLst>
          </p:cNvPr>
          <p:cNvSpPr>
            <a:spLocks noGrp="1"/>
          </p:cNvSpPr>
          <p:nvPr>
            <p:ph type="body" sz="half" idx="2" hasCustomPrompt="1"/>
          </p:nvPr>
        </p:nvSpPr>
        <p:spPr>
          <a:xfrm>
            <a:off x="737226" y="1975104"/>
            <a:ext cx="6256106" cy="4210543"/>
          </a:xfrm>
        </p:spPr>
        <p:txBody>
          <a:bodyPr>
            <a:noAutofit/>
          </a:bodyPr>
          <a:lstStyle>
            <a:lvl1pPr marL="0" indent="0">
              <a:lnSpc>
                <a:spcPts val="2400"/>
              </a:lnSpc>
              <a:buNone/>
              <a:defRPr sz="1800" spc="2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 </a:t>
            </a:r>
          </a:p>
        </p:txBody>
      </p:sp>
      <p:sp>
        <p:nvSpPr>
          <p:cNvPr id="10" name="Title 1">
            <a:extLst>
              <a:ext uri="{FF2B5EF4-FFF2-40B4-BE49-F238E27FC236}">
                <a16:creationId xmlns:a16="http://schemas.microsoft.com/office/drawing/2014/main" id="{3F01D386-9240-4F38-9F1C-4325351B05E1}"/>
              </a:ext>
            </a:extLst>
          </p:cNvPr>
          <p:cNvSpPr>
            <a:spLocks noGrp="1"/>
          </p:cNvSpPr>
          <p:nvPr>
            <p:ph type="title" hasCustomPrompt="1"/>
          </p:nvPr>
        </p:nvSpPr>
        <p:spPr>
          <a:xfrm>
            <a:off x="737225" y="1261501"/>
            <a:ext cx="7177821" cy="542146"/>
          </a:xfrm>
          <a:prstGeom prst="rect">
            <a:avLst/>
          </a:prstGeom>
        </p:spPr>
        <p:txBody>
          <a:bodyPr>
            <a:noAutofit/>
          </a:bodyPr>
          <a:lstStyle>
            <a:lvl1pPr>
              <a:defRPr sz="2800"/>
            </a:lvl1pPr>
          </a:lstStyle>
          <a:p>
            <a:pPr lvl="0"/>
            <a:r>
              <a:rPr lang="en-US"/>
              <a:t>Click to edit Master text styles</a:t>
            </a:r>
          </a:p>
        </p:txBody>
      </p:sp>
      <p:cxnSp>
        <p:nvCxnSpPr>
          <p:cNvPr id="8" name="Straight Connector 7">
            <a:extLst>
              <a:ext uri="{FF2B5EF4-FFF2-40B4-BE49-F238E27FC236}">
                <a16:creationId xmlns:a16="http://schemas.microsoft.com/office/drawing/2014/main" id="{015B0268-1877-4B50-85FE-85F64126C828}"/>
              </a:ext>
            </a:extLst>
          </p:cNvPr>
          <p:cNvCxnSpPr/>
          <p:nvPr userDrawn="1"/>
        </p:nvCxnSpPr>
        <p:spPr>
          <a:xfrm>
            <a:off x="607468"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716C6763-4EEE-47FB-A7AD-A329AC03860D}"/>
              </a:ext>
            </a:extLst>
          </p:cNvPr>
          <p:cNvSpPr>
            <a:spLocks noGrp="1"/>
          </p:cNvSpPr>
          <p:nvPr>
            <p:ph type="body" sz="quarter" idx="10" hasCustomPrompt="1"/>
          </p:nvPr>
        </p:nvSpPr>
        <p:spPr>
          <a:xfrm>
            <a:off x="607468" y="313371"/>
            <a:ext cx="4554538" cy="308803"/>
          </a:xfrm>
        </p:spPr>
        <p:txBody>
          <a:bodyPr anchor="ctr"/>
          <a:lstStyle>
            <a:lvl1pPr marL="91440" indent="0">
              <a:buNone/>
              <a:defRPr sz="1600">
                <a:solidFill>
                  <a:schemeClr val="accent2"/>
                </a:solidFill>
              </a:defRPr>
            </a:lvl1pPr>
          </a:lstStyle>
          <a:p>
            <a:pPr lvl="0"/>
            <a:r>
              <a:rPr lang="en-US"/>
              <a:t>Click to edit section name</a:t>
            </a:r>
          </a:p>
        </p:txBody>
      </p:sp>
    </p:spTree>
    <p:extLst>
      <p:ext uri="{BB962C8B-B14F-4D97-AF65-F5344CB8AC3E}">
        <p14:creationId xmlns:p14="http://schemas.microsoft.com/office/powerpoint/2010/main" val="2500986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Large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A9A3B-CF71-48AC-B4B0-550E5EC772C1}"/>
              </a:ext>
            </a:extLst>
          </p:cNvPr>
          <p:cNvSpPr>
            <a:spLocks noGrp="1"/>
          </p:cNvSpPr>
          <p:nvPr>
            <p:ph type="title"/>
          </p:nvPr>
        </p:nvSpPr>
        <p:spPr>
          <a:xfrm>
            <a:off x="716483" y="1234865"/>
            <a:ext cx="10313024" cy="635902"/>
          </a:xfrm>
          <a:prstGeom prst="rect">
            <a:avLst/>
          </a:prstGeom>
        </p:spPr>
        <p:txBody>
          <a:bodyPr anchor="t"/>
          <a:lstStyle>
            <a:lvl1pPr>
              <a:defRPr sz="2800"/>
            </a:lvl1pPr>
          </a:lstStyle>
          <a:p>
            <a:r>
              <a:rPr lang="en-US"/>
              <a:t>Click to edit Master title style</a:t>
            </a:r>
          </a:p>
        </p:txBody>
      </p:sp>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33313" y="1927476"/>
            <a:ext cx="10700345" cy="4218130"/>
          </a:xfrm>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image here</a:t>
            </a:r>
          </a:p>
        </p:txBody>
      </p:sp>
      <p:cxnSp>
        <p:nvCxnSpPr>
          <p:cNvPr id="6" name="Straight Connector 5">
            <a:extLst>
              <a:ext uri="{FF2B5EF4-FFF2-40B4-BE49-F238E27FC236}">
                <a16:creationId xmlns:a16="http://schemas.microsoft.com/office/drawing/2014/main" id="{9B8B0405-4014-43E6-B303-902A4F998E13}"/>
              </a:ext>
            </a:extLst>
          </p:cNvPr>
          <p:cNvCxnSpPr/>
          <p:nvPr userDrawn="1"/>
        </p:nvCxnSpPr>
        <p:spPr>
          <a:xfrm>
            <a:off x="614783"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7" name="Text Placeholder 3">
            <a:extLst>
              <a:ext uri="{FF2B5EF4-FFF2-40B4-BE49-F238E27FC236}">
                <a16:creationId xmlns:a16="http://schemas.microsoft.com/office/drawing/2014/main" id="{B69F8470-F06D-4D52-9A69-30EBD8DA6096}"/>
              </a:ext>
            </a:extLst>
          </p:cNvPr>
          <p:cNvSpPr>
            <a:spLocks noGrp="1"/>
          </p:cNvSpPr>
          <p:nvPr>
            <p:ph type="body" sz="quarter" idx="10" hasCustomPrompt="1"/>
          </p:nvPr>
        </p:nvSpPr>
        <p:spPr>
          <a:xfrm>
            <a:off x="614783" y="313371"/>
            <a:ext cx="4554538" cy="308803"/>
          </a:xfrm>
        </p:spPr>
        <p:txBody>
          <a:bodyPr anchor="ctr"/>
          <a:lstStyle>
            <a:lvl1pPr marL="91440" indent="0">
              <a:buNone/>
              <a:defRPr sz="1600">
                <a:solidFill>
                  <a:schemeClr val="accent2"/>
                </a:solidFill>
              </a:defRPr>
            </a:lvl1pPr>
          </a:lstStyle>
          <a:p>
            <a:pPr lvl="0"/>
            <a:r>
              <a:rPr lang="en-US"/>
              <a:t>Click to edit section name</a:t>
            </a:r>
          </a:p>
        </p:txBody>
      </p:sp>
    </p:spTree>
    <p:extLst>
      <p:ext uri="{BB962C8B-B14F-4D97-AF65-F5344CB8AC3E}">
        <p14:creationId xmlns:p14="http://schemas.microsoft.com/office/powerpoint/2010/main" val="2999629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image - S">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5593557" y="1241625"/>
            <a:ext cx="6000749" cy="480131"/>
          </a:xfrm>
          <a:prstGeom prst="rect">
            <a:avLst/>
          </a:prstGeom>
        </p:spPr>
        <p:txBody>
          <a:bodyPr wrap="square">
            <a:spAutoFit/>
          </a:bodyPr>
          <a:lstStyle>
            <a:lvl1pPr>
              <a:defRPr sz="28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500046"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500046" y="313371"/>
            <a:ext cx="4554538" cy="308803"/>
          </a:xfrm>
        </p:spPr>
        <p:txBody>
          <a:bodyPr anchor="ctr"/>
          <a:lstStyle>
            <a:lvl1pPr marL="91440" indent="0">
              <a:buNone/>
              <a:defRPr sz="1600">
                <a:solidFill>
                  <a:schemeClr val="accent2"/>
                </a:solidFill>
              </a:defRPr>
            </a:lvl1pPr>
          </a:lstStyle>
          <a:p>
            <a:pPr lvl="0"/>
            <a:r>
              <a:rPr lang="en-US"/>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5593546"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 </a:t>
            </a:r>
          </a:p>
        </p:txBody>
      </p:sp>
    </p:spTree>
    <p:extLst>
      <p:ext uri="{BB962C8B-B14F-4D97-AF65-F5344CB8AC3E}">
        <p14:creationId xmlns:p14="http://schemas.microsoft.com/office/powerpoint/2010/main" val="2753030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image - M">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E364E913-4A6A-4F3B-B209-831A75170B72}"/>
              </a:ext>
            </a:extLst>
          </p:cNvPr>
          <p:cNvSpPr>
            <a:spLocks noGrp="1"/>
          </p:cNvSpPr>
          <p:nvPr>
            <p:ph type="pic" idx="1" hasCustomPrompt="1"/>
          </p:nvPr>
        </p:nvSpPr>
        <p:spPr>
          <a:xfrm>
            <a:off x="0" y="-1"/>
            <a:ext cx="6092751" cy="6858000"/>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image here</a:t>
            </a:r>
          </a:p>
        </p:txBody>
      </p:sp>
      <p:sp>
        <p:nvSpPr>
          <p:cNvPr id="8" name="Title 1">
            <a:extLst>
              <a:ext uri="{FF2B5EF4-FFF2-40B4-BE49-F238E27FC236}">
                <a16:creationId xmlns:a16="http://schemas.microsoft.com/office/drawing/2014/main" id="{E30453B6-BE94-4D10-99CD-4F6557992EA0}"/>
              </a:ext>
            </a:extLst>
          </p:cNvPr>
          <p:cNvSpPr>
            <a:spLocks noGrp="1"/>
          </p:cNvSpPr>
          <p:nvPr>
            <p:ph type="title" hasCustomPrompt="1"/>
          </p:nvPr>
        </p:nvSpPr>
        <p:spPr>
          <a:xfrm>
            <a:off x="6561735" y="1241625"/>
            <a:ext cx="5018228" cy="867930"/>
          </a:xfrm>
          <a:prstGeom prst="rect">
            <a:avLst/>
          </a:prstGeom>
        </p:spPr>
        <p:txBody>
          <a:bodyPr wrap="square">
            <a:spAutoFit/>
          </a:bodyPr>
          <a:lstStyle>
            <a:lvl1pPr>
              <a:defRPr sz="2800"/>
            </a:lvl1pPr>
          </a:lstStyle>
          <a:p>
            <a:pPr lvl="0"/>
            <a:r>
              <a:rPr lang="en-US"/>
              <a:t>Click to edit Master text styles  </a:t>
            </a:r>
          </a:p>
        </p:txBody>
      </p:sp>
      <p:cxnSp>
        <p:nvCxnSpPr>
          <p:cNvPr id="11" name="Straight Connector 10">
            <a:extLst>
              <a:ext uri="{FF2B5EF4-FFF2-40B4-BE49-F238E27FC236}">
                <a16:creationId xmlns:a16="http://schemas.microsoft.com/office/drawing/2014/main" id="{076CAFA7-68AE-4EAD-BE3A-A5B16D9D3552}"/>
              </a:ext>
            </a:extLst>
          </p:cNvPr>
          <p:cNvCxnSpPr/>
          <p:nvPr userDrawn="1"/>
        </p:nvCxnSpPr>
        <p:spPr>
          <a:xfrm>
            <a:off x="646823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A8F2FE0A-3A4C-445D-8290-44FCEA3F5955}"/>
              </a:ext>
            </a:extLst>
          </p:cNvPr>
          <p:cNvSpPr>
            <a:spLocks noGrp="1"/>
          </p:cNvSpPr>
          <p:nvPr>
            <p:ph type="body" sz="quarter" idx="10" hasCustomPrompt="1"/>
          </p:nvPr>
        </p:nvSpPr>
        <p:spPr>
          <a:xfrm>
            <a:off x="6468234" y="313371"/>
            <a:ext cx="4554538" cy="308803"/>
          </a:xfrm>
        </p:spPr>
        <p:txBody>
          <a:bodyPr anchor="ctr"/>
          <a:lstStyle>
            <a:lvl1pPr marL="91440" indent="0">
              <a:buNone/>
              <a:defRPr sz="1600">
                <a:solidFill>
                  <a:schemeClr val="accent2"/>
                </a:solidFill>
              </a:defRPr>
            </a:lvl1pPr>
          </a:lstStyle>
          <a:p>
            <a:pPr lvl="0"/>
            <a:r>
              <a:rPr lang="en-US"/>
              <a:t>Click to edit section name</a:t>
            </a:r>
          </a:p>
        </p:txBody>
      </p:sp>
      <p:sp>
        <p:nvSpPr>
          <p:cNvPr id="15" name="Text Placeholder 3">
            <a:extLst>
              <a:ext uri="{FF2B5EF4-FFF2-40B4-BE49-F238E27FC236}">
                <a16:creationId xmlns:a16="http://schemas.microsoft.com/office/drawing/2014/main" id="{C9AD2564-EF06-46B2-95AF-0FC81EEDCC98}"/>
              </a:ext>
            </a:extLst>
          </p:cNvPr>
          <p:cNvSpPr>
            <a:spLocks noGrp="1"/>
          </p:cNvSpPr>
          <p:nvPr>
            <p:ph type="body" sz="half" idx="2" hasCustomPrompt="1"/>
          </p:nvPr>
        </p:nvSpPr>
        <p:spPr>
          <a:xfrm>
            <a:off x="6561734" y="2245766"/>
            <a:ext cx="5018229" cy="3920948"/>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 </a:t>
            </a:r>
          </a:p>
        </p:txBody>
      </p:sp>
    </p:spTree>
    <p:extLst>
      <p:ext uri="{BB962C8B-B14F-4D97-AF65-F5344CB8AC3E}">
        <p14:creationId xmlns:p14="http://schemas.microsoft.com/office/powerpoint/2010/main" val="3307666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image - L">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CB99501-2A5A-45F8-BACF-23701FE68337}"/>
              </a:ext>
            </a:extLst>
          </p:cNvPr>
          <p:cNvSpPr>
            <a:spLocks noGrp="1"/>
          </p:cNvSpPr>
          <p:nvPr>
            <p:ph type="pic" idx="1" hasCustomPrompt="1"/>
          </p:nvPr>
        </p:nvSpPr>
        <p:spPr>
          <a:xfrm>
            <a:off x="0" y="0"/>
            <a:ext cx="6997698" cy="6857999"/>
          </a:xfrm>
          <a:solidFill>
            <a:srgbClr val="F4F4F4"/>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picture here</a:t>
            </a:r>
          </a:p>
        </p:txBody>
      </p:sp>
      <p:sp>
        <p:nvSpPr>
          <p:cNvPr id="4" name="Text Placeholder 3">
            <a:extLst>
              <a:ext uri="{FF2B5EF4-FFF2-40B4-BE49-F238E27FC236}">
                <a16:creationId xmlns:a16="http://schemas.microsoft.com/office/drawing/2014/main" id="{4CE260B5-3078-4CFA-A43A-D57EA4E988F4}"/>
              </a:ext>
            </a:extLst>
          </p:cNvPr>
          <p:cNvSpPr>
            <a:spLocks noGrp="1"/>
          </p:cNvSpPr>
          <p:nvPr>
            <p:ph type="body" sz="half" idx="2"/>
          </p:nvPr>
        </p:nvSpPr>
        <p:spPr>
          <a:xfrm>
            <a:off x="7404579" y="2228472"/>
            <a:ext cx="4204643" cy="3936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a16="http://schemas.microsoft.com/office/drawing/2014/main" id="{6147FA91-C242-46DD-BE23-48F41CC2970C}"/>
              </a:ext>
            </a:extLst>
          </p:cNvPr>
          <p:cNvSpPr>
            <a:spLocks noGrp="1"/>
          </p:cNvSpPr>
          <p:nvPr>
            <p:ph type="title" hasCustomPrompt="1"/>
          </p:nvPr>
        </p:nvSpPr>
        <p:spPr>
          <a:xfrm>
            <a:off x="7404579" y="1218965"/>
            <a:ext cx="4255850" cy="933507"/>
          </a:xfrm>
          <a:prstGeom prst="rect">
            <a:avLst/>
          </a:prstGeom>
        </p:spPr>
        <p:txBody>
          <a:bodyPr anchor="t">
            <a:noAutofit/>
          </a:bodyPr>
          <a:lstStyle>
            <a:lvl1pPr>
              <a:defRPr sz="2800"/>
            </a:lvl1pPr>
          </a:lstStyle>
          <a:p>
            <a:pPr lvl="0"/>
            <a:r>
              <a:rPr lang="en-US"/>
              <a:t>Click to edit Master text styles</a:t>
            </a:r>
          </a:p>
        </p:txBody>
      </p:sp>
      <p:cxnSp>
        <p:nvCxnSpPr>
          <p:cNvPr id="7" name="Straight Connector 6">
            <a:extLst>
              <a:ext uri="{FF2B5EF4-FFF2-40B4-BE49-F238E27FC236}">
                <a16:creationId xmlns:a16="http://schemas.microsoft.com/office/drawing/2014/main" id="{20EEAF69-B649-4DD9-BE4A-CC1FC2864BDE}"/>
              </a:ext>
            </a:extLst>
          </p:cNvPr>
          <p:cNvCxnSpPr/>
          <p:nvPr userDrawn="1"/>
        </p:nvCxnSpPr>
        <p:spPr>
          <a:xfrm>
            <a:off x="7353374"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822686E3-ED91-4402-ABE9-E10A74CBDBB8}"/>
              </a:ext>
            </a:extLst>
          </p:cNvPr>
          <p:cNvSpPr>
            <a:spLocks noGrp="1"/>
          </p:cNvSpPr>
          <p:nvPr>
            <p:ph type="body" sz="quarter" idx="10" hasCustomPrompt="1"/>
          </p:nvPr>
        </p:nvSpPr>
        <p:spPr>
          <a:xfrm>
            <a:off x="7353375" y="313371"/>
            <a:ext cx="4307054" cy="308803"/>
          </a:xfrm>
        </p:spPr>
        <p:txBody>
          <a:bodyPr anchor="ctr"/>
          <a:lstStyle>
            <a:lvl1pPr marL="91440" indent="0">
              <a:buNone/>
              <a:defRPr sz="1600">
                <a:solidFill>
                  <a:schemeClr val="accent2"/>
                </a:solidFill>
              </a:defRPr>
            </a:lvl1pPr>
          </a:lstStyle>
          <a:p>
            <a:pPr lvl="0"/>
            <a:r>
              <a:rPr lang="en-US"/>
              <a:t>Click to edit section name</a:t>
            </a:r>
          </a:p>
        </p:txBody>
      </p:sp>
    </p:spTree>
    <p:extLst>
      <p:ext uri="{BB962C8B-B14F-4D97-AF65-F5344CB8AC3E}">
        <p14:creationId xmlns:p14="http://schemas.microsoft.com/office/powerpoint/2010/main" val="358018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 S ">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5ED55E9E-BFC6-411F-90A8-B7CC917CD1B5}"/>
              </a:ext>
            </a:extLst>
          </p:cNvPr>
          <p:cNvSpPr>
            <a:spLocks noGrp="1"/>
          </p:cNvSpPr>
          <p:nvPr>
            <p:ph type="pic" idx="1" hasCustomPrompt="1"/>
          </p:nvPr>
        </p:nvSpPr>
        <p:spPr>
          <a:xfrm>
            <a:off x="7026350" y="-1"/>
            <a:ext cx="5165650" cy="6858000"/>
          </a:xfrm>
          <a:solidFill>
            <a:srgbClr val="F7F7F7"/>
          </a:solidFill>
        </p:spPr>
        <p:txBody>
          <a:bodyPr anchor="ctr">
            <a:normAutofit/>
          </a:bodyPr>
          <a:lstStyle>
            <a:lvl1pPr marL="0" indent="0" algn="ctr">
              <a:buNone/>
              <a:defRPr sz="4000" i="1">
                <a:solidFill>
                  <a:schemeClr val="bg1">
                    <a:lumMod val="75000"/>
                  </a:schemeClr>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image here</a:t>
            </a:r>
          </a:p>
        </p:txBody>
      </p:sp>
      <p:sp>
        <p:nvSpPr>
          <p:cNvPr id="11" name="Title 1">
            <a:extLst>
              <a:ext uri="{FF2B5EF4-FFF2-40B4-BE49-F238E27FC236}">
                <a16:creationId xmlns:a16="http://schemas.microsoft.com/office/drawing/2014/main" id="{A421150D-F679-4DFA-93CF-0E5480CC490F}"/>
              </a:ext>
            </a:extLst>
          </p:cNvPr>
          <p:cNvSpPr>
            <a:spLocks noGrp="1"/>
          </p:cNvSpPr>
          <p:nvPr>
            <p:ph type="title" hasCustomPrompt="1"/>
          </p:nvPr>
        </p:nvSpPr>
        <p:spPr>
          <a:xfrm>
            <a:off x="692373" y="1241625"/>
            <a:ext cx="6000749" cy="480131"/>
          </a:xfrm>
          <a:prstGeom prst="rect">
            <a:avLst/>
          </a:prstGeom>
        </p:spPr>
        <p:txBody>
          <a:bodyPr wrap="square">
            <a:spAutoFit/>
          </a:bodyPr>
          <a:lstStyle>
            <a:lvl1pPr>
              <a:defRPr sz="28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7F1DE310-EEBE-4571-9348-190C69629E15}"/>
              </a:ext>
            </a:extLst>
          </p:cNvPr>
          <p:cNvCxnSpPr/>
          <p:nvPr userDrawn="1"/>
        </p:nvCxnSpPr>
        <p:spPr>
          <a:xfrm>
            <a:off x="598862" y="280669"/>
            <a:ext cx="0" cy="374209"/>
          </a:xfrm>
          <a:prstGeom prst="line">
            <a:avLst/>
          </a:prstGeom>
          <a:ln w="25400">
            <a:solidFill>
              <a:srgbClr val="00A3E0"/>
            </a:solidFill>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B4C777EF-FC93-4970-9186-9F729BE94473}"/>
              </a:ext>
            </a:extLst>
          </p:cNvPr>
          <p:cNvSpPr>
            <a:spLocks noGrp="1"/>
          </p:cNvSpPr>
          <p:nvPr>
            <p:ph type="body" sz="quarter" idx="10" hasCustomPrompt="1"/>
          </p:nvPr>
        </p:nvSpPr>
        <p:spPr>
          <a:xfrm>
            <a:off x="598862" y="313371"/>
            <a:ext cx="4554538" cy="308803"/>
          </a:xfrm>
        </p:spPr>
        <p:txBody>
          <a:bodyPr anchor="ctr"/>
          <a:lstStyle>
            <a:lvl1pPr marL="91440" indent="0">
              <a:buNone/>
              <a:defRPr sz="1600">
                <a:solidFill>
                  <a:schemeClr val="accent2"/>
                </a:solidFill>
              </a:defRPr>
            </a:lvl1pPr>
          </a:lstStyle>
          <a:p>
            <a:pPr lvl="0"/>
            <a:r>
              <a:rPr lang="en-US"/>
              <a:t>Click to edit section name</a:t>
            </a:r>
          </a:p>
        </p:txBody>
      </p:sp>
      <p:sp>
        <p:nvSpPr>
          <p:cNvPr id="13" name="Text Placeholder 3">
            <a:extLst>
              <a:ext uri="{FF2B5EF4-FFF2-40B4-BE49-F238E27FC236}">
                <a16:creationId xmlns:a16="http://schemas.microsoft.com/office/drawing/2014/main" id="{BD03799A-7C35-4CAA-BE06-C4A99AE98261}"/>
              </a:ext>
            </a:extLst>
          </p:cNvPr>
          <p:cNvSpPr>
            <a:spLocks noGrp="1"/>
          </p:cNvSpPr>
          <p:nvPr>
            <p:ph type="body" sz="half" idx="2" hasCustomPrompt="1"/>
          </p:nvPr>
        </p:nvSpPr>
        <p:spPr>
          <a:xfrm>
            <a:off x="692362" y="1796208"/>
            <a:ext cx="6000749" cy="3820167"/>
          </a:xfrm>
        </p:spPr>
        <p:txBody>
          <a:bodyPr>
            <a:noAutofit/>
          </a:bodyPr>
          <a:lstStyle>
            <a:lvl1pPr marL="0" indent="0">
              <a:lnSpc>
                <a:spcPts val="2400"/>
              </a:lnSpc>
              <a:buNone/>
              <a:defRPr lang="en-US" sz="1800" dirty="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 </a:t>
            </a:r>
          </a:p>
        </p:txBody>
      </p:sp>
    </p:spTree>
    <p:extLst>
      <p:ext uri="{BB962C8B-B14F-4D97-AF65-F5344CB8AC3E}">
        <p14:creationId xmlns:p14="http://schemas.microsoft.com/office/powerpoint/2010/main" val="4224103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518C-C369-4BCE-93F6-ACF7A0A4563A}"/>
              </a:ext>
            </a:extLst>
          </p:cNvPr>
          <p:cNvSpPr>
            <a:spLocks noGrp="1"/>
          </p:cNvSpPr>
          <p:nvPr>
            <p:ph type="title"/>
          </p:nvPr>
        </p:nvSpPr>
        <p:spPr>
          <a:xfrm>
            <a:off x="688392" y="879975"/>
            <a:ext cx="10515600" cy="746442"/>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6328A0EE-5A32-42C1-8C1D-EA2BEF099C17}"/>
              </a:ext>
            </a:extLst>
          </p:cNvPr>
          <p:cNvSpPr>
            <a:spLocks noGrp="1"/>
          </p:cNvSpPr>
          <p:nvPr>
            <p:ph type="body" idx="1"/>
          </p:nvPr>
        </p:nvSpPr>
        <p:spPr>
          <a:xfrm>
            <a:off x="688392" y="1804342"/>
            <a:ext cx="10515600" cy="4351338"/>
          </a:xfrm>
          <a:prstGeom prst="rect">
            <a:avLst/>
          </a:prstGeom>
        </p:spPr>
        <p:txBody>
          <a:bodyPr vert="horz" lIns="91440" tIns="45720" rIns="91440" bIns="45720" rtlCol="0">
            <a:noAutofit/>
          </a:bodyPr>
          <a:lstStyle/>
          <a:p>
            <a:pPr lvl="0"/>
            <a:r>
              <a:rPr lang="en-US"/>
              <a:t>Second level</a:t>
            </a:r>
          </a:p>
          <a:p>
            <a:pPr lvl="1"/>
            <a:r>
              <a:rPr lang="en-US"/>
              <a:t>Third level</a:t>
            </a:r>
          </a:p>
          <a:p>
            <a:pPr lvl="2"/>
            <a:r>
              <a:rPr lang="en-US"/>
              <a:t>Fourth level</a:t>
            </a:r>
          </a:p>
          <a:p>
            <a:pPr lvl="3"/>
            <a:r>
              <a:rPr lang="en-US"/>
              <a:t>Fifth level</a:t>
            </a:r>
          </a:p>
        </p:txBody>
      </p:sp>
      <p:sp>
        <p:nvSpPr>
          <p:cNvPr id="8" name="TextBox 7">
            <a:extLst>
              <a:ext uri="{FF2B5EF4-FFF2-40B4-BE49-F238E27FC236}">
                <a16:creationId xmlns:a16="http://schemas.microsoft.com/office/drawing/2014/main" id="{69A5A063-7EAA-4705-81BD-73270FF5BA28}"/>
              </a:ext>
            </a:extLst>
          </p:cNvPr>
          <p:cNvSpPr txBox="1"/>
          <p:nvPr userDrawn="1"/>
        </p:nvSpPr>
        <p:spPr>
          <a:xfrm>
            <a:off x="9182937" y="6343130"/>
            <a:ext cx="249936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spc="50" baseline="0">
                <a:solidFill>
                  <a:schemeClr val="accent2"/>
                </a:solidFill>
                <a:latin typeface="Arial" panose="020B0604020202020204" pitchFamily="34" charset="0"/>
                <a:cs typeface="Arial" panose="020B0604020202020204" pitchFamily="34" charset="0"/>
              </a:rPr>
              <a:t>#BDT4Impact </a:t>
            </a:r>
          </a:p>
        </p:txBody>
      </p:sp>
      <p:sp>
        <p:nvSpPr>
          <p:cNvPr id="9" name="TextBox 8">
            <a:extLst>
              <a:ext uri="{FF2B5EF4-FFF2-40B4-BE49-F238E27FC236}">
                <a16:creationId xmlns:a16="http://schemas.microsoft.com/office/drawing/2014/main" id="{F4ED357C-3FA0-42D4-850C-879BB0BE1875}"/>
              </a:ext>
            </a:extLst>
          </p:cNvPr>
          <p:cNvSpPr txBox="1"/>
          <p:nvPr userDrawn="1"/>
        </p:nvSpPr>
        <p:spPr>
          <a:xfrm>
            <a:off x="11420070" y="6345034"/>
            <a:ext cx="553720" cy="292388"/>
          </a:xfrm>
          <a:prstGeom prst="rect">
            <a:avLst/>
          </a:prstGeom>
          <a:noFill/>
        </p:spPr>
        <p:txBody>
          <a:bodyPr wrap="square" rtlCol="0">
            <a:spAutoFit/>
          </a:bodyPr>
          <a:lstStyle/>
          <a:p>
            <a:pPr algn="r"/>
            <a:fld id="{D88FE18D-1554-4525-B2E9-CBAFE9755A5A}" type="slidenum">
              <a:rPr lang="en-US" sz="1300" smtClean="0">
                <a:solidFill>
                  <a:schemeClr val="tx1"/>
                </a:solidFill>
              </a:rPr>
              <a:t>‹#›</a:t>
            </a:fld>
            <a:endParaRPr lang="en-US" sz="1300">
              <a:solidFill>
                <a:schemeClr val="tx1"/>
              </a:solidFill>
            </a:endParaRPr>
          </a:p>
        </p:txBody>
      </p:sp>
      <p:grpSp>
        <p:nvGrpSpPr>
          <p:cNvPr id="4" name="Group 3">
            <a:extLst>
              <a:ext uri="{FF2B5EF4-FFF2-40B4-BE49-F238E27FC236}">
                <a16:creationId xmlns:a16="http://schemas.microsoft.com/office/drawing/2014/main" id="{0EA5B336-8676-3CC0-FEE8-7AED5802A76A}"/>
              </a:ext>
            </a:extLst>
          </p:cNvPr>
          <p:cNvGrpSpPr/>
          <p:nvPr userDrawn="1"/>
        </p:nvGrpSpPr>
        <p:grpSpPr>
          <a:xfrm>
            <a:off x="13310" y="6839465"/>
            <a:ext cx="12156259" cy="0"/>
            <a:chOff x="13310" y="6847932"/>
            <a:chExt cx="12156259" cy="0"/>
          </a:xfrm>
        </p:grpSpPr>
        <p:cxnSp>
          <p:nvCxnSpPr>
            <p:cNvPr id="5" name="Straight Connector 4">
              <a:extLst>
                <a:ext uri="{FF2B5EF4-FFF2-40B4-BE49-F238E27FC236}">
                  <a16:creationId xmlns:a16="http://schemas.microsoft.com/office/drawing/2014/main" id="{03AC4238-E25E-A698-1A55-2FA7F9253557}"/>
                </a:ext>
              </a:extLst>
            </p:cNvPr>
            <p:cNvCxnSpPr/>
            <p:nvPr/>
          </p:nvCxnSpPr>
          <p:spPr>
            <a:xfrm flipH="1">
              <a:off x="13310" y="6847932"/>
              <a:ext cx="728162" cy="0"/>
            </a:xfrm>
            <a:prstGeom prst="line">
              <a:avLst/>
            </a:prstGeom>
            <a:ln w="50800" cap="sq">
              <a:solidFill>
                <a:srgbClr val="183667"/>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8438424-01BB-F441-3C74-0B67240C9955}"/>
                </a:ext>
              </a:extLst>
            </p:cNvPr>
            <p:cNvCxnSpPr/>
            <p:nvPr/>
          </p:nvCxnSpPr>
          <p:spPr>
            <a:xfrm flipH="1">
              <a:off x="728162" y="6847932"/>
              <a:ext cx="728162" cy="0"/>
            </a:xfrm>
            <a:prstGeom prst="line">
              <a:avLst/>
            </a:prstGeom>
            <a:ln w="50800" cap="sq">
              <a:solidFill>
                <a:srgbClr val="EB1C2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2E28885-980E-9B23-F9E4-8A878CC274F0}"/>
                </a:ext>
              </a:extLst>
            </p:cNvPr>
            <p:cNvCxnSpPr/>
            <p:nvPr/>
          </p:nvCxnSpPr>
          <p:spPr>
            <a:xfrm flipH="1">
              <a:off x="1443013" y="6847932"/>
              <a:ext cx="728162" cy="0"/>
            </a:xfrm>
            <a:prstGeom prst="line">
              <a:avLst/>
            </a:prstGeom>
            <a:ln w="50800" cap="sq">
              <a:solidFill>
                <a:srgbClr val="D29F2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F0F6712-1316-8601-267F-8C11F551C9CA}"/>
                </a:ext>
              </a:extLst>
            </p:cNvPr>
            <p:cNvCxnSpPr/>
            <p:nvPr/>
          </p:nvCxnSpPr>
          <p:spPr>
            <a:xfrm flipH="1">
              <a:off x="2157865" y="6847932"/>
              <a:ext cx="728162" cy="0"/>
            </a:xfrm>
            <a:prstGeom prst="line">
              <a:avLst/>
            </a:prstGeom>
            <a:ln w="50800" cap="sq">
              <a:solidFill>
                <a:srgbClr val="2799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0631C9-E98E-A7BD-7B73-4586D19BF632}"/>
                </a:ext>
              </a:extLst>
            </p:cNvPr>
            <p:cNvCxnSpPr/>
            <p:nvPr/>
          </p:nvCxnSpPr>
          <p:spPr>
            <a:xfrm flipH="1">
              <a:off x="2872717" y="6847932"/>
              <a:ext cx="728162" cy="0"/>
            </a:xfrm>
            <a:prstGeom prst="line">
              <a:avLst/>
            </a:prstGeom>
            <a:ln w="50800" cap="sq">
              <a:solidFill>
                <a:srgbClr val="C82E4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038A346-580E-2119-DF98-3152B877A0C2}"/>
                </a:ext>
              </a:extLst>
            </p:cNvPr>
            <p:cNvCxnSpPr/>
            <p:nvPr/>
          </p:nvCxnSpPr>
          <p:spPr>
            <a:xfrm flipH="1">
              <a:off x="3587568" y="6847932"/>
              <a:ext cx="728162" cy="0"/>
            </a:xfrm>
            <a:prstGeom prst="line">
              <a:avLst/>
            </a:prstGeom>
            <a:ln w="50800" cap="sq">
              <a:solidFill>
                <a:srgbClr val="EE402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AA7457-325C-1D31-B7A7-BE06708973F4}"/>
                </a:ext>
              </a:extLst>
            </p:cNvPr>
            <p:cNvCxnSpPr/>
            <p:nvPr/>
          </p:nvCxnSpPr>
          <p:spPr>
            <a:xfrm flipH="1">
              <a:off x="10021234" y="6847932"/>
              <a:ext cx="728162" cy="0"/>
            </a:xfrm>
            <a:prstGeom prst="line">
              <a:avLst/>
            </a:prstGeom>
            <a:ln w="50800" cap="sq">
              <a:solidFill>
                <a:srgbClr val="007CBB"/>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03EFE17-3DFB-7FEE-B3DA-1DA5996D63E5}"/>
                </a:ext>
              </a:extLst>
            </p:cNvPr>
            <p:cNvCxnSpPr/>
            <p:nvPr/>
          </p:nvCxnSpPr>
          <p:spPr>
            <a:xfrm flipH="1">
              <a:off x="9306382" y="6847932"/>
              <a:ext cx="728162" cy="0"/>
            </a:xfrm>
            <a:prstGeom prst="line">
              <a:avLst/>
            </a:prstGeom>
            <a:ln w="50800" cap="sq">
              <a:solidFill>
                <a:srgbClr val="49783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7F1F26-A579-C7E7-475A-0A78F26BC33E}"/>
                </a:ext>
              </a:extLst>
            </p:cNvPr>
            <p:cNvCxnSpPr/>
            <p:nvPr/>
          </p:nvCxnSpPr>
          <p:spPr>
            <a:xfrm flipH="1">
              <a:off x="8591530" y="6847932"/>
              <a:ext cx="728162" cy="0"/>
            </a:xfrm>
            <a:prstGeom prst="line">
              <a:avLst/>
            </a:prstGeom>
            <a:ln w="50800" cap="sq">
              <a:solidFill>
                <a:srgbClr val="CD8C2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424466-0F8A-04AD-EB18-31925C7F2E54}"/>
                </a:ext>
              </a:extLst>
            </p:cNvPr>
            <p:cNvCxnSpPr/>
            <p:nvPr/>
          </p:nvCxnSpPr>
          <p:spPr>
            <a:xfrm flipH="1">
              <a:off x="7876679" y="6847932"/>
              <a:ext cx="728162" cy="0"/>
            </a:xfrm>
            <a:prstGeom prst="line">
              <a:avLst/>
            </a:prstGeom>
            <a:ln w="50800" cap="sq">
              <a:solidFill>
                <a:srgbClr val="F89C2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AD31D93-37D4-C8E6-D62A-4CFAAC9EF601}"/>
                </a:ext>
              </a:extLst>
            </p:cNvPr>
            <p:cNvCxnSpPr/>
            <p:nvPr/>
          </p:nvCxnSpPr>
          <p:spPr>
            <a:xfrm flipH="1">
              <a:off x="7161827" y="6847932"/>
              <a:ext cx="728162" cy="0"/>
            </a:xfrm>
            <a:prstGeom prst="line">
              <a:avLst/>
            </a:prstGeom>
            <a:ln w="50800" cap="sq">
              <a:solidFill>
                <a:srgbClr val="DF148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44539B-594C-778E-C9C6-429023A821D1}"/>
                </a:ext>
              </a:extLst>
            </p:cNvPr>
            <p:cNvCxnSpPr/>
            <p:nvPr/>
          </p:nvCxnSpPr>
          <p:spPr>
            <a:xfrm flipH="1">
              <a:off x="6446975" y="6847932"/>
              <a:ext cx="728162" cy="0"/>
            </a:xfrm>
            <a:prstGeom prst="line">
              <a:avLst/>
            </a:prstGeom>
            <a:ln w="50800" cap="sq">
              <a:solidFill>
                <a:srgbClr val="F26D2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A44A94-9C5A-5D3B-816F-FDAF704EF1F8}"/>
                </a:ext>
              </a:extLst>
            </p:cNvPr>
            <p:cNvCxnSpPr>
              <a:cxnSpLocks/>
            </p:cNvCxnSpPr>
            <p:nvPr/>
          </p:nvCxnSpPr>
          <p:spPr>
            <a:xfrm>
              <a:off x="11441407" y="6847932"/>
              <a:ext cx="728162" cy="0"/>
            </a:xfrm>
            <a:prstGeom prst="line">
              <a:avLst/>
            </a:prstGeom>
            <a:ln w="50800" cap="sq">
              <a:solidFill>
                <a:srgbClr val="02548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9786EF-45B2-4B58-65F1-35B72FB05EC8}"/>
                </a:ext>
              </a:extLst>
            </p:cNvPr>
            <p:cNvCxnSpPr/>
            <p:nvPr/>
          </p:nvCxnSpPr>
          <p:spPr>
            <a:xfrm>
              <a:off x="10736085" y="6847932"/>
              <a:ext cx="728162" cy="0"/>
            </a:xfrm>
            <a:prstGeom prst="line">
              <a:avLst/>
            </a:prstGeom>
            <a:ln w="50800" cap="sq">
              <a:solidFill>
                <a:srgbClr val="5AB64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01DD27E-5CD2-A7E7-AE92-0389FF897FCE}"/>
                </a:ext>
              </a:extLst>
            </p:cNvPr>
            <p:cNvCxnSpPr/>
            <p:nvPr/>
          </p:nvCxnSpPr>
          <p:spPr>
            <a:xfrm>
              <a:off x="4315730" y="6847932"/>
              <a:ext cx="728162" cy="0"/>
            </a:xfrm>
            <a:prstGeom prst="line">
              <a:avLst/>
            </a:prstGeom>
            <a:ln w="50800" cap="sq">
              <a:solidFill>
                <a:srgbClr val="00AED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BF5F09D-7C68-4B81-AB72-DD2415BD679B}"/>
                </a:ext>
              </a:extLst>
            </p:cNvPr>
            <p:cNvCxnSpPr/>
            <p:nvPr/>
          </p:nvCxnSpPr>
          <p:spPr>
            <a:xfrm>
              <a:off x="5694382" y="6847932"/>
              <a:ext cx="727200" cy="0"/>
            </a:xfrm>
            <a:prstGeom prst="line">
              <a:avLst/>
            </a:prstGeom>
            <a:ln w="50800" cap="sq">
              <a:solidFill>
                <a:srgbClr val="8E183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73E448-B996-15BC-1B7F-5DAC8542F047}"/>
                </a:ext>
              </a:extLst>
            </p:cNvPr>
            <p:cNvCxnSpPr/>
            <p:nvPr/>
          </p:nvCxnSpPr>
          <p:spPr>
            <a:xfrm>
              <a:off x="4967182" y="6847932"/>
              <a:ext cx="727200" cy="0"/>
            </a:xfrm>
            <a:prstGeom prst="line">
              <a:avLst/>
            </a:prstGeom>
            <a:ln w="50800" cap="sq">
              <a:solidFill>
                <a:srgbClr val="FDB71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128499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99" r:id="rId16"/>
    <p:sldLayoutId id="2147483700" r:id="rId17"/>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137160" algn="l" defTabSz="914400" rtl="0" eaLnBrk="1" latinLnBrk="0" hangingPunct="1">
        <a:lnSpc>
          <a:spcPts val="2200"/>
        </a:lnSpc>
        <a:spcBef>
          <a:spcPts val="10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1pPr>
      <a:lvl2pPr marL="6858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a:solidFill>
            <a:schemeClr val="tx1"/>
          </a:solidFill>
          <a:latin typeface="Arial" panose="020B0604020202020204" pitchFamily="34" charset="0"/>
          <a:ea typeface="+mn-ea"/>
          <a:cs typeface="Arial" panose="020B0604020202020204" pitchFamily="34" charset="0"/>
        </a:defRPr>
      </a:lvl2pPr>
      <a:lvl3pPr marL="11430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3pPr>
      <a:lvl4pPr marL="1600200" indent="-137160" algn="l" defTabSz="914400" rtl="0" eaLnBrk="1" latinLnBrk="0" hangingPunct="1">
        <a:lnSpc>
          <a:spcPts val="2200"/>
        </a:lnSpc>
        <a:spcBef>
          <a:spcPts val="500"/>
        </a:spcBef>
        <a:buClr>
          <a:srgbClr val="009CD6"/>
        </a:buClr>
        <a:buSzPct val="110000"/>
        <a:buFont typeface="Arial" panose="020B0604020202020204" pitchFamily="34" charset="0"/>
        <a:buChar char="•"/>
        <a:defRPr sz="1800" kern="1200" spc="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200"/>
        </a:lnSpc>
        <a:spcBef>
          <a:spcPts val="500"/>
        </a:spcBef>
        <a:buClr>
          <a:srgbClr val="00B0F0"/>
        </a:buClr>
        <a:buFont typeface="Arial" panose="020B0604020202020204" pitchFamily="34" charset="0"/>
        <a:buChar char="•"/>
        <a:defRPr sz="1800" kern="1200" spc="3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824207"/>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150"/>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3E53D30F-8798-45FB-BE1C-62326591A8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1093" y="5759284"/>
            <a:ext cx="748040" cy="824258"/>
          </a:xfrm>
          <a:prstGeom prst="rect">
            <a:avLst/>
          </a:prstGeom>
        </p:spPr>
      </p:pic>
      <p:sp>
        <p:nvSpPr>
          <p:cNvPr id="10" name="Title 9">
            <a:extLst>
              <a:ext uri="{FF2B5EF4-FFF2-40B4-BE49-F238E27FC236}">
                <a16:creationId xmlns:a16="http://schemas.microsoft.com/office/drawing/2014/main" id="{89F30285-D598-437F-82DD-E03C393D63FF}"/>
              </a:ext>
            </a:extLst>
          </p:cNvPr>
          <p:cNvSpPr txBox="1">
            <a:spLocks/>
          </p:cNvSpPr>
          <p:nvPr/>
        </p:nvSpPr>
        <p:spPr>
          <a:xfrm>
            <a:off x="849228" y="4942673"/>
            <a:ext cx="4493751" cy="441859"/>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de-DE" sz="2800" b="0" i="0" u="none" strike="noStrike" kern="1200" cap="none" spc="0" normalizeH="0" baseline="0" noProof="0" dirty="0">
                <a:ln>
                  <a:noFill/>
                </a:ln>
                <a:solidFill>
                  <a:prstClr val="white"/>
                </a:solidFill>
                <a:effectLst/>
                <a:uLnTx/>
                <a:uFillTx/>
                <a:latin typeface="Arial"/>
                <a:ea typeface="+mj-ea"/>
                <a:cs typeface="Varela Round"/>
              </a:rPr>
              <a:t>26 March 2025</a:t>
            </a:r>
          </a:p>
        </p:txBody>
      </p:sp>
      <p:cxnSp>
        <p:nvCxnSpPr>
          <p:cNvPr id="11" name="Straight Connector 10">
            <a:extLst>
              <a:ext uri="{FF2B5EF4-FFF2-40B4-BE49-F238E27FC236}">
                <a16:creationId xmlns:a16="http://schemas.microsoft.com/office/drawing/2014/main" id="{D9AD66F2-F7C0-4D03-9150-D28F17AC561D}"/>
              </a:ext>
            </a:extLst>
          </p:cNvPr>
          <p:cNvCxnSpPr>
            <a:cxnSpLocks/>
          </p:cNvCxnSpPr>
          <p:nvPr/>
        </p:nvCxnSpPr>
        <p:spPr>
          <a:xfrm>
            <a:off x="937797" y="4572001"/>
            <a:ext cx="602012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itle 9">
            <a:extLst>
              <a:ext uri="{FF2B5EF4-FFF2-40B4-BE49-F238E27FC236}">
                <a16:creationId xmlns:a16="http://schemas.microsoft.com/office/drawing/2014/main" id="{EEB08032-CE0E-4986-AEDF-A41026C0E8B9}"/>
              </a:ext>
            </a:extLst>
          </p:cNvPr>
          <p:cNvSpPr txBox="1">
            <a:spLocks/>
          </p:cNvSpPr>
          <p:nvPr/>
        </p:nvSpPr>
        <p:spPr>
          <a:xfrm>
            <a:off x="585926" y="2210544"/>
            <a:ext cx="9623393" cy="2149508"/>
          </a:xfrm>
          <a:prstGeom prst="rect">
            <a:avLst/>
          </a:prstGeom>
        </p:spPr>
        <p:txBody>
          <a:bodyPr anchor="b">
            <a:noAutofit/>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3600" b="1" dirty="0"/>
              <a:t>Transform Digital Connectivity Across </a:t>
            </a:r>
            <a:r>
              <a:rPr lang="en-GB" sz="3600" b="1" dirty="0" err="1"/>
              <a:t>Sub-saharan</a:t>
            </a:r>
            <a:r>
              <a:rPr lang="en-GB" sz="3600" b="1" dirty="0"/>
              <a:t> Africa</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9184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AE768-0B43-37DD-2A65-68502F92E957}"/>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8F9DA0F-8236-9014-06AC-69BFB6DF0A61}"/>
              </a:ext>
            </a:extLst>
          </p:cNvPr>
          <p:cNvSpPr>
            <a:spLocks noGrp="1"/>
          </p:cNvSpPr>
          <p:nvPr>
            <p:ph type="title"/>
          </p:nvPr>
        </p:nvSpPr>
        <p:spPr>
          <a:xfrm>
            <a:off x="652463" y="211641"/>
            <a:ext cx="11250168" cy="603270"/>
          </a:xfrm>
        </p:spPr>
        <p:txBody>
          <a:bodyPr/>
          <a:lstStyle/>
          <a:p>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Africa BB Maps</a:t>
            </a:r>
            <a:endParaRPr lang="en-GB" sz="2800" dirty="0"/>
          </a:p>
        </p:txBody>
      </p:sp>
      <p:sp>
        <p:nvSpPr>
          <p:cNvPr id="12" name="Title 1">
            <a:extLst>
              <a:ext uri="{FF2B5EF4-FFF2-40B4-BE49-F238E27FC236}">
                <a16:creationId xmlns:a16="http://schemas.microsoft.com/office/drawing/2014/main" id="{3A6B718E-3BDF-7393-E9B5-D45877AC95FF}"/>
              </a:ext>
            </a:extLst>
          </p:cNvPr>
          <p:cNvSpPr txBox="1">
            <a:spLocks/>
          </p:cNvSpPr>
          <p:nvPr/>
        </p:nvSpPr>
        <p:spPr bwMode="auto">
          <a:xfrm>
            <a:off x="7759083" y="1029810"/>
            <a:ext cx="4143548" cy="538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i="0" kern="1200">
                <a:solidFill>
                  <a:schemeClr val="tx1"/>
                </a:solidFill>
                <a:latin typeface="Arial" charset="0"/>
                <a:ea typeface="Arial" charset="0"/>
                <a:cs typeface="Arial" charset="0"/>
              </a:defRPr>
            </a:lvl1pPr>
            <a:lvl2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2pPr>
            <a:lvl3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3pPr>
            <a:lvl4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4pPr>
            <a:lvl5pPr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5pPr>
            <a:lvl6pPr marL="4572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6pPr>
            <a:lvl7pPr marL="9144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7pPr>
            <a:lvl8pPr marL="13716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8pPr>
            <a:lvl9pPr marL="1828800" algn="ctr" defTabSz="457200" rtl="0" eaLnBrk="1" fontAlgn="base" hangingPunct="1">
              <a:spcBef>
                <a:spcPct val="0"/>
              </a:spcBef>
              <a:spcAft>
                <a:spcPct val="0"/>
              </a:spcAft>
              <a:defRPr sz="4400" b="1">
                <a:solidFill>
                  <a:srgbClr val="558ED5"/>
                </a:solidFill>
                <a:latin typeface="Calibri" charset="0"/>
                <a:ea typeface="Calibri" charset="0"/>
                <a:cs typeface="Calibri" charset="0"/>
              </a:defRPr>
            </a:lvl9pPr>
          </a:lstStyle>
          <a:p>
            <a:pPr>
              <a:lnSpc>
                <a:spcPct val="150000"/>
              </a:lnSpc>
            </a:pPr>
            <a:endParaRPr lang="en-US" sz="1800" dirty="0">
              <a:solidFill>
                <a:schemeClr val="tx2"/>
              </a:solidFill>
              <a:latin typeface="Aptos" panose="020B0004020202020204" pitchFamily="34" charset="0"/>
              <a:ea typeface="+mn-ea"/>
              <a:cs typeface="Arial" panose="020B0604020202020204" pitchFamily="34" charset="0"/>
            </a:endParaRPr>
          </a:p>
          <a:p>
            <a:pPr marL="100013" lvl="1" algn="l"/>
            <a:endParaRPr lang="en-GB" sz="18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2A97D80-E2EE-1185-7388-A817C1E230DA}"/>
              </a:ext>
            </a:extLst>
          </p:cNvPr>
          <p:cNvPicPr>
            <a:picLocks noChangeAspect="1"/>
          </p:cNvPicPr>
          <p:nvPr/>
        </p:nvPicPr>
        <p:blipFill>
          <a:blip r:embed="rId3"/>
          <a:stretch>
            <a:fillRect/>
          </a:stretch>
        </p:blipFill>
        <p:spPr>
          <a:xfrm>
            <a:off x="224265" y="691747"/>
            <a:ext cx="6212046" cy="5132004"/>
          </a:xfrm>
          <a:prstGeom prst="rect">
            <a:avLst/>
          </a:prstGeom>
        </p:spPr>
      </p:pic>
      <p:pic>
        <p:nvPicPr>
          <p:cNvPr id="2" name="Picture 2" descr="ITU Africa Region Initiatives 2023-2025">
            <a:extLst>
              <a:ext uri="{FF2B5EF4-FFF2-40B4-BE49-F238E27FC236}">
                <a16:creationId xmlns:a16="http://schemas.microsoft.com/office/drawing/2014/main" id="{76FD330D-7F8F-5A55-D98E-082EBB28A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421" y="616286"/>
            <a:ext cx="5381210" cy="52074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DBABC1-C2BE-8185-5CFC-DA392D7FC62F}"/>
              </a:ext>
            </a:extLst>
          </p:cNvPr>
          <p:cNvSpPr txBox="1"/>
          <p:nvPr/>
        </p:nvSpPr>
        <p:spPr>
          <a:xfrm>
            <a:off x="410956" y="5918548"/>
            <a:ext cx="10943584" cy="646331"/>
          </a:xfrm>
          <a:prstGeom prst="rect">
            <a:avLst/>
          </a:prstGeom>
          <a:noFill/>
        </p:spPr>
        <p:txBody>
          <a:bodyPr wrap="square">
            <a:spAutoFit/>
          </a:bodyPr>
          <a:lstStyle/>
          <a:p>
            <a:r>
              <a:rPr lang="en-GB" b="1" i="1" dirty="0">
                <a:latin typeface="Bookman Old Style" panose="02050604050505020204" pitchFamily="18" charset="0"/>
              </a:rPr>
              <a:t>The Africa’s National Broadband Mapping Systems (Africa-BB-Maps) project is dedicated to transforming digital connectivity across Sub-Saharan Africa (SSA)</a:t>
            </a:r>
            <a:endParaRPr lang="en-TZ" b="1" i="1" dirty="0">
              <a:latin typeface="Bookman Old Style" panose="02050604050505020204" pitchFamily="18" charset="0"/>
            </a:endParaRPr>
          </a:p>
        </p:txBody>
      </p:sp>
    </p:spTree>
    <p:extLst>
      <p:ext uri="{BB962C8B-B14F-4D97-AF65-F5344CB8AC3E}">
        <p14:creationId xmlns:p14="http://schemas.microsoft.com/office/powerpoint/2010/main" val="214177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EC34987-C3D5-433C-9DB6-F5732BC16FC0}"/>
              </a:ext>
            </a:extLst>
          </p:cNvPr>
          <p:cNvSpPr txBox="1"/>
          <p:nvPr/>
        </p:nvSpPr>
        <p:spPr>
          <a:xfrm>
            <a:off x="1422395" y="0"/>
            <a:ext cx="6514498" cy="707886"/>
          </a:xfrm>
          <a:prstGeom prst="rect">
            <a:avLst/>
          </a:prstGeom>
          <a:noFill/>
        </p:spPr>
        <p:txBody>
          <a:bodyPr wrap="square" rtlCol="0">
            <a:spAutoFit/>
          </a:bodyPr>
          <a:lstStyle/>
          <a:p>
            <a:r>
              <a:rPr lang="en-US" sz="4000" dirty="0">
                <a:solidFill>
                  <a:schemeClr val="accent1"/>
                </a:solidFill>
                <a:latin typeface="Calibri" panose="020F0502020204030204" pitchFamily="34" charset="0"/>
                <a:cs typeface="Calibri" panose="020F0502020204030204" pitchFamily="34" charset="0"/>
              </a:rPr>
              <a:t>Overall Objectives</a:t>
            </a:r>
            <a:r>
              <a:rPr lang="en-US" sz="1000" b="1" dirty="0">
                <a:solidFill>
                  <a:schemeClr val="accent1"/>
                </a:solidFill>
                <a:latin typeface="Calibri" panose="020F0502020204030204" pitchFamily="34" charset="0"/>
                <a:cs typeface="Calibri" panose="020F0502020204030204" pitchFamily="34" charset="0"/>
              </a:rPr>
              <a:t>_______________________________________</a:t>
            </a:r>
            <a:r>
              <a:rPr lang="en-US" sz="1200" b="1" dirty="0">
                <a:solidFill>
                  <a:schemeClr val="accent1"/>
                </a:solidFill>
              </a:rPr>
              <a:t> </a:t>
            </a:r>
            <a:endParaRPr lang="en-GB" sz="1200" b="1" dirty="0">
              <a:solidFill>
                <a:schemeClr val="accent1"/>
              </a:solidFill>
            </a:endParaRPr>
          </a:p>
        </p:txBody>
      </p:sp>
      <p:graphicFrame>
        <p:nvGraphicFramePr>
          <p:cNvPr id="18" name="Content Placeholder 3">
            <a:extLst>
              <a:ext uri="{FF2B5EF4-FFF2-40B4-BE49-F238E27FC236}">
                <a16:creationId xmlns:a16="http://schemas.microsoft.com/office/drawing/2014/main" id="{95DB015F-689A-6F98-0AD7-E1FA5C27CC8D}"/>
              </a:ext>
            </a:extLst>
          </p:cNvPr>
          <p:cNvGraphicFramePr>
            <a:graphicFrameLocks noGrp="1"/>
          </p:cNvGraphicFramePr>
          <p:nvPr>
            <p:ph idx="1"/>
            <p:extLst>
              <p:ext uri="{D42A27DB-BD31-4B8C-83A1-F6EECF244321}">
                <p14:modId xmlns:p14="http://schemas.microsoft.com/office/powerpoint/2010/main" val="278038671"/>
              </p:ext>
            </p:extLst>
          </p:nvPr>
        </p:nvGraphicFramePr>
        <p:xfrm>
          <a:off x="194631" y="1415772"/>
          <a:ext cx="11802738" cy="3877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7EE69B8-41AC-493F-1B50-1C536EFEDF48}"/>
              </a:ext>
            </a:extLst>
          </p:cNvPr>
          <p:cNvSpPr txBox="1"/>
          <p:nvPr/>
        </p:nvSpPr>
        <p:spPr>
          <a:xfrm>
            <a:off x="233909" y="707886"/>
            <a:ext cx="11958091" cy="707886"/>
          </a:xfrm>
          <a:prstGeom prst="rect">
            <a:avLst/>
          </a:prstGeom>
          <a:noFill/>
        </p:spPr>
        <p:txBody>
          <a:bodyPr wrap="square">
            <a:spAutoFit/>
          </a:bodyPr>
          <a:lstStyle/>
          <a:p>
            <a:pPr marL="285750" marR="0" indent="-285750" algn="l">
              <a:buFont typeface="Wingdings" pitchFamily="2" charset="2"/>
              <a:buChar char="ü"/>
            </a:pPr>
            <a:r>
              <a:rPr lang="en-GB" sz="2000" b="0" dirty="0"/>
              <a:t>Support the establishment of harmonized broadband mapping systems in eleven partner countries in the SSA region. </a:t>
            </a:r>
            <a:endPar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EF84CEF-F4A5-4D29-265D-EE747C696ABA}"/>
              </a:ext>
            </a:extLst>
          </p:cNvPr>
          <p:cNvSpPr txBox="1"/>
          <p:nvPr/>
        </p:nvSpPr>
        <p:spPr>
          <a:xfrm>
            <a:off x="194631" y="5187618"/>
            <a:ext cx="11692569" cy="1287532"/>
          </a:xfrm>
          <a:prstGeom prst="rect">
            <a:avLst/>
          </a:prstGeom>
          <a:noFill/>
        </p:spPr>
        <p:txBody>
          <a:bodyPr wrap="square">
            <a:spAutoFit/>
          </a:bodyPr>
          <a:lstStyle/>
          <a:p>
            <a:pPr algn="just">
              <a:lnSpc>
                <a:spcPct val="150000"/>
              </a:lnSpc>
            </a:pPr>
            <a:r>
              <a:rPr lang="en-GB" sz="1800" b="1" i="1" dirty="0"/>
              <a:t>Broadband mapping systems to produce critical data needed to identify gaps, support data-driven decision-making processes and drive strategic investments in broadband infrastructure across the region.</a:t>
            </a:r>
          </a:p>
        </p:txBody>
      </p:sp>
    </p:spTree>
    <p:extLst>
      <p:ext uri="{BB962C8B-B14F-4D97-AF65-F5344CB8AC3E}">
        <p14:creationId xmlns:p14="http://schemas.microsoft.com/office/powerpoint/2010/main" val="66257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086CD92-DE40-4C41-B7C4-9A340CDE9EB2}"/>
              </a:ext>
            </a:extLst>
          </p:cNvPr>
          <p:cNvSpPr txBox="1"/>
          <p:nvPr/>
        </p:nvSpPr>
        <p:spPr>
          <a:xfrm>
            <a:off x="109794" y="1616435"/>
            <a:ext cx="6556863" cy="4180632"/>
          </a:xfrm>
          <a:prstGeom prst="rect">
            <a:avLst/>
          </a:prstGeom>
          <a:noFill/>
        </p:spPr>
        <p:txBody>
          <a:bodyPr wrap="square" rtlCol="0">
            <a:spAutoFit/>
          </a:bodyPr>
          <a:lstStyle/>
          <a:p>
            <a:pPr fontAlgn="base"/>
            <a:r>
              <a:rPr lang="en-US" sz="2800" u="sng" dirty="0">
                <a:solidFill>
                  <a:schemeClr val="accent1"/>
                </a:solidFill>
                <a:latin typeface="Calibri" panose="020F0502020204030204" pitchFamily="34" charset="0"/>
                <a:cs typeface="Calibri" panose="020F0502020204030204" pitchFamily="34" charset="0"/>
              </a:rPr>
              <a:t> Why mapping Africa’s digital infrastructure </a:t>
            </a:r>
          </a:p>
          <a:p>
            <a:pPr marL="384048" lvl="1" indent="-182880" fontAlgn="base">
              <a:spcBef>
                <a:spcPts val="200"/>
              </a:spcBef>
              <a:spcAft>
                <a:spcPts val="400"/>
              </a:spcAft>
              <a:buClr>
                <a:schemeClr val="accent1"/>
              </a:buClr>
              <a:buFont typeface="Wingdings" panose="05000000000000000000" pitchFamily="2" charset="2"/>
              <a:buChar char="§"/>
            </a:pPr>
            <a:r>
              <a:rPr lang="en-US" sz="2400" dirty="0">
                <a:cs typeface="Calibri" panose="020F0502020204030204" pitchFamily="34" charset="0"/>
              </a:rPr>
              <a:t>Maps tell compelling stories. </a:t>
            </a:r>
          </a:p>
          <a:p>
            <a:pPr marL="384048" lvl="1" indent="-182880" fontAlgn="base">
              <a:spcBef>
                <a:spcPts val="200"/>
              </a:spcBef>
              <a:spcAft>
                <a:spcPts val="400"/>
              </a:spcAft>
              <a:buClr>
                <a:schemeClr val="accent1"/>
              </a:buClr>
              <a:buFont typeface="Wingdings" panose="05000000000000000000" pitchFamily="2" charset="2"/>
              <a:buChar char="§"/>
            </a:pPr>
            <a:r>
              <a:rPr lang="en-US" sz="2400" dirty="0">
                <a:cs typeface="Calibri" panose="020F0502020204030204" pitchFamily="34" charset="0"/>
              </a:rPr>
              <a:t>Vital step towards understanding the connectivity landscape.</a:t>
            </a:r>
          </a:p>
          <a:p>
            <a:pPr marL="384048" lvl="1" indent="-182880" fontAlgn="base">
              <a:spcBef>
                <a:spcPts val="200"/>
              </a:spcBef>
              <a:spcAft>
                <a:spcPts val="400"/>
              </a:spcAft>
              <a:buClr>
                <a:schemeClr val="accent1"/>
              </a:buClr>
              <a:buFont typeface="Wingdings" panose="05000000000000000000" pitchFamily="2" charset="2"/>
              <a:buChar char="§"/>
            </a:pPr>
            <a:r>
              <a:rPr lang="en-US" sz="2400" dirty="0">
                <a:cs typeface="Calibri" panose="020F0502020204030204" pitchFamily="34" charset="0"/>
              </a:rPr>
              <a:t>To reach universal access it is critical to assess the specific connectivity gaps and monitor the progress of digital infrastructure on the continent. </a:t>
            </a:r>
          </a:p>
          <a:p>
            <a:pPr marL="384048" lvl="1" indent="-182880" fontAlgn="base">
              <a:spcBef>
                <a:spcPts val="200"/>
              </a:spcBef>
              <a:spcAft>
                <a:spcPts val="400"/>
              </a:spcAft>
              <a:buClr>
                <a:schemeClr val="accent1"/>
              </a:buClr>
              <a:buFont typeface="Wingdings" panose="05000000000000000000" pitchFamily="2" charset="2"/>
              <a:buChar char="§"/>
            </a:pPr>
            <a:r>
              <a:rPr lang="en-US" sz="2400" dirty="0">
                <a:highlight>
                  <a:srgbClr val="FFFF00"/>
                </a:highlight>
                <a:cs typeface="Calibri" panose="020F0502020204030204" pitchFamily="34" charset="0"/>
              </a:rPr>
              <a:t> </a:t>
            </a:r>
          </a:p>
          <a:p>
            <a:pPr marL="384048" lvl="1" indent="-182880" fontAlgn="base">
              <a:spcBef>
                <a:spcPts val="200"/>
              </a:spcBef>
              <a:spcAft>
                <a:spcPts val="400"/>
              </a:spcAft>
              <a:buClr>
                <a:schemeClr val="accent1"/>
              </a:buClr>
              <a:buFont typeface="Wingdings" panose="05000000000000000000" pitchFamily="2" charset="2"/>
              <a:buChar char="§"/>
            </a:pPr>
            <a:endParaRPr lang="en-GB"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90B7D04-44E8-40DD-A3C2-6E7BB7A4094A}"/>
              </a:ext>
            </a:extLst>
          </p:cNvPr>
          <p:cNvSpPr txBox="1"/>
          <p:nvPr/>
        </p:nvSpPr>
        <p:spPr>
          <a:xfrm>
            <a:off x="239175" y="252075"/>
            <a:ext cx="6315630" cy="1384995"/>
          </a:xfrm>
          <a:prstGeom prst="rect">
            <a:avLst/>
          </a:prstGeom>
          <a:noFill/>
        </p:spPr>
        <p:txBody>
          <a:bodyPr wrap="square" rtlCol="0">
            <a:spAutoFit/>
          </a:bodyPr>
          <a:lstStyle/>
          <a:p>
            <a:r>
              <a:rPr lang="en-US" sz="3600" dirty="0">
                <a:solidFill>
                  <a:schemeClr val="accent1"/>
                </a:solidFill>
                <a:latin typeface="Calibri" panose="020F0502020204030204" pitchFamily="34" charset="0"/>
                <a:cs typeface="Calibri" panose="020F0502020204030204" pitchFamily="34" charset="0"/>
              </a:rPr>
              <a:t>Africa’s connectivity gap: Can a map tell the story?</a:t>
            </a:r>
          </a:p>
          <a:p>
            <a:r>
              <a:rPr lang="en-US" sz="1000" b="1" dirty="0">
                <a:solidFill>
                  <a:schemeClr val="accent1"/>
                </a:solidFill>
                <a:latin typeface="Calibri" panose="020F0502020204030204" pitchFamily="34" charset="0"/>
                <a:cs typeface="Calibri" panose="020F0502020204030204" pitchFamily="34" charset="0"/>
              </a:rPr>
              <a:t>________________________________________</a:t>
            </a:r>
            <a:r>
              <a:rPr lang="en-US" sz="1200" b="1" dirty="0">
                <a:solidFill>
                  <a:schemeClr val="accent1"/>
                </a:solidFill>
              </a:rPr>
              <a:t> </a:t>
            </a:r>
            <a:endParaRPr lang="en-GB" sz="1200" b="1" dirty="0">
              <a:solidFill>
                <a:schemeClr val="accent1"/>
              </a:solidFill>
            </a:endParaRPr>
          </a:p>
        </p:txBody>
      </p:sp>
      <p:sp>
        <p:nvSpPr>
          <p:cNvPr id="3" name="Content Placeholder 2">
            <a:extLst>
              <a:ext uri="{FF2B5EF4-FFF2-40B4-BE49-F238E27FC236}">
                <a16:creationId xmlns:a16="http://schemas.microsoft.com/office/drawing/2014/main" id="{5AB44369-6E93-2EEB-8E1C-C9A9FD1F99D9}"/>
              </a:ext>
            </a:extLst>
          </p:cNvPr>
          <p:cNvSpPr>
            <a:spLocks noGrp="1"/>
          </p:cNvSpPr>
          <p:nvPr>
            <p:ph sz="half" idx="2"/>
          </p:nvPr>
        </p:nvSpPr>
        <p:spPr>
          <a:xfrm>
            <a:off x="6666656" y="1774024"/>
            <a:ext cx="5525343" cy="4351338"/>
          </a:xfrm>
        </p:spPr>
        <p:txBody>
          <a:bodyPr/>
          <a:lstStyle/>
          <a:p>
            <a:r>
              <a:rPr lang="en-GB" dirty="0"/>
              <a:t>Better Broadband mapping will lead to better planning and more efficient investment.</a:t>
            </a:r>
          </a:p>
          <a:p>
            <a:r>
              <a:rPr lang="en-GB" dirty="0"/>
              <a:t>The data opens several interesting questions to be explored.</a:t>
            </a:r>
          </a:p>
          <a:p>
            <a:r>
              <a:rPr lang="en-GB" dirty="0"/>
              <a:t>Some new investment tends to duplicate existing investment rather than to fill gaps. </a:t>
            </a:r>
          </a:p>
          <a:p>
            <a:r>
              <a:rPr lang="en-GB" dirty="0"/>
              <a:t>Digital infrastructure maps </a:t>
            </a:r>
            <a:r>
              <a:rPr lang="en-GB" dirty="0">
                <a:sym typeface="Wingdings" pitchFamily="2" charset="2"/>
              </a:rPr>
              <a:t></a:t>
            </a:r>
            <a:r>
              <a:rPr lang="en-GB" dirty="0"/>
              <a:t>part of the public domain so that users and investors in other sectors of the economy can draw upon them.</a:t>
            </a:r>
          </a:p>
          <a:p>
            <a:r>
              <a:rPr lang="en-GB" dirty="0"/>
              <a:t>Moving towards regionally-integrated digital infrastructure maps</a:t>
            </a:r>
          </a:p>
          <a:p>
            <a:endParaRPr lang="en-TZ" dirty="0"/>
          </a:p>
        </p:txBody>
      </p:sp>
      <p:sp>
        <p:nvSpPr>
          <p:cNvPr id="5" name="TextBox 4">
            <a:extLst>
              <a:ext uri="{FF2B5EF4-FFF2-40B4-BE49-F238E27FC236}">
                <a16:creationId xmlns:a16="http://schemas.microsoft.com/office/drawing/2014/main" id="{73A6ADF1-FEB9-77C9-9B29-0E8486E76F98}"/>
              </a:ext>
            </a:extLst>
          </p:cNvPr>
          <p:cNvSpPr txBox="1"/>
          <p:nvPr/>
        </p:nvSpPr>
        <p:spPr>
          <a:xfrm>
            <a:off x="239175" y="5626894"/>
            <a:ext cx="10736775" cy="954107"/>
          </a:xfrm>
          <a:prstGeom prst="rect">
            <a:avLst/>
          </a:prstGeom>
          <a:noFill/>
        </p:spPr>
        <p:txBody>
          <a:bodyPr wrap="square" rtlCol="0">
            <a:spAutoFit/>
          </a:bodyPr>
          <a:lstStyle/>
          <a:p>
            <a:r>
              <a:rPr lang="en-GB" sz="2800" b="1" i="1" dirty="0"/>
              <a:t>Despite improvements, Sub-Saharan Africa has the widest coverage gaps worldwide</a:t>
            </a:r>
          </a:p>
        </p:txBody>
      </p:sp>
      <p:pic>
        <p:nvPicPr>
          <p:cNvPr id="9" name="Picture 2" descr="Event logo">
            <a:extLst>
              <a:ext uri="{FF2B5EF4-FFF2-40B4-BE49-F238E27FC236}">
                <a16:creationId xmlns:a16="http://schemas.microsoft.com/office/drawing/2014/main" id="{04CA0E84-07A4-691C-CC20-4F37DF1D6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186" y="252075"/>
            <a:ext cx="5349055" cy="127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998"/>
      </p:ext>
    </p:extLst>
  </p:cSld>
  <p:clrMapOvr>
    <a:masterClrMapping/>
  </p:clrMapOvr>
</p:sld>
</file>

<file path=ppt/theme/theme1.xml><?xml version="1.0" encoding="utf-8"?>
<a:theme xmlns:a="http://schemas.openxmlformats.org/drawingml/2006/main" name="1_ITU Theme - White bg">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5EB8"/>
      </a:accent5>
      <a:accent6>
        <a:srgbClr val="E5F5FB"/>
      </a:accent6>
      <a:hlink>
        <a:srgbClr val="000000"/>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ITU Template">
      <a:dk1>
        <a:sysClr val="windowText" lastClr="000000"/>
      </a:dk1>
      <a:lt1>
        <a:sysClr val="window" lastClr="FFFFFF"/>
      </a:lt1>
      <a:dk2>
        <a:srgbClr val="3A3838"/>
      </a:dk2>
      <a:lt2>
        <a:srgbClr val="F5FAFC"/>
      </a:lt2>
      <a:accent1>
        <a:srgbClr val="009CD6"/>
      </a:accent1>
      <a:accent2>
        <a:srgbClr val="757070"/>
      </a:accent2>
      <a:accent3>
        <a:srgbClr val="A5A5A5"/>
      </a:accent3>
      <a:accent4>
        <a:srgbClr val="595959"/>
      </a:accent4>
      <a:accent5>
        <a:srgbClr val="0083B3"/>
      </a:accent5>
      <a:accent6>
        <a:srgbClr val="E5F5FB"/>
      </a:accent6>
      <a:hlink>
        <a:srgbClr val="0083B3"/>
      </a:hlink>
      <a:folHlink>
        <a:srgbClr val="757070"/>
      </a:folHlink>
    </a:clrScheme>
    <a:fontScheme name="ITU Powerpoint Tempo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U_Powerpoint_template_Arial_2023_03.potx" id="{21BE3E6B-BC63-41E7-8B22-3D1CED399A8A}" vid="{31C38254-FDE0-4DC1-8E9D-57B2A77FC47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4745</TotalTime>
  <Words>399</Words>
  <Application>Microsoft Macintosh PowerPoint</Application>
  <PresentationFormat>Widescreen</PresentationFormat>
  <Paragraphs>31</Paragraphs>
  <Slides>4</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vt:i4>
      </vt:variant>
    </vt:vector>
  </HeadingPairs>
  <TitlesOfParts>
    <vt:vector size="11" baseType="lpstr">
      <vt:lpstr>Aptos</vt:lpstr>
      <vt:lpstr>Arial</vt:lpstr>
      <vt:lpstr>Bookman Old Style</vt:lpstr>
      <vt:lpstr>Calibri</vt:lpstr>
      <vt:lpstr>Wingdings</vt:lpstr>
      <vt:lpstr>1_ITU Theme - White bg</vt:lpstr>
      <vt:lpstr>Blank</vt:lpstr>
      <vt:lpstr>PowerPoint Presentation</vt:lpstr>
      <vt:lpstr>Africa BB Maps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Manasseh, Emmanuel</dc:creator>
  <cp:lastModifiedBy>ECM</cp:lastModifiedBy>
  <cp:revision>55</cp:revision>
  <dcterms:created xsi:type="dcterms:W3CDTF">2021-02-23T05:47:11Z</dcterms:created>
  <dcterms:modified xsi:type="dcterms:W3CDTF">2025-03-26T07:06:21Z</dcterms:modified>
</cp:coreProperties>
</file>