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66" r:id="rId6"/>
    <p:sldId id="258" r:id="rId7"/>
    <p:sldId id="264" r:id="rId8"/>
    <p:sldId id="701" r:id="rId9"/>
    <p:sldId id="268" r:id="rId10"/>
    <p:sldId id="704" r:id="rId11"/>
    <p:sldId id="257" r:id="rId12"/>
    <p:sldId id="272" r:id="rId13"/>
    <p:sldId id="703" r:id="rId14"/>
    <p:sldId id="303" r:id="rId15"/>
    <p:sldId id="293" r:id="rId16"/>
    <p:sldId id="11760" r:id="rId17"/>
    <p:sldId id="313" r:id="rId18"/>
  </p:sldIdLst>
  <p:sldSz cx="12192000" cy="6858000"/>
  <p:notesSz cx="6797675" cy="987266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11D"/>
    <a:srgbClr val="08111D"/>
    <a:srgbClr val="071119"/>
    <a:srgbClr val="010204"/>
    <a:srgbClr val="08141E"/>
    <a:srgbClr val="0712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5" d="100"/>
          <a:sy n="75" d="100"/>
        </p:scale>
        <p:origin x="413"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ilan\Desktop\Copia%20di%20Specifich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noProof="0" dirty="0"/>
              <a:t>Speed model</a:t>
            </a:r>
            <a:endParaRPr lang="en-GB" baseline="0" noProof="0" dirty="0"/>
          </a:p>
        </c:rich>
      </c:tx>
      <c:layout>
        <c:manualLayout>
          <c:xMode val="edge"/>
          <c:yMode val="edge"/>
          <c:x val="0.44190036058576793"/>
          <c:y val="1.786711020243646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spPr>
            <a:ln w="28575" cap="rnd">
              <a:solidFill>
                <a:schemeClr val="accent1"/>
              </a:solidFill>
              <a:round/>
            </a:ln>
            <a:effectLst/>
          </c:spPr>
          <c:marker>
            <c:symbol val="none"/>
          </c:marker>
          <c:cat>
            <c:numRef>
              <c:f>Foglio1!$A$23:$A$32</c:f>
              <c:numCache>
                <c:formatCode>General</c:formatCode>
                <c:ptCount val="10"/>
                <c:pt idx="0">
                  <c:v>1.7</c:v>
                </c:pt>
                <c:pt idx="1">
                  <c:v>2</c:v>
                </c:pt>
                <c:pt idx="2">
                  <c:v>3</c:v>
                </c:pt>
                <c:pt idx="3">
                  <c:v>4</c:v>
                </c:pt>
                <c:pt idx="4">
                  <c:v>5</c:v>
                </c:pt>
                <c:pt idx="5">
                  <c:v>6</c:v>
                </c:pt>
                <c:pt idx="6">
                  <c:v>7</c:v>
                </c:pt>
                <c:pt idx="7">
                  <c:v>8</c:v>
                </c:pt>
                <c:pt idx="8">
                  <c:v>9</c:v>
                </c:pt>
                <c:pt idx="9">
                  <c:v>10</c:v>
                </c:pt>
              </c:numCache>
            </c:numRef>
          </c:cat>
          <c:val>
            <c:numRef>
              <c:f>Foglio1!$B$23:$B$32</c:f>
              <c:numCache>
                <c:formatCode>General</c:formatCode>
                <c:ptCount val="10"/>
                <c:pt idx="0">
                  <c:v>2391.1999999999998</c:v>
                </c:pt>
                <c:pt idx="1">
                  <c:v>2372</c:v>
                </c:pt>
                <c:pt idx="2">
                  <c:v>2308</c:v>
                </c:pt>
                <c:pt idx="3">
                  <c:v>2244</c:v>
                </c:pt>
                <c:pt idx="4">
                  <c:v>2180</c:v>
                </c:pt>
                <c:pt idx="5">
                  <c:v>2116</c:v>
                </c:pt>
                <c:pt idx="6">
                  <c:v>2052</c:v>
                </c:pt>
                <c:pt idx="7">
                  <c:v>1988</c:v>
                </c:pt>
                <c:pt idx="8">
                  <c:v>1924.0000000000002</c:v>
                </c:pt>
                <c:pt idx="9">
                  <c:v>1860</c:v>
                </c:pt>
              </c:numCache>
            </c:numRef>
          </c:val>
          <c:smooth val="0"/>
          <c:extLst>
            <c:ext xmlns:c16="http://schemas.microsoft.com/office/drawing/2014/chart" uri="{C3380CC4-5D6E-409C-BE32-E72D297353CC}">
              <c16:uniqueId val="{00000000-062F-4F72-A247-94FECFEF1BFD}"/>
            </c:ext>
          </c:extLst>
        </c:ser>
        <c:dLbls>
          <c:showLegendKey val="0"/>
          <c:showVal val="0"/>
          <c:showCatName val="0"/>
          <c:showSerName val="0"/>
          <c:showPercent val="0"/>
          <c:showBubbleSize val="0"/>
        </c:dLbls>
        <c:smooth val="0"/>
        <c:axId val="652250672"/>
        <c:axId val="652238608"/>
      </c:lineChart>
      <c:catAx>
        <c:axId val="652250672"/>
        <c:scaling>
          <c:orientation val="minMax"/>
        </c:scaling>
        <c:delete val="0"/>
        <c:axPos val="b"/>
        <c:title>
          <c:tx>
            <c:rich>
              <a:bodyPr rot="0" spcFirstLastPara="1" vertOverflow="ellipsis" vert="horz" wrap="square" anchor="ctr" anchorCtr="1"/>
              <a:lstStyle/>
              <a:p>
                <a:pPr>
                  <a:defRPr lang="en-US" sz="1000" b="0" i="0" u="none" strike="noStrike" kern="1200" baseline="0" noProof="0">
                    <a:solidFill>
                      <a:schemeClr val="tx1">
                        <a:lumMod val="65000"/>
                        <a:lumOff val="35000"/>
                      </a:schemeClr>
                    </a:solidFill>
                    <a:latin typeface="+mn-lt"/>
                    <a:ea typeface="+mn-ea"/>
                    <a:cs typeface="+mn-cs"/>
                  </a:defRPr>
                </a:pPr>
                <a:r>
                  <a:rPr lang="en-GB" noProof="0" dirty="0"/>
                  <a:t>Average traffic per user in peak condition (Mbit/s)</a:t>
                </a:r>
              </a:p>
            </c:rich>
          </c:tx>
          <c:layout>
            <c:manualLayout>
              <c:xMode val="edge"/>
              <c:yMode val="edge"/>
              <c:x val="0.41260961071454855"/>
              <c:y val="0.88294791842890408"/>
            </c:manualLayout>
          </c:layout>
          <c:overlay val="0"/>
          <c:spPr>
            <a:noFill/>
            <a:ln>
              <a:noFill/>
            </a:ln>
            <a:effectLst/>
          </c:spPr>
          <c:txPr>
            <a:bodyPr rot="0" spcFirstLastPara="1" vertOverflow="ellipsis" vert="horz" wrap="square" anchor="ctr" anchorCtr="1"/>
            <a:lstStyle/>
            <a:p>
              <a:pPr>
                <a:defRPr lang="en-US" sz="1000" b="0" i="0" u="none" strike="noStrike" kern="1200" baseline="0" noProof="0">
                  <a:solidFill>
                    <a:schemeClr val="tx1">
                      <a:lumMod val="65000"/>
                      <a:lumOff val="35000"/>
                    </a:schemeClr>
                  </a:solidFill>
                  <a:latin typeface="+mn-lt"/>
                  <a:ea typeface="+mn-ea"/>
                  <a:cs typeface="+mn-cs"/>
                </a:defRPr>
              </a:pPr>
              <a:endParaRPr lang="it-IT"/>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52238608"/>
        <c:crosses val="autoZero"/>
        <c:auto val="1"/>
        <c:lblAlgn val="ctr"/>
        <c:lblOffset val="100"/>
        <c:noMultiLvlLbl val="0"/>
      </c:catAx>
      <c:valAx>
        <c:axId val="652238608"/>
        <c:scaling>
          <c:orientation val="minMax"/>
          <c:max val="2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0" i="0" u="none" strike="noStrike" kern="1200" baseline="0" noProof="0">
                    <a:solidFill>
                      <a:schemeClr val="tx1">
                        <a:lumMod val="65000"/>
                        <a:lumOff val="35000"/>
                      </a:schemeClr>
                    </a:solidFill>
                    <a:latin typeface="+mn-lt"/>
                    <a:ea typeface="+mn-ea"/>
                    <a:cs typeface="+mn-cs"/>
                  </a:defRPr>
                </a:pPr>
                <a:r>
                  <a:rPr lang="en-GB" noProof="0" dirty="0"/>
                  <a:t>Expected</a:t>
                </a:r>
                <a:r>
                  <a:rPr lang="en-GB" baseline="0" noProof="0" dirty="0"/>
                  <a:t> speed per user</a:t>
                </a:r>
                <a:endParaRPr lang="en-GB" noProof="0" dirty="0"/>
              </a:p>
            </c:rich>
          </c:tx>
          <c:overlay val="0"/>
          <c:spPr>
            <a:noFill/>
            <a:ln>
              <a:noFill/>
            </a:ln>
            <a:effectLst/>
          </c:spPr>
          <c:txPr>
            <a:bodyPr rot="-5400000" spcFirstLastPara="1" vertOverflow="ellipsis" vert="horz" wrap="square" anchor="ctr" anchorCtr="1"/>
            <a:lstStyle/>
            <a:p>
              <a:pPr>
                <a:defRPr lang="en-US" sz="1000" b="0" i="0" u="none" strike="noStrike" kern="1200" baseline="0" noProof="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652250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089183-88D1-4BD1-B67B-E43B3E5C84BB}"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it-IT"/>
        </a:p>
      </dgm:t>
    </dgm:pt>
    <dgm:pt modelId="{9214BF38-3202-47B5-965A-A108A63D89D6}">
      <dgm:prSet phldrT="[Testo]" custT="1"/>
      <dgm:spPr/>
      <dgm:t>
        <a:bodyPr/>
        <a:lstStyle/>
        <a:p>
          <a:r>
            <a:rPr lang="en-GB" sz="1800" b="1" noProof="0" dirty="0">
              <a:solidFill>
                <a:srgbClr val="FF0000"/>
              </a:solidFill>
            </a:rPr>
            <a:t>A - Unique</a:t>
          </a:r>
          <a:br>
            <a:rPr lang="en-GB" sz="1800" b="1" noProof="0" dirty="0">
              <a:solidFill>
                <a:srgbClr val="FF0000"/>
              </a:solidFill>
            </a:rPr>
          </a:br>
          <a:r>
            <a:rPr lang="en-GB" sz="1800" b="1" noProof="0" dirty="0">
              <a:solidFill>
                <a:srgbClr val="FF0000"/>
              </a:solidFill>
            </a:rPr>
            <a:t>Grid-Code</a:t>
          </a:r>
        </a:p>
      </dgm:t>
    </dgm:pt>
    <dgm:pt modelId="{521B148D-5736-45F4-8586-C69551C16E67}" type="parTrans" cxnId="{F6542A61-BF1A-451E-A5DD-28D7042BD950}">
      <dgm:prSet/>
      <dgm:spPr/>
      <dgm:t>
        <a:bodyPr/>
        <a:lstStyle/>
        <a:p>
          <a:endParaRPr lang="it-IT"/>
        </a:p>
      </dgm:t>
    </dgm:pt>
    <dgm:pt modelId="{2ADC55D3-22AF-4EA7-8A7B-5235721677E2}" type="sibTrans" cxnId="{F6542A61-BF1A-451E-A5DD-28D7042BD950}">
      <dgm:prSet/>
      <dgm:spPr/>
      <dgm:t>
        <a:bodyPr/>
        <a:lstStyle/>
        <a:p>
          <a:endParaRPr lang="it-IT"/>
        </a:p>
      </dgm:t>
    </dgm:pt>
    <dgm:pt modelId="{FD71B2B8-47D2-43F2-B630-E17336B866B4}">
      <dgm:prSet phldrT="[Testo]" custT="1"/>
      <dgm:spPr/>
      <dgm:t>
        <a:bodyPr/>
        <a:lstStyle/>
        <a:p>
          <a:r>
            <a:rPr lang="en-GB" sz="1800" i="1" noProof="0" dirty="0"/>
            <a:t>Geo Coordinates</a:t>
          </a:r>
        </a:p>
      </dgm:t>
    </dgm:pt>
    <dgm:pt modelId="{904253EE-70B1-402C-8242-B03A3E4A63B2}" type="parTrans" cxnId="{1E4067B7-BE84-4D14-98D9-DD7CFF7AA34F}">
      <dgm:prSet/>
      <dgm:spPr>
        <a:ln>
          <a:headEnd type="triangle"/>
        </a:ln>
      </dgm:spPr>
      <dgm:t>
        <a:bodyPr/>
        <a:lstStyle/>
        <a:p>
          <a:endParaRPr lang="en-GB" noProof="0" dirty="0"/>
        </a:p>
      </dgm:t>
    </dgm:pt>
    <dgm:pt modelId="{5D44000A-59FE-4D5F-8023-F482A76C0EE9}" type="sibTrans" cxnId="{1E4067B7-BE84-4D14-98D9-DD7CFF7AA34F}">
      <dgm:prSet/>
      <dgm:spPr/>
      <dgm:t>
        <a:bodyPr/>
        <a:lstStyle/>
        <a:p>
          <a:endParaRPr lang="it-IT"/>
        </a:p>
      </dgm:t>
    </dgm:pt>
    <dgm:pt modelId="{1DD39CB0-B615-4326-A929-02BC7310DF8F}">
      <dgm:prSet phldrT="[Testo]" custT="1"/>
      <dgm:spPr/>
      <dgm:t>
        <a:bodyPr/>
        <a:lstStyle/>
        <a:p>
          <a:r>
            <a:rPr lang="en-GB" sz="1800" b="1" noProof="0" dirty="0">
              <a:solidFill>
                <a:srgbClr val="FF0000"/>
              </a:solidFill>
            </a:rPr>
            <a:t>B - Unique </a:t>
          </a:r>
          <a:br>
            <a:rPr lang="en-GB" sz="1800" b="1" noProof="0" dirty="0">
              <a:solidFill>
                <a:srgbClr val="FF0000"/>
              </a:solidFill>
            </a:rPr>
          </a:br>
          <a:r>
            <a:rPr lang="en-GB" sz="1800" b="1" noProof="0" dirty="0">
              <a:solidFill>
                <a:srgbClr val="FF0000"/>
              </a:solidFill>
            </a:rPr>
            <a:t>Address Code</a:t>
          </a:r>
        </a:p>
      </dgm:t>
    </dgm:pt>
    <dgm:pt modelId="{D87CA6A7-C3AC-470F-AB5F-178945025F9D}" type="parTrans" cxnId="{D4E4B944-D2DB-4005-A3A1-D121A88906A2}">
      <dgm:prSet/>
      <dgm:spPr>
        <a:ln>
          <a:headEnd type="triangle"/>
        </a:ln>
      </dgm:spPr>
      <dgm:t>
        <a:bodyPr/>
        <a:lstStyle/>
        <a:p>
          <a:endParaRPr lang="en-GB" noProof="0" dirty="0"/>
        </a:p>
      </dgm:t>
    </dgm:pt>
    <dgm:pt modelId="{F703D776-0B7A-4D13-92FD-BBA10FB968BD}" type="sibTrans" cxnId="{D4E4B944-D2DB-4005-A3A1-D121A88906A2}">
      <dgm:prSet/>
      <dgm:spPr/>
      <dgm:t>
        <a:bodyPr/>
        <a:lstStyle/>
        <a:p>
          <a:endParaRPr lang="it-IT"/>
        </a:p>
      </dgm:t>
    </dgm:pt>
    <dgm:pt modelId="{A1CAF155-BA5F-486A-8C95-A231B899F648}">
      <dgm:prSet custT="1"/>
      <dgm:spPr/>
      <dgm:t>
        <a:bodyPr/>
        <a:lstStyle/>
        <a:p>
          <a:r>
            <a:rPr lang="en-GB" sz="1800" i="1" noProof="0" dirty="0"/>
            <a:t>Textual Description </a:t>
          </a:r>
          <a:br>
            <a:rPr lang="en-GB" sz="1800" i="1" noProof="0" dirty="0"/>
          </a:br>
          <a:r>
            <a:rPr lang="en-GB" sz="1800" i="1" noProof="0" dirty="0"/>
            <a:t>(e.g. a postal address)</a:t>
          </a:r>
        </a:p>
      </dgm:t>
    </dgm:pt>
    <dgm:pt modelId="{4A9B24C5-0C49-4B1C-A637-2975817F3FD4}" type="parTrans" cxnId="{32B16264-9195-4027-9388-155CE28E9F8B}">
      <dgm:prSet/>
      <dgm:spPr>
        <a:ln>
          <a:headEnd type="triangle"/>
        </a:ln>
      </dgm:spPr>
      <dgm:t>
        <a:bodyPr/>
        <a:lstStyle/>
        <a:p>
          <a:endParaRPr lang="en-GB" noProof="0" dirty="0"/>
        </a:p>
      </dgm:t>
    </dgm:pt>
    <dgm:pt modelId="{F8951DCD-98A9-4BA6-AC33-B784D72E78A6}" type="sibTrans" cxnId="{32B16264-9195-4027-9388-155CE28E9F8B}">
      <dgm:prSet/>
      <dgm:spPr/>
      <dgm:t>
        <a:bodyPr/>
        <a:lstStyle/>
        <a:p>
          <a:endParaRPr lang="it-IT"/>
        </a:p>
      </dgm:t>
    </dgm:pt>
    <dgm:pt modelId="{CC1771EB-F9B9-4EBE-AB19-7A8D0513EF3F}" type="pres">
      <dgm:prSet presAssocID="{9D089183-88D1-4BD1-B67B-E43B3E5C84BB}" presName="diagram" presStyleCnt="0">
        <dgm:presLayoutVars>
          <dgm:chPref val="1"/>
          <dgm:dir/>
          <dgm:animOne val="branch"/>
          <dgm:animLvl val="lvl"/>
          <dgm:resizeHandles val="exact"/>
        </dgm:presLayoutVars>
      </dgm:prSet>
      <dgm:spPr/>
    </dgm:pt>
    <dgm:pt modelId="{42555412-4DF4-4B32-AE95-DEFABD5F29D9}" type="pres">
      <dgm:prSet presAssocID="{9214BF38-3202-47B5-965A-A108A63D89D6}" presName="root1" presStyleCnt="0"/>
      <dgm:spPr/>
    </dgm:pt>
    <dgm:pt modelId="{4B823C75-4061-4999-BD0C-055ED9B621D3}" type="pres">
      <dgm:prSet presAssocID="{9214BF38-3202-47B5-965A-A108A63D89D6}" presName="LevelOneTextNode" presStyleLbl="node0" presStyleIdx="0" presStyleCnt="1">
        <dgm:presLayoutVars>
          <dgm:chPref val="3"/>
        </dgm:presLayoutVars>
      </dgm:prSet>
      <dgm:spPr/>
    </dgm:pt>
    <dgm:pt modelId="{24BA387B-653D-45D9-931F-6F8D77655684}" type="pres">
      <dgm:prSet presAssocID="{9214BF38-3202-47B5-965A-A108A63D89D6}" presName="level2hierChild" presStyleCnt="0"/>
      <dgm:spPr/>
    </dgm:pt>
    <dgm:pt modelId="{81E5024A-7FDA-4700-8E32-F798C193A44D}" type="pres">
      <dgm:prSet presAssocID="{904253EE-70B1-402C-8242-B03A3E4A63B2}" presName="conn2-1" presStyleLbl="parChTrans1D2" presStyleIdx="0" presStyleCnt="1"/>
      <dgm:spPr/>
    </dgm:pt>
    <dgm:pt modelId="{F45753D4-3DD6-4E6F-A047-F905237FC37E}" type="pres">
      <dgm:prSet presAssocID="{904253EE-70B1-402C-8242-B03A3E4A63B2}" presName="connTx" presStyleLbl="parChTrans1D2" presStyleIdx="0" presStyleCnt="1"/>
      <dgm:spPr/>
    </dgm:pt>
    <dgm:pt modelId="{F6D36212-227F-4FBD-94E4-D78FB6EC8487}" type="pres">
      <dgm:prSet presAssocID="{FD71B2B8-47D2-43F2-B630-E17336B866B4}" presName="root2" presStyleCnt="0"/>
      <dgm:spPr/>
    </dgm:pt>
    <dgm:pt modelId="{1134F1E4-785D-4B85-A9FD-8C6EEFAC6C6D}" type="pres">
      <dgm:prSet presAssocID="{FD71B2B8-47D2-43F2-B630-E17336B866B4}" presName="LevelTwoTextNode" presStyleLbl="node2" presStyleIdx="0" presStyleCnt="1">
        <dgm:presLayoutVars>
          <dgm:chPref val="3"/>
        </dgm:presLayoutVars>
      </dgm:prSet>
      <dgm:spPr/>
    </dgm:pt>
    <dgm:pt modelId="{02B2141B-1252-41C3-BBE9-39F365243302}" type="pres">
      <dgm:prSet presAssocID="{FD71B2B8-47D2-43F2-B630-E17336B866B4}" presName="level3hierChild" presStyleCnt="0"/>
      <dgm:spPr/>
    </dgm:pt>
    <dgm:pt modelId="{9AF2C5B6-45CC-49BA-BB5E-422C63C7AE07}" type="pres">
      <dgm:prSet presAssocID="{D87CA6A7-C3AC-470F-AB5F-178945025F9D}" presName="conn2-1" presStyleLbl="parChTrans1D3" presStyleIdx="0" presStyleCnt="1"/>
      <dgm:spPr/>
    </dgm:pt>
    <dgm:pt modelId="{0FDB7DAF-BD00-4E40-AA5D-27DF057E7847}" type="pres">
      <dgm:prSet presAssocID="{D87CA6A7-C3AC-470F-AB5F-178945025F9D}" presName="connTx" presStyleLbl="parChTrans1D3" presStyleIdx="0" presStyleCnt="1"/>
      <dgm:spPr/>
    </dgm:pt>
    <dgm:pt modelId="{EADB63F9-2B3A-4AD4-B64F-B21117CEFE9B}" type="pres">
      <dgm:prSet presAssocID="{1DD39CB0-B615-4326-A929-02BC7310DF8F}" presName="root2" presStyleCnt="0"/>
      <dgm:spPr/>
    </dgm:pt>
    <dgm:pt modelId="{16F09DEC-EA39-4803-9B8B-66E34DD077BC}" type="pres">
      <dgm:prSet presAssocID="{1DD39CB0-B615-4326-A929-02BC7310DF8F}" presName="LevelTwoTextNode" presStyleLbl="node3" presStyleIdx="0" presStyleCnt="1">
        <dgm:presLayoutVars>
          <dgm:chPref val="3"/>
        </dgm:presLayoutVars>
      </dgm:prSet>
      <dgm:spPr/>
    </dgm:pt>
    <dgm:pt modelId="{51E3EA10-95BF-41BA-B361-6FDA813332F3}" type="pres">
      <dgm:prSet presAssocID="{1DD39CB0-B615-4326-A929-02BC7310DF8F}" presName="level3hierChild" presStyleCnt="0"/>
      <dgm:spPr/>
    </dgm:pt>
    <dgm:pt modelId="{0576BF0E-8D21-4510-A92F-FE44979FF4B7}" type="pres">
      <dgm:prSet presAssocID="{4A9B24C5-0C49-4B1C-A637-2975817F3FD4}" presName="conn2-1" presStyleLbl="parChTrans1D4" presStyleIdx="0" presStyleCnt="1"/>
      <dgm:spPr/>
    </dgm:pt>
    <dgm:pt modelId="{FDA27F7E-D6C0-4C5D-9F5C-7C289A78EB06}" type="pres">
      <dgm:prSet presAssocID="{4A9B24C5-0C49-4B1C-A637-2975817F3FD4}" presName="connTx" presStyleLbl="parChTrans1D4" presStyleIdx="0" presStyleCnt="1"/>
      <dgm:spPr/>
    </dgm:pt>
    <dgm:pt modelId="{9BEEBDE4-CFC2-495E-85F1-6B05AE5ED77B}" type="pres">
      <dgm:prSet presAssocID="{A1CAF155-BA5F-486A-8C95-A231B899F648}" presName="root2" presStyleCnt="0"/>
      <dgm:spPr/>
    </dgm:pt>
    <dgm:pt modelId="{4D547FAC-BBA8-4C0A-86F4-60908D899FF6}" type="pres">
      <dgm:prSet presAssocID="{A1CAF155-BA5F-486A-8C95-A231B899F648}" presName="LevelTwoTextNode" presStyleLbl="node4" presStyleIdx="0" presStyleCnt="1">
        <dgm:presLayoutVars>
          <dgm:chPref val="3"/>
        </dgm:presLayoutVars>
      </dgm:prSet>
      <dgm:spPr/>
    </dgm:pt>
    <dgm:pt modelId="{B9EADFC5-2383-4F80-9CF7-A2F8A50C61B7}" type="pres">
      <dgm:prSet presAssocID="{A1CAF155-BA5F-486A-8C95-A231B899F648}" presName="level3hierChild" presStyleCnt="0"/>
      <dgm:spPr/>
    </dgm:pt>
  </dgm:ptLst>
  <dgm:cxnLst>
    <dgm:cxn modelId="{90EB0515-CD90-49AE-AA64-3025D9228715}" type="presOf" srcId="{D87CA6A7-C3AC-470F-AB5F-178945025F9D}" destId="{9AF2C5B6-45CC-49BA-BB5E-422C63C7AE07}" srcOrd="0" destOrd="0" presId="urn:microsoft.com/office/officeart/2005/8/layout/hierarchy2"/>
    <dgm:cxn modelId="{85625B1C-322B-4F31-8DD8-ADC010570EF4}" type="presOf" srcId="{D87CA6A7-C3AC-470F-AB5F-178945025F9D}" destId="{0FDB7DAF-BD00-4E40-AA5D-27DF057E7847}" srcOrd="1" destOrd="0" presId="urn:microsoft.com/office/officeart/2005/8/layout/hierarchy2"/>
    <dgm:cxn modelId="{6A1DF026-5C18-45C4-9142-18DB05879FF4}" type="presOf" srcId="{4A9B24C5-0C49-4B1C-A637-2975817F3FD4}" destId="{0576BF0E-8D21-4510-A92F-FE44979FF4B7}" srcOrd="0" destOrd="0" presId="urn:microsoft.com/office/officeart/2005/8/layout/hierarchy2"/>
    <dgm:cxn modelId="{F6542A61-BF1A-451E-A5DD-28D7042BD950}" srcId="{9D089183-88D1-4BD1-B67B-E43B3E5C84BB}" destId="{9214BF38-3202-47B5-965A-A108A63D89D6}" srcOrd="0" destOrd="0" parTransId="{521B148D-5736-45F4-8586-C69551C16E67}" sibTransId="{2ADC55D3-22AF-4EA7-8A7B-5235721677E2}"/>
    <dgm:cxn modelId="{32B16264-9195-4027-9388-155CE28E9F8B}" srcId="{1DD39CB0-B615-4326-A929-02BC7310DF8F}" destId="{A1CAF155-BA5F-486A-8C95-A231B899F648}" srcOrd="0" destOrd="0" parTransId="{4A9B24C5-0C49-4B1C-A637-2975817F3FD4}" sibTransId="{F8951DCD-98A9-4BA6-AC33-B784D72E78A6}"/>
    <dgm:cxn modelId="{D4E4B944-D2DB-4005-A3A1-D121A88906A2}" srcId="{FD71B2B8-47D2-43F2-B630-E17336B866B4}" destId="{1DD39CB0-B615-4326-A929-02BC7310DF8F}" srcOrd="0" destOrd="0" parTransId="{D87CA6A7-C3AC-470F-AB5F-178945025F9D}" sibTransId="{F703D776-0B7A-4D13-92FD-BBA10FB968BD}"/>
    <dgm:cxn modelId="{704D7B50-FAB2-4A33-912C-CBCCA174584F}" type="presOf" srcId="{FD71B2B8-47D2-43F2-B630-E17336B866B4}" destId="{1134F1E4-785D-4B85-A9FD-8C6EEFAC6C6D}" srcOrd="0" destOrd="0" presId="urn:microsoft.com/office/officeart/2005/8/layout/hierarchy2"/>
    <dgm:cxn modelId="{BEE7F056-F234-46E9-AA6D-8854F9B99811}" type="presOf" srcId="{1DD39CB0-B615-4326-A929-02BC7310DF8F}" destId="{16F09DEC-EA39-4803-9B8B-66E34DD077BC}" srcOrd="0" destOrd="0" presId="urn:microsoft.com/office/officeart/2005/8/layout/hierarchy2"/>
    <dgm:cxn modelId="{B1EBA459-5011-4838-9B92-01C81C32EA62}" type="presOf" srcId="{9214BF38-3202-47B5-965A-A108A63D89D6}" destId="{4B823C75-4061-4999-BD0C-055ED9B621D3}" srcOrd="0" destOrd="0" presId="urn:microsoft.com/office/officeart/2005/8/layout/hierarchy2"/>
    <dgm:cxn modelId="{78757288-9F4F-4D60-AB8D-B1034EC777B2}" type="presOf" srcId="{904253EE-70B1-402C-8242-B03A3E4A63B2}" destId="{81E5024A-7FDA-4700-8E32-F798C193A44D}" srcOrd="0" destOrd="0" presId="urn:microsoft.com/office/officeart/2005/8/layout/hierarchy2"/>
    <dgm:cxn modelId="{CDA3B694-37EA-4841-A913-9480B29381D7}" type="presOf" srcId="{4A9B24C5-0C49-4B1C-A637-2975817F3FD4}" destId="{FDA27F7E-D6C0-4C5D-9F5C-7C289A78EB06}" srcOrd="1" destOrd="0" presId="urn:microsoft.com/office/officeart/2005/8/layout/hierarchy2"/>
    <dgm:cxn modelId="{3A8A1A9D-25E4-4561-A1CE-61F5C1A5100A}" type="presOf" srcId="{A1CAF155-BA5F-486A-8C95-A231B899F648}" destId="{4D547FAC-BBA8-4C0A-86F4-60908D899FF6}" srcOrd="0" destOrd="0" presId="urn:microsoft.com/office/officeart/2005/8/layout/hierarchy2"/>
    <dgm:cxn modelId="{1E4067B7-BE84-4D14-98D9-DD7CFF7AA34F}" srcId="{9214BF38-3202-47B5-965A-A108A63D89D6}" destId="{FD71B2B8-47D2-43F2-B630-E17336B866B4}" srcOrd="0" destOrd="0" parTransId="{904253EE-70B1-402C-8242-B03A3E4A63B2}" sibTransId="{5D44000A-59FE-4D5F-8023-F482A76C0EE9}"/>
    <dgm:cxn modelId="{2157B6DE-B601-4B59-9954-79DB6607D1BF}" type="presOf" srcId="{904253EE-70B1-402C-8242-B03A3E4A63B2}" destId="{F45753D4-3DD6-4E6F-A047-F905237FC37E}" srcOrd="1" destOrd="0" presId="urn:microsoft.com/office/officeart/2005/8/layout/hierarchy2"/>
    <dgm:cxn modelId="{B74BF3F2-BB8E-42C1-A50F-1ACA7A98DB6F}" type="presOf" srcId="{9D089183-88D1-4BD1-B67B-E43B3E5C84BB}" destId="{CC1771EB-F9B9-4EBE-AB19-7A8D0513EF3F}" srcOrd="0" destOrd="0" presId="urn:microsoft.com/office/officeart/2005/8/layout/hierarchy2"/>
    <dgm:cxn modelId="{637FB427-FCC6-4265-B9B3-C2309DB99A2C}" type="presParOf" srcId="{CC1771EB-F9B9-4EBE-AB19-7A8D0513EF3F}" destId="{42555412-4DF4-4B32-AE95-DEFABD5F29D9}" srcOrd="0" destOrd="0" presId="urn:microsoft.com/office/officeart/2005/8/layout/hierarchy2"/>
    <dgm:cxn modelId="{E1F8A681-23E5-4DEA-86BE-6DA0C927398E}" type="presParOf" srcId="{42555412-4DF4-4B32-AE95-DEFABD5F29D9}" destId="{4B823C75-4061-4999-BD0C-055ED9B621D3}" srcOrd="0" destOrd="0" presId="urn:microsoft.com/office/officeart/2005/8/layout/hierarchy2"/>
    <dgm:cxn modelId="{04D6D6CA-6E78-44B5-BD22-5B5F7F226C21}" type="presParOf" srcId="{42555412-4DF4-4B32-AE95-DEFABD5F29D9}" destId="{24BA387B-653D-45D9-931F-6F8D77655684}" srcOrd="1" destOrd="0" presId="urn:microsoft.com/office/officeart/2005/8/layout/hierarchy2"/>
    <dgm:cxn modelId="{BEB89639-830E-4FC6-AAEB-74DD7FAFAD2E}" type="presParOf" srcId="{24BA387B-653D-45D9-931F-6F8D77655684}" destId="{81E5024A-7FDA-4700-8E32-F798C193A44D}" srcOrd="0" destOrd="0" presId="urn:microsoft.com/office/officeart/2005/8/layout/hierarchy2"/>
    <dgm:cxn modelId="{F8BD03FC-3F4B-49A4-B52D-9A3697C5BD69}" type="presParOf" srcId="{81E5024A-7FDA-4700-8E32-F798C193A44D}" destId="{F45753D4-3DD6-4E6F-A047-F905237FC37E}" srcOrd="0" destOrd="0" presId="urn:microsoft.com/office/officeart/2005/8/layout/hierarchy2"/>
    <dgm:cxn modelId="{73357C4D-B884-40E0-91BB-136D57A9F330}" type="presParOf" srcId="{24BA387B-653D-45D9-931F-6F8D77655684}" destId="{F6D36212-227F-4FBD-94E4-D78FB6EC8487}" srcOrd="1" destOrd="0" presId="urn:microsoft.com/office/officeart/2005/8/layout/hierarchy2"/>
    <dgm:cxn modelId="{14576F81-B7FA-4D50-A3B8-6038CC303310}" type="presParOf" srcId="{F6D36212-227F-4FBD-94E4-D78FB6EC8487}" destId="{1134F1E4-785D-4B85-A9FD-8C6EEFAC6C6D}" srcOrd="0" destOrd="0" presId="urn:microsoft.com/office/officeart/2005/8/layout/hierarchy2"/>
    <dgm:cxn modelId="{9FA98DBF-F181-4A59-AFFE-30E6180EE633}" type="presParOf" srcId="{F6D36212-227F-4FBD-94E4-D78FB6EC8487}" destId="{02B2141B-1252-41C3-BBE9-39F365243302}" srcOrd="1" destOrd="0" presId="urn:microsoft.com/office/officeart/2005/8/layout/hierarchy2"/>
    <dgm:cxn modelId="{B0469380-62FD-49FE-9794-D70C7FAA0405}" type="presParOf" srcId="{02B2141B-1252-41C3-BBE9-39F365243302}" destId="{9AF2C5B6-45CC-49BA-BB5E-422C63C7AE07}" srcOrd="0" destOrd="0" presId="urn:microsoft.com/office/officeart/2005/8/layout/hierarchy2"/>
    <dgm:cxn modelId="{0114A048-F0D9-4032-90B1-1826E8C9435A}" type="presParOf" srcId="{9AF2C5B6-45CC-49BA-BB5E-422C63C7AE07}" destId="{0FDB7DAF-BD00-4E40-AA5D-27DF057E7847}" srcOrd="0" destOrd="0" presId="urn:microsoft.com/office/officeart/2005/8/layout/hierarchy2"/>
    <dgm:cxn modelId="{2F4D2F16-E673-4152-AB11-2E80FE4F178F}" type="presParOf" srcId="{02B2141B-1252-41C3-BBE9-39F365243302}" destId="{EADB63F9-2B3A-4AD4-B64F-B21117CEFE9B}" srcOrd="1" destOrd="0" presId="urn:microsoft.com/office/officeart/2005/8/layout/hierarchy2"/>
    <dgm:cxn modelId="{E4A22FF2-2A83-4394-B8F3-F70F5332ECE1}" type="presParOf" srcId="{EADB63F9-2B3A-4AD4-B64F-B21117CEFE9B}" destId="{16F09DEC-EA39-4803-9B8B-66E34DD077BC}" srcOrd="0" destOrd="0" presId="urn:microsoft.com/office/officeart/2005/8/layout/hierarchy2"/>
    <dgm:cxn modelId="{869A3F79-C717-492A-9552-A5A036F1D63A}" type="presParOf" srcId="{EADB63F9-2B3A-4AD4-B64F-B21117CEFE9B}" destId="{51E3EA10-95BF-41BA-B361-6FDA813332F3}" srcOrd="1" destOrd="0" presId="urn:microsoft.com/office/officeart/2005/8/layout/hierarchy2"/>
    <dgm:cxn modelId="{08EE26D2-6C3B-44D6-A3A6-6F0148C5C405}" type="presParOf" srcId="{51E3EA10-95BF-41BA-B361-6FDA813332F3}" destId="{0576BF0E-8D21-4510-A92F-FE44979FF4B7}" srcOrd="0" destOrd="0" presId="urn:microsoft.com/office/officeart/2005/8/layout/hierarchy2"/>
    <dgm:cxn modelId="{692F1B98-5CE8-4B73-9986-227372E8E1B0}" type="presParOf" srcId="{0576BF0E-8D21-4510-A92F-FE44979FF4B7}" destId="{FDA27F7E-D6C0-4C5D-9F5C-7C289A78EB06}" srcOrd="0" destOrd="0" presId="urn:microsoft.com/office/officeart/2005/8/layout/hierarchy2"/>
    <dgm:cxn modelId="{DA53045B-4BD7-48DB-AE39-71BC26BB64EE}" type="presParOf" srcId="{51E3EA10-95BF-41BA-B361-6FDA813332F3}" destId="{9BEEBDE4-CFC2-495E-85F1-6B05AE5ED77B}" srcOrd="1" destOrd="0" presId="urn:microsoft.com/office/officeart/2005/8/layout/hierarchy2"/>
    <dgm:cxn modelId="{4E5C264E-EDB6-47C7-A35D-F7CF2AA881F4}" type="presParOf" srcId="{9BEEBDE4-CFC2-495E-85F1-6B05AE5ED77B}" destId="{4D547FAC-BBA8-4C0A-86F4-60908D899FF6}" srcOrd="0" destOrd="0" presId="urn:microsoft.com/office/officeart/2005/8/layout/hierarchy2"/>
    <dgm:cxn modelId="{4FDF8D89-1214-4ACC-8A23-E41EA5F298BB}" type="presParOf" srcId="{9BEEBDE4-CFC2-495E-85F1-6B05AE5ED77B}" destId="{B9EADFC5-2383-4F80-9CF7-A2F8A50C61B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89183-88D1-4BD1-B67B-E43B3E5C84BB}"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it-IT"/>
        </a:p>
      </dgm:t>
    </dgm:pt>
    <dgm:pt modelId="{9214BF38-3202-47B5-965A-A108A63D89D6}">
      <dgm:prSet phldrT="[Testo]" custT="1"/>
      <dgm:spPr/>
      <dgm:t>
        <a:bodyPr/>
        <a:lstStyle/>
        <a:p>
          <a:endParaRPr lang="en-GB" sz="1400" b="1" noProof="0" dirty="0">
            <a:solidFill>
              <a:srgbClr val="FF0000"/>
            </a:solidFill>
          </a:endParaRPr>
        </a:p>
      </dgm:t>
    </dgm:pt>
    <dgm:pt modelId="{521B148D-5736-45F4-8586-C69551C16E67}" type="parTrans" cxnId="{F6542A61-BF1A-451E-A5DD-28D7042BD950}">
      <dgm:prSet/>
      <dgm:spPr/>
      <dgm:t>
        <a:bodyPr/>
        <a:lstStyle/>
        <a:p>
          <a:endParaRPr lang="it-IT"/>
        </a:p>
      </dgm:t>
    </dgm:pt>
    <dgm:pt modelId="{2ADC55D3-22AF-4EA7-8A7B-5235721677E2}" type="sibTrans" cxnId="{F6542A61-BF1A-451E-A5DD-28D7042BD950}">
      <dgm:prSet/>
      <dgm:spPr/>
      <dgm:t>
        <a:bodyPr/>
        <a:lstStyle/>
        <a:p>
          <a:endParaRPr lang="it-IT"/>
        </a:p>
      </dgm:t>
    </dgm:pt>
    <dgm:pt modelId="{FD71B2B8-47D2-43F2-B630-E17336B866B4}">
      <dgm:prSet phldrT="[Testo]" custT="1"/>
      <dgm:spPr/>
      <dgm:t>
        <a:bodyPr/>
        <a:lstStyle/>
        <a:p>
          <a:r>
            <a:rPr lang="en-GB" sz="1400" i="1" noProof="0" dirty="0"/>
            <a:t>Geo Coordinates</a:t>
          </a:r>
        </a:p>
      </dgm:t>
    </dgm:pt>
    <dgm:pt modelId="{904253EE-70B1-402C-8242-B03A3E4A63B2}" type="parTrans" cxnId="{1E4067B7-BE84-4D14-98D9-DD7CFF7AA34F}">
      <dgm:prSet/>
      <dgm:spPr>
        <a:ln>
          <a:noFill/>
          <a:headEnd type="triangle"/>
        </a:ln>
      </dgm:spPr>
      <dgm:t>
        <a:bodyPr/>
        <a:lstStyle/>
        <a:p>
          <a:endParaRPr lang="en-GB" noProof="0" dirty="0"/>
        </a:p>
      </dgm:t>
    </dgm:pt>
    <dgm:pt modelId="{5D44000A-59FE-4D5F-8023-F482A76C0EE9}" type="sibTrans" cxnId="{1E4067B7-BE84-4D14-98D9-DD7CFF7AA34F}">
      <dgm:prSet/>
      <dgm:spPr/>
      <dgm:t>
        <a:bodyPr/>
        <a:lstStyle/>
        <a:p>
          <a:endParaRPr lang="it-IT"/>
        </a:p>
      </dgm:t>
    </dgm:pt>
    <dgm:pt modelId="{1DD39CB0-B615-4326-A929-02BC7310DF8F}">
      <dgm:prSet phldrT="[Testo]" custT="1"/>
      <dgm:spPr/>
      <dgm:t>
        <a:bodyPr/>
        <a:lstStyle/>
        <a:p>
          <a:endParaRPr lang="en-GB" sz="1400" b="1" noProof="0" dirty="0">
            <a:solidFill>
              <a:srgbClr val="FF0000"/>
            </a:solidFill>
          </a:endParaRPr>
        </a:p>
      </dgm:t>
    </dgm:pt>
    <dgm:pt modelId="{D87CA6A7-C3AC-470F-AB5F-178945025F9D}" type="parTrans" cxnId="{D4E4B944-D2DB-4005-A3A1-D121A88906A2}">
      <dgm:prSet/>
      <dgm:spPr>
        <a:ln>
          <a:headEnd type="triangle"/>
        </a:ln>
      </dgm:spPr>
      <dgm:t>
        <a:bodyPr/>
        <a:lstStyle/>
        <a:p>
          <a:endParaRPr lang="en-GB" noProof="0" dirty="0"/>
        </a:p>
      </dgm:t>
    </dgm:pt>
    <dgm:pt modelId="{F703D776-0B7A-4D13-92FD-BBA10FB968BD}" type="sibTrans" cxnId="{D4E4B944-D2DB-4005-A3A1-D121A88906A2}">
      <dgm:prSet/>
      <dgm:spPr/>
      <dgm:t>
        <a:bodyPr/>
        <a:lstStyle/>
        <a:p>
          <a:endParaRPr lang="it-IT"/>
        </a:p>
      </dgm:t>
    </dgm:pt>
    <dgm:pt modelId="{A1CAF155-BA5F-486A-8C95-A231B899F648}">
      <dgm:prSet custT="1"/>
      <dgm:spPr/>
      <dgm:t>
        <a:bodyPr/>
        <a:lstStyle/>
        <a:p>
          <a:r>
            <a:rPr lang="en-GB" sz="1400" i="1" noProof="0" dirty="0"/>
            <a:t>Textual Description </a:t>
          </a:r>
        </a:p>
      </dgm:t>
    </dgm:pt>
    <dgm:pt modelId="{4A9B24C5-0C49-4B1C-A637-2975817F3FD4}" type="parTrans" cxnId="{32B16264-9195-4027-9388-155CE28E9F8B}">
      <dgm:prSet/>
      <dgm:spPr>
        <a:ln>
          <a:headEnd type="triangle"/>
        </a:ln>
      </dgm:spPr>
      <dgm:t>
        <a:bodyPr/>
        <a:lstStyle/>
        <a:p>
          <a:endParaRPr lang="en-GB" noProof="0" dirty="0"/>
        </a:p>
      </dgm:t>
    </dgm:pt>
    <dgm:pt modelId="{F8951DCD-98A9-4BA6-AC33-B784D72E78A6}" type="sibTrans" cxnId="{32B16264-9195-4027-9388-155CE28E9F8B}">
      <dgm:prSet/>
      <dgm:spPr/>
      <dgm:t>
        <a:bodyPr/>
        <a:lstStyle/>
        <a:p>
          <a:endParaRPr lang="it-IT"/>
        </a:p>
      </dgm:t>
    </dgm:pt>
    <dgm:pt modelId="{CC1771EB-F9B9-4EBE-AB19-7A8D0513EF3F}" type="pres">
      <dgm:prSet presAssocID="{9D089183-88D1-4BD1-B67B-E43B3E5C84BB}" presName="diagram" presStyleCnt="0">
        <dgm:presLayoutVars>
          <dgm:chPref val="1"/>
          <dgm:dir/>
          <dgm:animOne val="branch"/>
          <dgm:animLvl val="lvl"/>
          <dgm:resizeHandles val="exact"/>
        </dgm:presLayoutVars>
      </dgm:prSet>
      <dgm:spPr/>
    </dgm:pt>
    <dgm:pt modelId="{42555412-4DF4-4B32-AE95-DEFABD5F29D9}" type="pres">
      <dgm:prSet presAssocID="{9214BF38-3202-47B5-965A-A108A63D89D6}" presName="root1" presStyleCnt="0"/>
      <dgm:spPr/>
    </dgm:pt>
    <dgm:pt modelId="{4B823C75-4061-4999-BD0C-055ED9B621D3}" type="pres">
      <dgm:prSet presAssocID="{9214BF38-3202-47B5-965A-A108A63D89D6}" presName="LevelOneTextNode" presStyleLbl="node0" presStyleIdx="0" presStyleCnt="1">
        <dgm:presLayoutVars>
          <dgm:chPref val="3"/>
        </dgm:presLayoutVars>
      </dgm:prSet>
      <dgm:spPr/>
    </dgm:pt>
    <dgm:pt modelId="{24BA387B-653D-45D9-931F-6F8D77655684}" type="pres">
      <dgm:prSet presAssocID="{9214BF38-3202-47B5-965A-A108A63D89D6}" presName="level2hierChild" presStyleCnt="0"/>
      <dgm:spPr/>
    </dgm:pt>
    <dgm:pt modelId="{81E5024A-7FDA-4700-8E32-F798C193A44D}" type="pres">
      <dgm:prSet presAssocID="{904253EE-70B1-402C-8242-B03A3E4A63B2}" presName="conn2-1" presStyleLbl="parChTrans1D2" presStyleIdx="0" presStyleCnt="1"/>
      <dgm:spPr/>
    </dgm:pt>
    <dgm:pt modelId="{F45753D4-3DD6-4E6F-A047-F905237FC37E}" type="pres">
      <dgm:prSet presAssocID="{904253EE-70B1-402C-8242-B03A3E4A63B2}" presName="connTx" presStyleLbl="parChTrans1D2" presStyleIdx="0" presStyleCnt="1"/>
      <dgm:spPr/>
    </dgm:pt>
    <dgm:pt modelId="{F6D36212-227F-4FBD-94E4-D78FB6EC8487}" type="pres">
      <dgm:prSet presAssocID="{FD71B2B8-47D2-43F2-B630-E17336B866B4}" presName="root2" presStyleCnt="0"/>
      <dgm:spPr/>
    </dgm:pt>
    <dgm:pt modelId="{1134F1E4-785D-4B85-A9FD-8C6EEFAC6C6D}" type="pres">
      <dgm:prSet presAssocID="{FD71B2B8-47D2-43F2-B630-E17336B866B4}" presName="LevelTwoTextNode" presStyleLbl="node2" presStyleIdx="0" presStyleCnt="1">
        <dgm:presLayoutVars>
          <dgm:chPref val="3"/>
        </dgm:presLayoutVars>
      </dgm:prSet>
      <dgm:spPr/>
    </dgm:pt>
    <dgm:pt modelId="{02B2141B-1252-41C3-BBE9-39F365243302}" type="pres">
      <dgm:prSet presAssocID="{FD71B2B8-47D2-43F2-B630-E17336B866B4}" presName="level3hierChild" presStyleCnt="0"/>
      <dgm:spPr/>
    </dgm:pt>
    <dgm:pt modelId="{9AF2C5B6-45CC-49BA-BB5E-422C63C7AE07}" type="pres">
      <dgm:prSet presAssocID="{D87CA6A7-C3AC-470F-AB5F-178945025F9D}" presName="conn2-1" presStyleLbl="parChTrans1D3" presStyleIdx="0" presStyleCnt="1"/>
      <dgm:spPr/>
    </dgm:pt>
    <dgm:pt modelId="{0FDB7DAF-BD00-4E40-AA5D-27DF057E7847}" type="pres">
      <dgm:prSet presAssocID="{D87CA6A7-C3AC-470F-AB5F-178945025F9D}" presName="connTx" presStyleLbl="parChTrans1D3" presStyleIdx="0" presStyleCnt="1"/>
      <dgm:spPr/>
    </dgm:pt>
    <dgm:pt modelId="{EADB63F9-2B3A-4AD4-B64F-B21117CEFE9B}" type="pres">
      <dgm:prSet presAssocID="{1DD39CB0-B615-4326-A929-02BC7310DF8F}" presName="root2" presStyleCnt="0"/>
      <dgm:spPr/>
    </dgm:pt>
    <dgm:pt modelId="{16F09DEC-EA39-4803-9B8B-66E34DD077BC}" type="pres">
      <dgm:prSet presAssocID="{1DD39CB0-B615-4326-A929-02BC7310DF8F}" presName="LevelTwoTextNode" presStyleLbl="node3" presStyleIdx="0" presStyleCnt="1">
        <dgm:presLayoutVars>
          <dgm:chPref val="3"/>
        </dgm:presLayoutVars>
      </dgm:prSet>
      <dgm:spPr/>
    </dgm:pt>
    <dgm:pt modelId="{51E3EA10-95BF-41BA-B361-6FDA813332F3}" type="pres">
      <dgm:prSet presAssocID="{1DD39CB0-B615-4326-A929-02BC7310DF8F}" presName="level3hierChild" presStyleCnt="0"/>
      <dgm:spPr/>
    </dgm:pt>
    <dgm:pt modelId="{0576BF0E-8D21-4510-A92F-FE44979FF4B7}" type="pres">
      <dgm:prSet presAssocID="{4A9B24C5-0C49-4B1C-A637-2975817F3FD4}" presName="conn2-1" presStyleLbl="parChTrans1D4" presStyleIdx="0" presStyleCnt="1"/>
      <dgm:spPr/>
    </dgm:pt>
    <dgm:pt modelId="{FDA27F7E-D6C0-4C5D-9F5C-7C289A78EB06}" type="pres">
      <dgm:prSet presAssocID="{4A9B24C5-0C49-4B1C-A637-2975817F3FD4}" presName="connTx" presStyleLbl="parChTrans1D4" presStyleIdx="0" presStyleCnt="1"/>
      <dgm:spPr/>
    </dgm:pt>
    <dgm:pt modelId="{9BEEBDE4-CFC2-495E-85F1-6B05AE5ED77B}" type="pres">
      <dgm:prSet presAssocID="{A1CAF155-BA5F-486A-8C95-A231B899F648}" presName="root2" presStyleCnt="0"/>
      <dgm:spPr/>
    </dgm:pt>
    <dgm:pt modelId="{4D547FAC-BBA8-4C0A-86F4-60908D899FF6}" type="pres">
      <dgm:prSet presAssocID="{A1CAF155-BA5F-486A-8C95-A231B899F648}" presName="LevelTwoTextNode" presStyleLbl="node4" presStyleIdx="0" presStyleCnt="1">
        <dgm:presLayoutVars>
          <dgm:chPref val="3"/>
        </dgm:presLayoutVars>
      </dgm:prSet>
      <dgm:spPr/>
    </dgm:pt>
    <dgm:pt modelId="{B9EADFC5-2383-4F80-9CF7-A2F8A50C61B7}" type="pres">
      <dgm:prSet presAssocID="{A1CAF155-BA5F-486A-8C95-A231B899F648}" presName="level3hierChild" presStyleCnt="0"/>
      <dgm:spPr/>
    </dgm:pt>
  </dgm:ptLst>
  <dgm:cxnLst>
    <dgm:cxn modelId="{90EB0515-CD90-49AE-AA64-3025D9228715}" type="presOf" srcId="{D87CA6A7-C3AC-470F-AB5F-178945025F9D}" destId="{9AF2C5B6-45CC-49BA-BB5E-422C63C7AE07}" srcOrd="0" destOrd="0" presId="urn:microsoft.com/office/officeart/2005/8/layout/hierarchy2"/>
    <dgm:cxn modelId="{85625B1C-322B-4F31-8DD8-ADC010570EF4}" type="presOf" srcId="{D87CA6A7-C3AC-470F-AB5F-178945025F9D}" destId="{0FDB7DAF-BD00-4E40-AA5D-27DF057E7847}" srcOrd="1" destOrd="0" presId="urn:microsoft.com/office/officeart/2005/8/layout/hierarchy2"/>
    <dgm:cxn modelId="{6A1DF026-5C18-45C4-9142-18DB05879FF4}" type="presOf" srcId="{4A9B24C5-0C49-4B1C-A637-2975817F3FD4}" destId="{0576BF0E-8D21-4510-A92F-FE44979FF4B7}" srcOrd="0" destOrd="0" presId="urn:microsoft.com/office/officeart/2005/8/layout/hierarchy2"/>
    <dgm:cxn modelId="{F6542A61-BF1A-451E-A5DD-28D7042BD950}" srcId="{9D089183-88D1-4BD1-B67B-E43B3E5C84BB}" destId="{9214BF38-3202-47B5-965A-A108A63D89D6}" srcOrd="0" destOrd="0" parTransId="{521B148D-5736-45F4-8586-C69551C16E67}" sibTransId="{2ADC55D3-22AF-4EA7-8A7B-5235721677E2}"/>
    <dgm:cxn modelId="{32B16264-9195-4027-9388-155CE28E9F8B}" srcId="{1DD39CB0-B615-4326-A929-02BC7310DF8F}" destId="{A1CAF155-BA5F-486A-8C95-A231B899F648}" srcOrd="0" destOrd="0" parTransId="{4A9B24C5-0C49-4B1C-A637-2975817F3FD4}" sibTransId="{F8951DCD-98A9-4BA6-AC33-B784D72E78A6}"/>
    <dgm:cxn modelId="{D4E4B944-D2DB-4005-A3A1-D121A88906A2}" srcId="{FD71B2B8-47D2-43F2-B630-E17336B866B4}" destId="{1DD39CB0-B615-4326-A929-02BC7310DF8F}" srcOrd="0" destOrd="0" parTransId="{D87CA6A7-C3AC-470F-AB5F-178945025F9D}" sibTransId="{F703D776-0B7A-4D13-92FD-BBA10FB968BD}"/>
    <dgm:cxn modelId="{704D7B50-FAB2-4A33-912C-CBCCA174584F}" type="presOf" srcId="{FD71B2B8-47D2-43F2-B630-E17336B866B4}" destId="{1134F1E4-785D-4B85-A9FD-8C6EEFAC6C6D}" srcOrd="0" destOrd="0" presId="urn:microsoft.com/office/officeart/2005/8/layout/hierarchy2"/>
    <dgm:cxn modelId="{BEE7F056-F234-46E9-AA6D-8854F9B99811}" type="presOf" srcId="{1DD39CB0-B615-4326-A929-02BC7310DF8F}" destId="{16F09DEC-EA39-4803-9B8B-66E34DD077BC}" srcOrd="0" destOrd="0" presId="urn:microsoft.com/office/officeart/2005/8/layout/hierarchy2"/>
    <dgm:cxn modelId="{B1EBA459-5011-4838-9B92-01C81C32EA62}" type="presOf" srcId="{9214BF38-3202-47B5-965A-A108A63D89D6}" destId="{4B823C75-4061-4999-BD0C-055ED9B621D3}" srcOrd="0" destOrd="0" presId="urn:microsoft.com/office/officeart/2005/8/layout/hierarchy2"/>
    <dgm:cxn modelId="{78757288-9F4F-4D60-AB8D-B1034EC777B2}" type="presOf" srcId="{904253EE-70B1-402C-8242-B03A3E4A63B2}" destId="{81E5024A-7FDA-4700-8E32-F798C193A44D}" srcOrd="0" destOrd="0" presId="urn:microsoft.com/office/officeart/2005/8/layout/hierarchy2"/>
    <dgm:cxn modelId="{CDA3B694-37EA-4841-A913-9480B29381D7}" type="presOf" srcId="{4A9B24C5-0C49-4B1C-A637-2975817F3FD4}" destId="{FDA27F7E-D6C0-4C5D-9F5C-7C289A78EB06}" srcOrd="1" destOrd="0" presId="urn:microsoft.com/office/officeart/2005/8/layout/hierarchy2"/>
    <dgm:cxn modelId="{3A8A1A9D-25E4-4561-A1CE-61F5C1A5100A}" type="presOf" srcId="{A1CAF155-BA5F-486A-8C95-A231B899F648}" destId="{4D547FAC-BBA8-4C0A-86F4-60908D899FF6}" srcOrd="0" destOrd="0" presId="urn:microsoft.com/office/officeart/2005/8/layout/hierarchy2"/>
    <dgm:cxn modelId="{1E4067B7-BE84-4D14-98D9-DD7CFF7AA34F}" srcId="{9214BF38-3202-47B5-965A-A108A63D89D6}" destId="{FD71B2B8-47D2-43F2-B630-E17336B866B4}" srcOrd="0" destOrd="0" parTransId="{904253EE-70B1-402C-8242-B03A3E4A63B2}" sibTransId="{5D44000A-59FE-4D5F-8023-F482A76C0EE9}"/>
    <dgm:cxn modelId="{2157B6DE-B601-4B59-9954-79DB6607D1BF}" type="presOf" srcId="{904253EE-70B1-402C-8242-B03A3E4A63B2}" destId="{F45753D4-3DD6-4E6F-A047-F905237FC37E}" srcOrd="1" destOrd="0" presId="urn:microsoft.com/office/officeart/2005/8/layout/hierarchy2"/>
    <dgm:cxn modelId="{B74BF3F2-BB8E-42C1-A50F-1ACA7A98DB6F}" type="presOf" srcId="{9D089183-88D1-4BD1-B67B-E43B3E5C84BB}" destId="{CC1771EB-F9B9-4EBE-AB19-7A8D0513EF3F}" srcOrd="0" destOrd="0" presId="urn:microsoft.com/office/officeart/2005/8/layout/hierarchy2"/>
    <dgm:cxn modelId="{637FB427-FCC6-4265-B9B3-C2309DB99A2C}" type="presParOf" srcId="{CC1771EB-F9B9-4EBE-AB19-7A8D0513EF3F}" destId="{42555412-4DF4-4B32-AE95-DEFABD5F29D9}" srcOrd="0" destOrd="0" presId="urn:microsoft.com/office/officeart/2005/8/layout/hierarchy2"/>
    <dgm:cxn modelId="{E1F8A681-23E5-4DEA-86BE-6DA0C927398E}" type="presParOf" srcId="{42555412-4DF4-4B32-AE95-DEFABD5F29D9}" destId="{4B823C75-4061-4999-BD0C-055ED9B621D3}" srcOrd="0" destOrd="0" presId="urn:microsoft.com/office/officeart/2005/8/layout/hierarchy2"/>
    <dgm:cxn modelId="{04D6D6CA-6E78-44B5-BD22-5B5F7F226C21}" type="presParOf" srcId="{42555412-4DF4-4B32-AE95-DEFABD5F29D9}" destId="{24BA387B-653D-45D9-931F-6F8D77655684}" srcOrd="1" destOrd="0" presId="urn:microsoft.com/office/officeart/2005/8/layout/hierarchy2"/>
    <dgm:cxn modelId="{BEB89639-830E-4FC6-AAEB-74DD7FAFAD2E}" type="presParOf" srcId="{24BA387B-653D-45D9-931F-6F8D77655684}" destId="{81E5024A-7FDA-4700-8E32-F798C193A44D}" srcOrd="0" destOrd="0" presId="urn:microsoft.com/office/officeart/2005/8/layout/hierarchy2"/>
    <dgm:cxn modelId="{F8BD03FC-3F4B-49A4-B52D-9A3697C5BD69}" type="presParOf" srcId="{81E5024A-7FDA-4700-8E32-F798C193A44D}" destId="{F45753D4-3DD6-4E6F-A047-F905237FC37E}" srcOrd="0" destOrd="0" presId="urn:microsoft.com/office/officeart/2005/8/layout/hierarchy2"/>
    <dgm:cxn modelId="{73357C4D-B884-40E0-91BB-136D57A9F330}" type="presParOf" srcId="{24BA387B-653D-45D9-931F-6F8D77655684}" destId="{F6D36212-227F-4FBD-94E4-D78FB6EC8487}" srcOrd="1" destOrd="0" presId="urn:microsoft.com/office/officeart/2005/8/layout/hierarchy2"/>
    <dgm:cxn modelId="{14576F81-B7FA-4D50-A3B8-6038CC303310}" type="presParOf" srcId="{F6D36212-227F-4FBD-94E4-D78FB6EC8487}" destId="{1134F1E4-785D-4B85-A9FD-8C6EEFAC6C6D}" srcOrd="0" destOrd="0" presId="urn:microsoft.com/office/officeart/2005/8/layout/hierarchy2"/>
    <dgm:cxn modelId="{9FA98DBF-F181-4A59-AFFE-30E6180EE633}" type="presParOf" srcId="{F6D36212-227F-4FBD-94E4-D78FB6EC8487}" destId="{02B2141B-1252-41C3-BBE9-39F365243302}" srcOrd="1" destOrd="0" presId="urn:microsoft.com/office/officeart/2005/8/layout/hierarchy2"/>
    <dgm:cxn modelId="{B0469380-62FD-49FE-9794-D70C7FAA0405}" type="presParOf" srcId="{02B2141B-1252-41C3-BBE9-39F365243302}" destId="{9AF2C5B6-45CC-49BA-BB5E-422C63C7AE07}" srcOrd="0" destOrd="0" presId="urn:microsoft.com/office/officeart/2005/8/layout/hierarchy2"/>
    <dgm:cxn modelId="{0114A048-F0D9-4032-90B1-1826E8C9435A}" type="presParOf" srcId="{9AF2C5B6-45CC-49BA-BB5E-422C63C7AE07}" destId="{0FDB7DAF-BD00-4E40-AA5D-27DF057E7847}" srcOrd="0" destOrd="0" presId="urn:microsoft.com/office/officeart/2005/8/layout/hierarchy2"/>
    <dgm:cxn modelId="{2F4D2F16-E673-4152-AB11-2E80FE4F178F}" type="presParOf" srcId="{02B2141B-1252-41C3-BBE9-39F365243302}" destId="{EADB63F9-2B3A-4AD4-B64F-B21117CEFE9B}" srcOrd="1" destOrd="0" presId="urn:microsoft.com/office/officeart/2005/8/layout/hierarchy2"/>
    <dgm:cxn modelId="{E4A22FF2-2A83-4394-B8F3-F70F5332ECE1}" type="presParOf" srcId="{EADB63F9-2B3A-4AD4-B64F-B21117CEFE9B}" destId="{16F09DEC-EA39-4803-9B8B-66E34DD077BC}" srcOrd="0" destOrd="0" presId="urn:microsoft.com/office/officeart/2005/8/layout/hierarchy2"/>
    <dgm:cxn modelId="{869A3F79-C717-492A-9552-A5A036F1D63A}" type="presParOf" srcId="{EADB63F9-2B3A-4AD4-B64F-B21117CEFE9B}" destId="{51E3EA10-95BF-41BA-B361-6FDA813332F3}" srcOrd="1" destOrd="0" presId="urn:microsoft.com/office/officeart/2005/8/layout/hierarchy2"/>
    <dgm:cxn modelId="{08EE26D2-6C3B-44D6-A3A6-6F0148C5C405}" type="presParOf" srcId="{51E3EA10-95BF-41BA-B361-6FDA813332F3}" destId="{0576BF0E-8D21-4510-A92F-FE44979FF4B7}" srcOrd="0" destOrd="0" presId="urn:microsoft.com/office/officeart/2005/8/layout/hierarchy2"/>
    <dgm:cxn modelId="{692F1B98-5CE8-4B73-9986-227372E8E1B0}" type="presParOf" srcId="{0576BF0E-8D21-4510-A92F-FE44979FF4B7}" destId="{FDA27F7E-D6C0-4C5D-9F5C-7C289A78EB06}" srcOrd="0" destOrd="0" presId="urn:microsoft.com/office/officeart/2005/8/layout/hierarchy2"/>
    <dgm:cxn modelId="{DA53045B-4BD7-48DB-AE39-71BC26BB64EE}" type="presParOf" srcId="{51E3EA10-95BF-41BA-B361-6FDA813332F3}" destId="{9BEEBDE4-CFC2-495E-85F1-6B05AE5ED77B}" srcOrd="1" destOrd="0" presId="urn:microsoft.com/office/officeart/2005/8/layout/hierarchy2"/>
    <dgm:cxn modelId="{4E5C264E-EDB6-47C7-A35D-F7CF2AA881F4}" type="presParOf" srcId="{9BEEBDE4-CFC2-495E-85F1-6B05AE5ED77B}" destId="{4D547FAC-BBA8-4C0A-86F4-60908D899FF6}" srcOrd="0" destOrd="0" presId="urn:microsoft.com/office/officeart/2005/8/layout/hierarchy2"/>
    <dgm:cxn modelId="{4FDF8D89-1214-4ACC-8A23-E41EA5F298BB}" type="presParOf" srcId="{9BEEBDE4-CFC2-495E-85F1-6B05AE5ED77B}" destId="{B9EADFC5-2383-4F80-9CF7-A2F8A50C61B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89183-88D1-4BD1-B67B-E43B3E5C84BB}"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it-IT"/>
        </a:p>
      </dgm:t>
    </dgm:pt>
    <dgm:pt modelId="{9214BF38-3202-47B5-965A-A108A63D89D6}">
      <dgm:prSet phldrT="[Testo]" custT="1"/>
      <dgm:spPr/>
      <dgm:t>
        <a:bodyPr/>
        <a:lstStyle/>
        <a:p>
          <a:endParaRPr lang="en-GB" sz="1400" b="1" noProof="0" dirty="0">
            <a:solidFill>
              <a:srgbClr val="FF0000"/>
            </a:solidFill>
          </a:endParaRPr>
        </a:p>
      </dgm:t>
    </dgm:pt>
    <dgm:pt modelId="{521B148D-5736-45F4-8586-C69551C16E67}" type="parTrans" cxnId="{F6542A61-BF1A-451E-A5DD-28D7042BD950}">
      <dgm:prSet/>
      <dgm:spPr/>
      <dgm:t>
        <a:bodyPr/>
        <a:lstStyle/>
        <a:p>
          <a:endParaRPr lang="it-IT"/>
        </a:p>
      </dgm:t>
    </dgm:pt>
    <dgm:pt modelId="{2ADC55D3-22AF-4EA7-8A7B-5235721677E2}" type="sibTrans" cxnId="{F6542A61-BF1A-451E-A5DD-28D7042BD950}">
      <dgm:prSet/>
      <dgm:spPr/>
      <dgm:t>
        <a:bodyPr/>
        <a:lstStyle/>
        <a:p>
          <a:endParaRPr lang="it-IT"/>
        </a:p>
      </dgm:t>
    </dgm:pt>
    <dgm:pt modelId="{FD71B2B8-47D2-43F2-B630-E17336B866B4}">
      <dgm:prSet phldrT="[Testo]" custT="1"/>
      <dgm:spPr/>
      <dgm:t>
        <a:bodyPr/>
        <a:lstStyle/>
        <a:p>
          <a:r>
            <a:rPr lang="en-GB" sz="1400" i="1" noProof="0" dirty="0"/>
            <a:t>Geo Coordinates</a:t>
          </a:r>
        </a:p>
      </dgm:t>
    </dgm:pt>
    <dgm:pt modelId="{904253EE-70B1-402C-8242-B03A3E4A63B2}" type="parTrans" cxnId="{1E4067B7-BE84-4D14-98D9-DD7CFF7AA34F}">
      <dgm:prSet/>
      <dgm:spPr>
        <a:ln>
          <a:noFill/>
        </a:ln>
      </dgm:spPr>
      <dgm:t>
        <a:bodyPr/>
        <a:lstStyle/>
        <a:p>
          <a:endParaRPr lang="en-GB" noProof="0" dirty="0"/>
        </a:p>
      </dgm:t>
    </dgm:pt>
    <dgm:pt modelId="{5D44000A-59FE-4D5F-8023-F482A76C0EE9}" type="sibTrans" cxnId="{1E4067B7-BE84-4D14-98D9-DD7CFF7AA34F}">
      <dgm:prSet/>
      <dgm:spPr/>
      <dgm:t>
        <a:bodyPr/>
        <a:lstStyle/>
        <a:p>
          <a:endParaRPr lang="it-IT"/>
        </a:p>
      </dgm:t>
    </dgm:pt>
    <dgm:pt modelId="{A1CAF155-BA5F-486A-8C95-A231B899F648}">
      <dgm:prSet custT="1"/>
      <dgm:spPr/>
      <dgm:t>
        <a:bodyPr/>
        <a:lstStyle/>
        <a:p>
          <a:r>
            <a:rPr lang="en-GB" sz="1400" i="1" noProof="0" dirty="0"/>
            <a:t>Textual Description </a:t>
          </a:r>
        </a:p>
      </dgm:t>
    </dgm:pt>
    <dgm:pt modelId="{4A9B24C5-0C49-4B1C-A637-2975817F3FD4}" type="parTrans" cxnId="{32B16264-9195-4027-9388-155CE28E9F8B}">
      <dgm:prSet/>
      <dgm:spPr>
        <a:ln>
          <a:headEnd type="triangle"/>
        </a:ln>
      </dgm:spPr>
      <dgm:t>
        <a:bodyPr/>
        <a:lstStyle/>
        <a:p>
          <a:endParaRPr lang="en-GB" noProof="0" dirty="0"/>
        </a:p>
      </dgm:t>
    </dgm:pt>
    <dgm:pt modelId="{F8951DCD-98A9-4BA6-AC33-B784D72E78A6}" type="sibTrans" cxnId="{32B16264-9195-4027-9388-155CE28E9F8B}">
      <dgm:prSet/>
      <dgm:spPr/>
      <dgm:t>
        <a:bodyPr/>
        <a:lstStyle/>
        <a:p>
          <a:endParaRPr lang="it-IT"/>
        </a:p>
      </dgm:t>
    </dgm:pt>
    <dgm:pt modelId="{1DD39CB0-B615-4326-A929-02BC7310DF8F}">
      <dgm:prSet phldrT="[Testo]" custT="1"/>
      <dgm:spPr/>
      <dgm:t>
        <a:bodyPr/>
        <a:lstStyle/>
        <a:p>
          <a:r>
            <a:rPr lang="en-GB" sz="1400" b="1" noProof="0" dirty="0">
              <a:solidFill>
                <a:srgbClr val="FF0000"/>
              </a:solidFill>
            </a:rPr>
            <a:t>B - Unique </a:t>
          </a:r>
          <a:br>
            <a:rPr lang="en-GB" sz="1400" b="1" noProof="0" dirty="0">
              <a:solidFill>
                <a:srgbClr val="FF0000"/>
              </a:solidFill>
            </a:rPr>
          </a:br>
          <a:r>
            <a:rPr lang="en-GB" sz="1400" b="1" noProof="0" dirty="0">
              <a:solidFill>
                <a:srgbClr val="FF0000"/>
              </a:solidFill>
            </a:rPr>
            <a:t>Address Code</a:t>
          </a:r>
        </a:p>
      </dgm:t>
    </dgm:pt>
    <dgm:pt modelId="{F703D776-0B7A-4D13-92FD-BBA10FB968BD}" type="sibTrans" cxnId="{D4E4B944-D2DB-4005-A3A1-D121A88906A2}">
      <dgm:prSet/>
      <dgm:spPr/>
      <dgm:t>
        <a:bodyPr/>
        <a:lstStyle/>
        <a:p>
          <a:endParaRPr lang="it-IT"/>
        </a:p>
      </dgm:t>
    </dgm:pt>
    <dgm:pt modelId="{D87CA6A7-C3AC-470F-AB5F-178945025F9D}" type="parTrans" cxnId="{D4E4B944-D2DB-4005-A3A1-D121A88906A2}">
      <dgm:prSet/>
      <dgm:spPr>
        <a:ln>
          <a:headEnd type="triangle"/>
        </a:ln>
      </dgm:spPr>
      <dgm:t>
        <a:bodyPr/>
        <a:lstStyle/>
        <a:p>
          <a:endParaRPr lang="en-GB" noProof="0" dirty="0"/>
        </a:p>
      </dgm:t>
    </dgm:pt>
    <dgm:pt modelId="{CC1771EB-F9B9-4EBE-AB19-7A8D0513EF3F}" type="pres">
      <dgm:prSet presAssocID="{9D089183-88D1-4BD1-B67B-E43B3E5C84BB}" presName="diagram" presStyleCnt="0">
        <dgm:presLayoutVars>
          <dgm:chPref val="1"/>
          <dgm:dir/>
          <dgm:animOne val="branch"/>
          <dgm:animLvl val="lvl"/>
          <dgm:resizeHandles val="exact"/>
        </dgm:presLayoutVars>
      </dgm:prSet>
      <dgm:spPr/>
    </dgm:pt>
    <dgm:pt modelId="{42555412-4DF4-4B32-AE95-DEFABD5F29D9}" type="pres">
      <dgm:prSet presAssocID="{9214BF38-3202-47B5-965A-A108A63D89D6}" presName="root1" presStyleCnt="0"/>
      <dgm:spPr/>
    </dgm:pt>
    <dgm:pt modelId="{4B823C75-4061-4999-BD0C-055ED9B621D3}" type="pres">
      <dgm:prSet presAssocID="{9214BF38-3202-47B5-965A-A108A63D89D6}" presName="LevelOneTextNode" presStyleLbl="node0" presStyleIdx="0" presStyleCnt="1">
        <dgm:presLayoutVars>
          <dgm:chPref val="3"/>
        </dgm:presLayoutVars>
      </dgm:prSet>
      <dgm:spPr/>
    </dgm:pt>
    <dgm:pt modelId="{24BA387B-653D-45D9-931F-6F8D77655684}" type="pres">
      <dgm:prSet presAssocID="{9214BF38-3202-47B5-965A-A108A63D89D6}" presName="level2hierChild" presStyleCnt="0"/>
      <dgm:spPr/>
    </dgm:pt>
    <dgm:pt modelId="{81E5024A-7FDA-4700-8E32-F798C193A44D}" type="pres">
      <dgm:prSet presAssocID="{904253EE-70B1-402C-8242-B03A3E4A63B2}" presName="conn2-1" presStyleLbl="parChTrans1D2" presStyleIdx="0" presStyleCnt="1"/>
      <dgm:spPr/>
    </dgm:pt>
    <dgm:pt modelId="{F45753D4-3DD6-4E6F-A047-F905237FC37E}" type="pres">
      <dgm:prSet presAssocID="{904253EE-70B1-402C-8242-B03A3E4A63B2}" presName="connTx" presStyleLbl="parChTrans1D2" presStyleIdx="0" presStyleCnt="1"/>
      <dgm:spPr/>
    </dgm:pt>
    <dgm:pt modelId="{F6D36212-227F-4FBD-94E4-D78FB6EC8487}" type="pres">
      <dgm:prSet presAssocID="{FD71B2B8-47D2-43F2-B630-E17336B866B4}" presName="root2" presStyleCnt="0"/>
      <dgm:spPr/>
    </dgm:pt>
    <dgm:pt modelId="{1134F1E4-785D-4B85-A9FD-8C6EEFAC6C6D}" type="pres">
      <dgm:prSet presAssocID="{FD71B2B8-47D2-43F2-B630-E17336B866B4}" presName="LevelTwoTextNode" presStyleLbl="node2" presStyleIdx="0" presStyleCnt="1">
        <dgm:presLayoutVars>
          <dgm:chPref val="3"/>
        </dgm:presLayoutVars>
      </dgm:prSet>
      <dgm:spPr/>
    </dgm:pt>
    <dgm:pt modelId="{02B2141B-1252-41C3-BBE9-39F365243302}" type="pres">
      <dgm:prSet presAssocID="{FD71B2B8-47D2-43F2-B630-E17336B866B4}" presName="level3hierChild" presStyleCnt="0"/>
      <dgm:spPr/>
    </dgm:pt>
    <dgm:pt modelId="{9AF2C5B6-45CC-49BA-BB5E-422C63C7AE07}" type="pres">
      <dgm:prSet presAssocID="{D87CA6A7-C3AC-470F-AB5F-178945025F9D}" presName="conn2-1" presStyleLbl="parChTrans1D3" presStyleIdx="0" presStyleCnt="1"/>
      <dgm:spPr/>
    </dgm:pt>
    <dgm:pt modelId="{0FDB7DAF-BD00-4E40-AA5D-27DF057E7847}" type="pres">
      <dgm:prSet presAssocID="{D87CA6A7-C3AC-470F-AB5F-178945025F9D}" presName="connTx" presStyleLbl="parChTrans1D3" presStyleIdx="0" presStyleCnt="1"/>
      <dgm:spPr/>
    </dgm:pt>
    <dgm:pt modelId="{EADB63F9-2B3A-4AD4-B64F-B21117CEFE9B}" type="pres">
      <dgm:prSet presAssocID="{1DD39CB0-B615-4326-A929-02BC7310DF8F}" presName="root2" presStyleCnt="0"/>
      <dgm:spPr/>
    </dgm:pt>
    <dgm:pt modelId="{16F09DEC-EA39-4803-9B8B-66E34DD077BC}" type="pres">
      <dgm:prSet presAssocID="{1DD39CB0-B615-4326-A929-02BC7310DF8F}" presName="LevelTwoTextNode" presStyleLbl="node3" presStyleIdx="0" presStyleCnt="1">
        <dgm:presLayoutVars>
          <dgm:chPref val="3"/>
        </dgm:presLayoutVars>
      </dgm:prSet>
      <dgm:spPr/>
    </dgm:pt>
    <dgm:pt modelId="{51E3EA10-95BF-41BA-B361-6FDA813332F3}" type="pres">
      <dgm:prSet presAssocID="{1DD39CB0-B615-4326-A929-02BC7310DF8F}" presName="level3hierChild" presStyleCnt="0"/>
      <dgm:spPr/>
    </dgm:pt>
    <dgm:pt modelId="{0576BF0E-8D21-4510-A92F-FE44979FF4B7}" type="pres">
      <dgm:prSet presAssocID="{4A9B24C5-0C49-4B1C-A637-2975817F3FD4}" presName="conn2-1" presStyleLbl="parChTrans1D4" presStyleIdx="0" presStyleCnt="1"/>
      <dgm:spPr/>
    </dgm:pt>
    <dgm:pt modelId="{FDA27F7E-D6C0-4C5D-9F5C-7C289A78EB06}" type="pres">
      <dgm:prSet presAssocID="{4A9B24C5-0C49-4B1C-A637-2975817F3FD4}" presName="connTx" presStyleLbl="parChTrans1D4" presStyleIdx="0" presStyleCnt="1"/>
      <dgm:spPr/>
    </dgm:pt>
    <dgm:pt modelId="{9BEEBDE4-CFC2-495E-85F1-6B05AE5ED77B}" type="pres">
      <dgm:prSet presAssocID="{A1CAF155-BA5F-486A-8C95-A231B899F648}" presName="root2" presStyleCnt="0"/>
      <dgm:spPr/>
    </dgm:pt>
    <dgm:pt modelId="{4D547FAC-BBA8-4C0A-86F4-60908D899FF6}" type="pres">
      <dgm:prSet presAssocID="{A1CAF155-BA5F-486A-8C95-A231B899F648}" presName="LevelTwoTextNode" presStyleLbl="node4" presStyleIdx="0" presStyleCnt="1">
        <dgm:presLayoutVars>
          <dgm:chPref val="3"/>
        </dgm:presLayoutVars>
      </dgm:prSet>
      <dgm:spPr/>
    </dgm:pt>
    <dgm:pt modelId="{B9EADFC5-2383-4F80-9CF7-A2F8A50C61B7}" type="pres">
      <dgm:prSet presAssocID="{A1CAF155-BA5F-486A-8C95-A231B899F648}" presName="level3hierChild" presStyleCnt="0"/>
      <dgm:spPr/>
    </dgm:pt>
  </dgm:ptLst>
  <dgm:cxnLst>
    <dgm:cxn modelId="{90EB0515-CD90-49AE-AA64-3025D9228715}" type="presOf" srcId="{D87CA6A7-C3AC-470F-AB5F-178945025F9D}" destId="{9AF2C5B6-45CC-49BA-BB5E-422C63C7AE07}" srcOrd="0" destOrd="0" presId="urn:microsoft.com/office/officeart/2005/8/layout/hierarchy2"/>
    <dgm:cxn modelId="{85625B1C-322B-4F31-8DD8-ADC010570EF4}" type="presOf" srcId="{D87CA6A7-C3AC-470F-AB5F-178945025F9D}" destId="{0FDB7DAF-BD00-4E40-AA5D-27DF057E7847}" srcOrd="1" destOrd="0" presId="urn:microsoft.com/office/officeart/2005/8/layout/hierarchy2"/>
    <dgm:cxn modelId="{6A1DF026-5C18-45C4-9142-18DB05879FF4}" type="presOf" srcId="{4A9B24C5-0C49-4B1C-A637-2975817F3FD4}" destId="{0576BF0E-8D21-4510-A92F-FE44979FF4B7}" srcOrd="0" destOrd="0" presId="urn:microsoft.com/office/officeart/2005/8/layout/hierarchy2"/>
    <dgm:cxn modelId="{F6542A61-BF1A-451E-A5DD-28D7042BD950}" srcId="{9D089183-88D1-4BD1-B67B-E43B3E5C84BB}" destId="{9214BF38-3202-47B5-965A-A108A63D89D6}" srcOrd="0" destOrd="0" parTransId="{521B148D-5736-45F4-8586-C69551C16E67}" sibTransId="{2ADC55D3-22AF-4EA7-8A7B-5235721677E2}"/>
    <dgm:cxn modelId="{32B16264-9195-4027-9388-155CE28E9F8B}" srcId="{1DD39CB0-B615-4326-A929-02BC7310DF8F}" destId="{A1CAF155-BA5F-486A-8C95-A231B899F648}" srcOrd="0" destOrd="0" parTransId="{4A9B24C5-0C49-4B1C-A637-2975817F3FD4}" sibTransId="{F8951DCD-98A9-4BA6-AC33-B784D72E78A6}"/>
    <dgm:cxn modelId="{D4E4B944-D2DB-4005-A3A1-D121A88906A2}" srcId="{FD71B2B8-47D2-43F2-B630-E17336B866B4}" destId="{1DD39CB0-B615-4326-A929-02BC7310DF8F}" srcOrd="0" destOrd="0" parTransId="{D87CA6A7-C3AC-470F-AB5F-178945025F9D}" sibTransId="{F703D776-0B7A-4D13-92FD-BBA10FB968BD}"/>
    <dgm:cxn modelId="{704D7B50-FAB2-4A33-912C-CBCCA174584F}" type="presOf" srcId="{FD71B2B8-47D2-43F2-B630-E17336B866B4}" destId="{1134F1E4-785D-4B85-A9FD-8C6EEFAC6C6D}" srcOrd="0" destOrd="0" presId="urn:microsoft.com/office/officeart/2005/8/layout/hierarchy2"/>
    <dgm:cxn modelId="{BEE7F056-F234-46E9-AA6D-8854F9B99811}" type="presOf" srcId="{1DD39CB0-B615-4326-A929-02BC7310DF8F}" destId="{16F09DEC-EA39-4803-9B8B-66E34DD077BC}" srcOrd="0" destOrd="0" presId="urn:microsoft.com/office/officeart/2005/8/layout/hierarchy2"/>
    <dgm:cxn modelId="{B1EBA459-5011-4838-9B92-01C81C32EA62}" type="presOf" srcId="{9214BF38-3202-47B5-965A-A108A63D89D6}" destId="{4B823C75-4061-4999-BD0C-055ED9B621D3}" srcOrd="0" destOrd="0" presId="urn:microsoft.com/office/officeart/2005/8/layout/hierarchy2"/>
    <dgm:cxn modelId="{78757288-9F4F-4D60-AB8D-B1034EC777B2}" type="presOf" srcId="{904253EE-70B1-402C-8242-B03A3E4A63B2}" destId="{81E5024A-7FDA-4700-8E32-F798C193A44D}" srcOrd="0" destOrd="0" presId="urn:microsoft.com/office/officeart/2005/8/layout/hierarchy2"/>
    <dgm:cxn modelId="{CDA3B694-37EA-4841-A913-9480B29381D7}" type="presOf" srcId="{4A9B24C5-0C49-4B1C-A637-2975817F3FD4}" destId="{FDA27F7E-D6C0-4C5D-9F5C-7C289A78EB06}" srcOrd="1" destOrd="0" presId="urn:microsoft.com/office/officeart/2005/8/layout/hierarchy2"/>
    <dgm:cxn modelId="{3A8A1A9D-25E4-4561-A1CE-61F5C1A5100A}" type="presOf" srcId="{A1CAF155-BA5F-486A-8C95-A231B899F648}" destId="{4D547FAC-BBA8-4C0A-86F4-60908D899FF6}" srcOrd="0" destOrd="0" presId="urn:microsoft.com/office/officeart/2005/8/layout/hierarchy2"/>
    <dgm:cxn modelId="{1E4067B7-BE84-4D14-98D9-DD7CFF7AA34F}" srcId="{9214BF38-3202-47B5-965A-A108A63D89D6}" destId="{FD71B2B8-47D2-43F2-B630-E17336B866B4}" srcOrd="0" destOrd="0" parTransId="{904253EE-70B1-402C-8242-B03A3E4A63B2}" sibTransId="{5D44000A-59FE-4D5F-8023-F482A76C0EE9}"/>
    <dgm:cxn modelId="{2157B6DE-B601-4B59-9954-79DB6607D1BF}" type="presOf" srcId="{904253EE-70B1-402C-8242-B03A3E4A63B2}" destId="{F45753D4-3DD6-4E6F-A047-F905237FC37E}" srcOrd="1" destOrd="0" presId="urn:microsoft.com/office/officeart/2005/8/layout/hierarchy2"/>
    <dgm:cxn modelId="{B74BF3F2-BB8E-42C1-A50F-1ACA7A98DB6F}" type="presOf" srcId="{9D089183-88D1-4BD1-B67B-E43B3E5C84BB}" destId="{CC1771EB-F9B9-4EBE-AB19-7A8D0513EF3F}" srcOrd="0" destOrd="0" presId="urn:microsoft.com/office/officeart/2005/8/layout/hierarchy2"/>
    <dgm:cxn modelId="{637FB427-FCC6-4265-B9B3-C2309DB99A2C}" type="presParOf" srcId="{CC1771EB-F9B9-4EBE-AB19-7A8D0513EF3F}" destId="{42555412-4DF4-4B32-AE95-DEFABD5F29D9}" srcOrd="0" destOrd="0" presId="urn:microsoft.com/office/officeart/2005/8/layout/hierarchy2"/>
    <dgm:cxn modelId="{E1F8A681-23E5-4DEA-86BE-6DA0C927398E}" type="presParOf" srcId="{42555412-4DF4-4B32-AE95-DEFABD5F29D9}" destId="{4B823C75-4061-4999-BD0C-055ED9B621D3}" srcOrd="0" destOrd="0" presId="urn:microsoft.com/office/officeart/2005/8/layout/hierarchy2"/>
    <dgm:cxn modelId="{04D6D6CA-6E78-44B5-BD22-5B5F7F226C21}" type="presParOf" srcId="{42555412-4DF4-4B32-AE95-DEFABD5F29D9}" destId="{24BA387B-653D-45D9-931F-6F8D77655684}" srcOrd="1" destOrd="0" presId="urn:microsoft.com/office/officeart/2005/8/layout/hierarchy2"/>
    <dgm:cxn modelId="{BEB89639-830E-4FC6-AAEB-74DD7FAFAD2E}" type="presParOf" srcId="{24BA387B-653D-45D9-931F-6F8D77655684}" destId="{81E5024A-7FDA-4700-8E32-F798C193A44D}" srcOrd="0" destOrd="0" presId="urn:microsoft.com/office/officeart/2005/8/layout/hierarchy2"/>
    <dgm:cxn modelId="{F8BD03FC-3F4B-49A4-B52D-9A3697C5BD69}" type="presParOf" srcId="{81E5024A-7FDA-4700-8E32-F798C193A44D}" destId="{F45753D4-3DD6-4E6F-A047-F905237FC37E}" srcOrd="0" destOrd="0" presId="urn:microsoft.com/office/officeart/2005/8/layout/hierarchy2"/>
    <dgm:cxn modelId="{73357C4D-B884-40E0-91BB-136D57A9F330}" type="presParOf" srcId="{24BA387B-653D-45D9-931F-6F8D77655684}" destId="{F6D36212-227F-4FBD-94E4-D78FB6EC8487}" srcOrd="1" destOrd="0" presId="urn:microsoft.com/office/officeart/2005/8/layout/hierarchy2"/>
    <dgm:cxn modelId="{14576F81-B7FA-4D50-A3B8-6038CC303310}" type="presParOf" srcId="{F6D36212-227F-4FBD-94E4-D78FB6EC8487}" destId="{1134F1E4-785D-4B85-A9FD-8C6EEFAC6C6D}" srcOrd="0" destOrd="0" presId="urn:microsoft.com/office/officeart/2005/8/layout/hierarchy2"/>
    <dgm:cxn modelId="{9FA98DBF-F181-4A59-AFFE-30E6180EE633}" type="presParOf" srcId="{F6D36212-227F-4FBD-94E4-D78FB6EC8487}" destId="{02B2141B-1252-41C3-BBE9-39F365243302}" srcOrd="1" destOrd="0" presId="urn:microsoft.com/office/officeart/2005/8/layout/hierarchy2"/>
    <dgm:cxn modelId="{B0469380-62FD-49FE-9794-D70C7FAA0405}" type="presParOf" srcId="{02B2141B-1252-41C3-BBE9-39F365243302}" destId="{9AF2C5B6-45CC-49BA-BB5E-422C63C7AE07}" srcOrd="0" destOrd="0" presId="urn:microsoft.com/office/officeart/2005/8/layout/hierarchy2"/>
    <dgm:cxn modelId="{0114A048-F0D9-4032-90B1-1826E8C9435A}" type="presParOf" srcId="{9AF2C5B6-45CC-49BA-BB5E-422C63C7AE07}" destId="{0FDB7DAF-BD00-4E40-AA5D-27DF057E7847}" srcOrd="0" destOrd="0" presId="urn:microsoft.com/office/officeart/2005/8/layout/hierarchy2"/>
    <dgm:cxn modelId="{2F4D2F16-E673-4152-AB11-2E80FE4F178F}" type="presParOf" srcId="{02B2141B-1252-41C3-BBE9-39F365243302}" destId="{EADB63F9-2B3A-4AD4-B64F-B21117CEFE9B}" srcOrd="1" destOrd="0" presId="urn:microsoft.com/office/officeart/2005/8/layout/hierarchy2"/>
    <dgm:cxn modelId="{E4A22FF2-2A83-4394-B8F3-F70F5332ECE1}" type="presParOf" srcId="{EADB63F9-2B3A-4AD4-B64F-B21117CEFE9B}" destId="{16F09DEC-EA39-4803-9B8B-66E34DD077BC}" srcOrd="0" destOrd="0" presId="urn:microsoft.com/office/officeart/2005/8/layout/hierarchy2"/>
    <dgm:cxn modelId="{869A3F79-C717-492A-9552-A5A036F1D63A}" type="presParOf" srcId="{EADB63F9-2B3A-4AD4-B64F-B21117CEFE9B}" destId="{51E3EA10-95BF-41BA-B361-6FDA813332F3}" srcOrd="1" destOrd="0" presId="urn:microsoft.com/office/officeart/2005/8/layout/hierarchy2"/>
    <dgm:cxn modelId="{08EE26D2-6C3B-44D6-A3A6-6F0148C5C405}" type="presParOf" srcId="{51E3EA10-95BF-41BA-B361-6FDA813332F3}" destId="{0576BF0E-8D21-4510-A92F-FE44979FF4B7}" srcOrd="0" destOrd="0" presId="urn:microsoft.com/office/officeart/2005/8/layout/hierarchy2"/>
    <dgm:cxn modelId="{692F1B98-5CE8-4B73-9986-227372E8E1B0}" type="presParOf" srcId="{0576BF0E-8D21-4510-A92F-FE44979FF4B7}" destId="{FDA27F7E-D6C0-4C5D-9F5C-7C289A78EB06}" srcOrd="0" destOrd="0" presId="urn:microsoft.com/office/officeart/2005/8/layout/hierarchy2"/>
    <dgm:cxn modelId="{DA53045B-4BD7-48DB-AE39-71BC26BB64EE}" type="presParOf" srcId="{51E3EA10-95BF-41BA-B361-6FDA813332F3}" destId="{9BEEBDE4-CFC2-495E-85F1-6B05AE5ED77B}" srcOrd="1" destOrd="0" presId="urn:microsoft.com/office/officeart/2005/8/layout/hierarchy2"/>
    <dgm:cxn modelId="{4E5C264E-EDB6-47C7-A35D-F7CF2AA881F4}" type="presParOf" srcId="{9BEEBDE4-CFC2-495E-85F1-6B05AE5ED77B}" destId="{4D547FAC-BBA8-4C0A-86F4-60908D899FF6}" srcOrd="0" destOrd="0" presId="urn:microsoft.com/office/officeart/2005/8/layout/hierarchy2"/>
    <dgm:cxn modelId="{4FDF8D89-1214-4ACC-8A23-E41EA5F298BB}" type="presParOf" srcId="{9BEEBDE4-CFC2-495E-85F1-6B05AE5ED77B}" destId="{B9EADFC5-2383-4F80-9CF7-A2F8A50C61B7}"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89183-88D1-4BD1-B67B-E43B3E5C84BB}" type="doc">
      <dgm:prSet loTypeId="urn:microsoft.com/office/officeart/2005/8/layout/hierarchy2" loCatId="hierarchy" qsTypeId="urn:microsoft.com/office/officeart/2005/8/quickstyle/simple1" qsCatId="simple" csTypeId="urn:microsoft.com/office/officeart/2005/8/colors/accent5_1" csCatId="accent5" phldr="1"/>
      <dgm:spPr/>
      <dgm:t>
        <a:bodyPr/>
        <a:lstStyle/>
        <a:p>
          <a:endParaRPr lang="it-IT"/>
        </a:p>
      </dgm:t>
    </dgm:pt>
    <dgm:pt modelId="{9214BF38-3202-47B5-965A-A108A63D89D6}">
      <dgm:prSet phldrT="[Testo]" custT="1"/>
      <dgm:spPr/>
      <dgm:t>
        <a:bodyPr/>
        <a:lstStyle/>
        <a:p>
          <a:r>
            <a:rPr lang="en-GB" sz="1400" b="1" noProof="0" dirty="0">
              <a:solidFill>
                <a:srgbClr val="FF0000"/>
              </a:solidFill>
            </a:rPr>
            <a:t>A - Unique</a:t>
          </a:r>
          <a:br>
            <a:rPr lang="en-GB" sz="1400" b="1" noProof="0" dirty="0">
              <a:solidFill>
                <a:srgbClr val="FF0000"/>
              </a:solidFill>
            </a:rPr>
          </a:br>
          <a:r>
            <a:rPr lang="en-GB" sz="1400" b="1" noProof="0" dirty="0">
              <a:solidFill>
                <a:srgbClr val="FF0000"/>
              </a:solidFill>
            </a:rPr>
            <a:t>Grid-Code</a:t>
          </a:r>
        </a:p>
      </dgm:t>
    </dgm:pt>
    <dgm:pt modelId="{521B148D-5736-45F4-8586-C69551C16E67}" type="parTrans" cxnId="{F6542A61-BF1A-451E-A5DD-28D7042BD950}">
      <dgm:prSet/>
      <dgm:spPr/>
      <dgm:t>
        <a:bodyPr/>
        <a:lstStyle/>
        <a:p>
          <a:endParaRPr lang="it-IT"/>
        </a:p>
      </dgm:t>
    </dgm:pt>
    <dgm:pt modelId="{2ADC55D3-22AF-4EA7-8A7B-5235721677E2}" type="sibTrans" cxnId="{F6542A61-BF1A-451E-A5DD-28D7042BD950}">
      <dgm:prSet/>
      <dgm:spPr/>
      <dgm:t>
        <a:bodyPr/>
        <a:lstStyle/>
        <a:p>
          <a:endParaRPr lang="it-IT"/>
        </a:p>
      </dgm:t>
    </dgm:pt>
    <dgm:pt modelId="{FD71B2B8-47D2-43F2-B630-E17336B866B4}">
      <dgm:prSet phldrT="[Testo]" custT="1"/>
      <dgm:spPr/>
      <dgm:t>
        <a:bodyPr/>
        <a:lstStyle/>
        <a:p>
          <a:r>
            <a:rPr lang="en-GB" sz="1400" i="1" noProof="0" dirty="0"/>
            <a:t>Geo Coordinates</a:t>
          </a:r>
        </a:p>
      </dgm:t>
    </dgm:pt>
    <dgm:pt modelId="{904253EE-70B1-402C-8242-B03A3E4A63B2}" type="parTrans" cxnId="{1E4067B7-BE84-4D14-98D9-DD7CFF7AA34F}">
      <dgm:prSet/>
      <dgm:spPr>
        <a:ln>
          <a:headEnd type="triangle"/>
        </a:ln>
      </dgm:spPr>
      <dgm:t>
        <a:bodyPr/>
        <a:lstStyle/>
        <a:p>
          <a:endParaRPr lang="en-GB" noProof="0" dirty="0"/>
        </a:p>
      </dgm:t>
    </dgm:pt>
    <dgm:pt modelId="{5D44000A-59FE-4D5F-8023-F482A76C0EE9}" type="sibTrans" cxnId="{1E4067B7-BE84-4D14-98D9-DD7CFF7AA34F}">
      <dgm:prSet/>
      <dgm:spPr/>
      <dgm:t>
        <a:bodyPr/>
        <a:lstStyle/>
        <a:p>
          <a:endParaRPr lang="it-IT"/>
        </a:p>
      </dgm:t>
    </dgm:pt>
    <dgm:pt modelId="{1DD39CB0-B615-4326-A929-02BC7310DF8F}">
      <dgm:prSet phldrT="[Testo]" custT="1"/>
      <dgm:spPr/>
      <dgm:t>
        <a:bodyPr/>
        <a:lstStyle/>
        <a:p>
          <a:r>
            <a:rPr lang="en-GB" sz="1400" b="1" noProof="0" dirty="0">
              <a:solidFill>
                <a:srgbClr val="FF0000"/>
              </a:solidFill>
            </a:rPr>
            <a:t>B - Unique </a:t>
          </a:r>
          <a:br>
            <a:rPr lang="en-GB" sz="1400" b="1" noProof="0" dirty="0">
              <a:solidFill>
                <a:srgbClr val="FF0000"/>
              </a:solidFill>
            </a:rPr>
          </a:br>
          <a:r>
            <a:rPr lang="en-GB" sz="1400" b="1" noProof="0" dirty="0">
              <a:solidFill>
                <a:srgbClr val="FF0000"/>
              </a:solidFill>
            </a:rPr>
            <a:t>Address Code</a:t>
          </a:r>
        </a:p>
      </dgm:t>
    </dgm:pt>
    <dgm:pt modelId="{D87CA6A7-C3AC-470F-AB5F-178945025F9D}" type="parTrans" cxnId="{D4E4B944-D2DB-4005-A3A1-D121A88906A2}">
      <dgm:prSet/>
      <dgm:spPr>
        <a:ln>
          <a:headEnd type="triangle"/>
        </a:ln>
      </dgm:spPr>
      <dgm:t>
        <a:bodyPr/>
        <a:lstStyle/>
        <a:p>
          <a:endParaRPr lang="en-GB" noProof="0" dirty="0"/>
        </a:p>
      </dgm:t>
    </dgm:pt>
    <dgm:pt modelId="{F703D776-0B7A-4D13-92FD-BBA10FB968BD}" type="sibTrans" cxnId="{D4E4B944-D2DB-4005-A3A1-D121A88906A2}">
      <dgm:prSet/>
      <dgm:spPr/>
      <dgm:t>
        <a:bodyPr/>
        <a:lstStyle/>
        <a:p>
          <a:endParaRPr lang="it-IT"/>
        </a:p>
      </dgm:t>
    </dgm:pt>
    <dgm:pt modelId="{A1CAF155-BA5F-486A-8C95-A231B899F648}">
      <dgm:prSet custT="1"/>
      <dgm:spPr/>
      <dgm:t>
        <a:bodyPr/>
        <a:lstStyle/>
        <a:p>
          <a:r>
            <a:rPr lang="en-GB" sz="1400" i="1" noProof="0" dirty="0"/>
            <a:t>Textual Description </a:t>
          </a:r>
        </a:p>
      </dgm:t>
    </dgm:pt>
    <dgm:pt modelId="{4A9B24C5-0C49-4B1C-A637-2975817F3FD4}" type="parTrans" cxnId="{32B16264-9195-4027-9388-155CE28E9F8B}">
      <dgm:prSet/>
      <dgm:spPr>
        <a:ln>
          <a:headEnd type="triangle"/>
        </a:ln>
      </dgm:spPr>
      <dgm:t>
        <a:bodyPr/>
        <a:lstStyle/>
        <a:p>
          <a:endParaRPr lang="en-GB" noProof="0" dirty="0"/>
        </a:p>
      </dgm:t>
    </dgm:pt>
    <dgm:pt modelId="{F8951DCD-98A9-4BA6-AC33-B784D72E78A6}" type="sibTrans" cxnId="{32B16264-9195-4027-9388-155CE28E9F8B}">
      <dgm:prSet/>
      <dgm:spPr/>
      <dgm:t>
        <a:bodyPr/>
        <a:lstStyle/>
        <a:p>
          <a:endParaRPr lang="it-IT"/>
        </a:p>
      </dgm:t>
    </dgm:pt>
    <dgm:pt modelId="{CC1771EB-F9B9-4EBE-AB19-7A8D0513EF3F}" type="pres">
      <dgm:prSet presAssocID="{9D089183-88D1-4BD1-B67B-E43B3E5C84BB}" presName="diagram" presStyleCnt="0">
        <dgm:presLayoutVars>
          <dgm:chPref val="1"/>
          <dgm:dir/>
          <dgm:animOne val="branch"/>
          <dgm:animLvl val="lvl"/>
          <dgm:resizeHandles val="exact"/>
        </dgm:presLayoutVars>
      </dgm:prSet>
      <dgm:spPr/>
    </dgm:pt>
    <dgm:pt modelId="{42555412-4DF4-4B32-AE95-DEFABD5F29D9}" type="pres">
      <dgm:prSet presAssocID="{9214BF38-3202-47B5-965A-A108A63D89D6}" presName="root1" presStyleCnt="0"/>
      <dgm:spPr/>
    </dgm:pt>
    <dgm:pt modelId="{4B823C75-4061-4999-BD0C-055ED9B621D3}" type="pres">
      <dgm:prSet presAssocID="{9214BF38-3202-47B5-965A-A108A63D89D6}" presName="LevelOneTextNode" presStyleLbl="node0" presStyleIdx="0" presStyleCnt="1">
        <dgm:presLayoutVars>
          <dgm:chPref val="3"/>
        </dgm:presLayoutVars>
      </dgm:prSet>
      <dgm:spPr/>
    </dgm:pt>
    <dgm:pt modelId="{24BA387B-653D-45D9-931F-6F8D77655684}" type="pres">
      <dgm:prSet presAssocID="{9214BF38-3202-47B5-965A-A108A63D89D6}" presName="level2hierChild" presStyleCnt="0"/>
      <dgm:spPr/>
    </dgm:pt>
    <dgm:pt modelId="{81E5024A-7FDA-4700-8E32-F798C193A44D}" type="pres">
      <dgm:prSet presAssocID="{904253EE-70B1-402C-8242-B03A3E4A63B2}" presName="conn2-1" presStyleLbl="parChTrans1D2" presStyleIdx="0" presStyleCnt="1"/>
      <dgm:spPr/>
    </dgm:pt>
    <dgm:pt modelId="{F45753D4-3DD6-4E6F-A047-F905237FC37E}" type="pres">
      <dgm:prSet presAssocID="{904253EE-70B1-402C-8242-B03A3E4A63B2}" presName="connTx" presStyleLbl="parChTrans1D2" presStyleIdx="0" presStyleCnt="1"/>
      <dgm:spPr/>
    </dgm:pt>
    <dgm:pt modelId="{F6D36212-227F-4FBD-94E4-D78FB6EC8487}" type="pres">
      <dgm:prSet presAssocID="{FD71B2B8-47D2-43F2-B630-E17336B866B4}" presName="root2" presStyleCnt="0"/>
      <dgm:spPr/>
    </dgm:pt>
    <dgm:pt modelId="{1134F1E4-785D-4B85-A9FD-8C6EEFAC6C6D}" type="pres">
      <dgm:prSet presAssocID="{FD71B2B8-47D2-43F2-B630-E17336B866B4}" presName="LevelTwoTextNode" presStyleLbl="node2" presStyleIdx="0" presStyleCnt="1">
        <dgm:presLayoutVars>
          <dgm:chPref val="3"/>
        </dgm:presLayoutVars>
      </dgm:prSet>
      <dgm:spPr/>
    </dgm:pt>
    <dgm:pt modelId="{02B2141B-1252-41C3-BBE9-39F365243302}" type="pres">
      <dgm:prSet presAssocID="{FD71B2B8-47D2-43F2-B630-E17336B866B4}" presName="level3hierChild" presStyleCnt="0"/>
      <dgm:spPr/>
    </dgm:pt>
    <dgm:pt modelId="{9AF2C5B6-45CC-49BA-BB5E-422C63C7AE07}" type="pres">
      <dgm:prSet presAssocID="{D87CA6A7-C3AC-470F-AB5F-178945025F9D}" presName="conn2-1" presStyleLbl="parChTrans1D3" presStyleIdx="0" presStyleCnt="1"/>
      <dgm:spPr/>
    </dgm:pt>
    <dgm:pt modelId="{0FDB7DAF-BD00-4E40-AA5D-27DF057E7847}" type="pres">
      <dgm:prSet presAssocID="{D87CA6A7-C3AC-470F-AB5F-178945025F9D}" presName="connTx" presStyleLbl="parChTrans1D3" presStyleIdx="0" presStyleCnt="1"/>
      <dgm:spPr/>
    </dgm:pt>
    <dgm:pt modelId="{EADB63F9-2B3A-4AD4-B64F-B21117CEFE9B}" type="pres">
      <dgm:prSet presAssocID="{1DD39CB0-B615-4326-A929-02BC7310DF8F}" presName="root2" presStyleCnt="0"/>
      <dgm:spPr/>
    </dgm:pt>
    <dgm:pt modelId="{16F09DEC-EA39-4803-9B8B-66E34DD077BC}" type="pres">
      <dgm:prSet presAssocID="{1DD39CB0-B615-4326-A929-02BC7310DF8F}" presName="LevelTwoTextNode" presStyleLbl="node3" presStyleIdx="0" presStyleCnt="1">
        <dgm:presLayoutVars>
          <dgm:chPref val="3"/>
        </dgm:presLayoutVars>
      </dgm:prSet>
      <dgm:spPr/>
    </dgm:pt>
    <dgm:pt modelId="{51E3EA10-95BF-41BA-B361-6FDA813332F3}" type="pres">
      <dgm:prSet presAssocID="{1DD39CB0-B615-4326-A929-02BC7310DF8F}" presName="level3hierChild" presStyleCnt="0"/>
      <dgm:spPr/>
    </dgm:pt>
    <dgm:pt modelId="{0576BF0E-8D21-4510-A92F-FE44979FF4B7}" type="pres">
      <dgm:prSet presAssocID="{4A9B24C5-0C49-4B1C-A637-2975817F3FD4}" presName="conn2-1" presStyleLbl="parChTrans1D4" presStyleIdx="0" presStyleCnt="1"/>
      <dgm:spPr/>
    </dgm:pt>
    <dgm:pt modelId="{FDA27F7E-D6C0-4C5D-9F5C-7C289A78EB06}" type="pres">
      <dgm:prSet presAssocID="{4A9B24C5-0C49-4B1C-A637-2975817F3FD4}" presName="connTx" presStyleLbl="parChTrans1D4" presStyleIdx="0" presStyleCnt="1"/>
      <dgm:spPr/>
    </dgm:pt>
    <dgm:pt modelId="{9BEEBDE4-CFC2-495E-85F1-6B05AE5ED77B}" type="pres">
      <dgm:prSet presAssocID="{A1CAF155-BA5F-486A-8C95-A231B899F648}" presName="root2" presStyleCnt="0"/>
      <dgm:spPr/>
    </dgm:pt>
    <dgm:pt modelId="{4D547FAC-BBA8-4C0A-86F4-60908D899FF6}" type="pres">
      <dgm:prSet presAssocID="{A1CAF155-BA5F-486A-8C95-A231B899F648}" presName="LevelTwoTextNode" presStyleLbl="node4" presStyleIdx="0" presStyleCnt="1">
        <dgm:presLayoutVars>
          <dgm:chPref val="3"/>
        </dgm:presLayoutVars>
      </dgm:prSet>
      <dgm:spPr/>
    </dgm:pt>
    <dgm:pt modelId="{B9EADFC5-2383-4F80-9CF7-A2F8A50C61B7}" type="pres">
      <dgm:prSet presAssocID="{A1CAF155-BA5F-486A-8C95-A231B899F648}" presName="level3hierChild" presStyleCnt="0"/>
      <dgm:spPr/>
    </dgm:pt>
  </dgm:ptLst>
  <dgm:cxnLst>
    <dgm:cxn modelId="{90EB0515-CD90-49AE-AA64-3025D9228715}" type="presOf" srcId="{D87CA6A7-C3AC-470F-AB5F-178945025F9D}" destId="{9AF2C5B6-45CC-49BA-BB5E-422C63C7AE07}" srcOrd="0" destOrd="0" presId="urn:microsoft.com/office/officeart/2005/8/layout/hierarchy2"/>
    <dgm:cxn modelId="{85625B1C-322B-4F31-8DD8-ADC010570EF4}" type="presOf" srcId="{D87CA6A7-C3AC-470F-AB5F-178945025F9D}" destId="{0FDB7DAF-BD00-4E40-AA5D-27DF057E7847}" srcOrd="1" destOrd="0" presId="urn:microsoft.com/office/officeart/2005/8/layout/hierarchy2"/>
    <dgm:cxn modelId="{6A1DF026-5C18-45C4-9142-18DB05879FF4}" type="presOf" srcId="{4A9B24C5-0C49-4B1C-A637-2975817F3FD4}" destId="{0576BF0E-8D21-4510-A92F-FE44979FF4B7}" srcOrd="0" destOrd="0" presId="urn:microsoft.com/office/officeart/2005/8/layout/hierarchy2"/>
    <dgm:cxn modelId="{F6542A61-BF1A-451E-A5DD-28D7042BD950}" srcId="{9D089183-88D1-4BD1-B67B-E43B3E5C84BB}" destId="{9214BF38-3202-47B5-965A-A108A63D89D6}" srcOrd="0" destOrd="0" parTransId="{521B148D-5736-45F4-8586-C69551C16E67}" sibTransId="{2ADC55D3-22AF-4EA7-8A7B-5235721677E2}"/>
    <dgm:cxn modelId="{32B16264-9195-4027-9388-155CE28E9F8B}" srcId="{1DD39CB0-B615-4326-A929-02BC7310DF8F}" destId="{A1CAF155-BA5F-486A-8C95-A231B899F648}" srcOrd="0" destOrd="0" parTransId="{4A9B24C5-0C49-4B1C-A637-2975817F3FD4}" sibTransId="{F8951DCD-98A9-4BA6-AC33-B784D72E78A6}"/>
    <dgm:cxn modelId="{D4E4B944-D2DB-4005-A3A1-D121A88906A2}" srcId="{FD71B2B8-47D2-43F2-B630-E17336B866B4}" destId="{1DD39CB0-B615-4326-A929-02BC7310DF8F}" srcOrd="0" destOrd="0" parTransId="{D87CA6A7-C3AC-470F-AB5F-178945025F9D}" sibTransId="{F703D776-0B7A-4D13-92FD-BBA10FB968BD}"/>
    <dgm:cxn modelId="{704D7B50-FAB2-4A33-912C-CBCCA174584F}" type="presOf" srcId="{FD71B2B8-47D2-43F2-B630-E17336B866B4}" destId="{1134F1E4-785D-4B85-A9FD-8C6EEFAC6C6D}" srcOrd="0" destOrd="0" presId="urn:microsoft.com/office/officeart/2005/8/layout/hierarchy2"/>
    <dgm:cxn modelId="{BEE7F056-F234-46E9-AA6D-8854F9B99811}" type="presOf" srcId="{1DD39CB0-B615-4326-A929-02BC7310DF8F}" destId="{16F09DEC-EA39-4803-9B8B-66E34DD077BC}" srcOrd="0" destOrd="0" presId="urn:microsoft.com/office/officeart/2005/8/layout/hierarchy2"/>
    <dgm:cxn modelId="{B1EBA459-5011-4838-9B92-01C81C32EA62}" type="presOf" srcId="{9214BF38-3202-47B5-965A-A108A63D89D6}" destId="{4B823C75-4061-4999-BD0C-055ED9B621D3}" srcOrd="0" destOrd="0" presId="urn:microsoft.com/office/officeart/2005/8/layout/hierarchy2"/>
    <dgm:cxn modelId="{78757288-9F4F-4D60-AB8D-B1034EC777B2}" type="presOf" srcId="{904253EE-70B1-402C-8242-B03A3E4A63B2}" destId="{81E5024A-7FDA-4700-8E32-F798C193A44D}" srcOrd="0" destOrd="0" presId="urn:microsoft.com/office/officeart/2005/8/layout/hierarchy2"/>
    <dgm:cxn modelId="{CDA3B694-37EA-4841-A913-9480B29381D7}" type="presOf" srcId="{4A9B24C5-0C49-4B1C-A637-2975817F3FD4}" destId="{FDA27F7E-D6C0-4C5D-9F5C-7C289A78EB06}" srcOrd="1" destOrd="0" presId="urn:microsoft.com/office/officeart/2005/8/layout/hierarchy2"/>
    <dgm:cxn modelId="{3A8A1A9D-25E4-4561-A1CE-61F5C1A5100A}" type="presOf" srcId="{A1CAF155-BA5F-486A-8C95-A231B899F648}" destId="{4D547FAC-BBA8-4C0A-86F4-60908D899FF6}" srcOrd="0" destOrd="0" presId="urn:microsoft.com/office/officeart/2005/8/layout/hierarchy2"/>
    <dgm:cxn modelId="{1E4067B7-BE84-4D14-98D9-DD7CFF7AA34F}" srcId="{9214BF38-3202-47B5-965A-A108A63D89D6}" destId="{FD71B2B8-47D2-43F2-B630-E17336B866B4}" srcOrd="0" destOrd="0" parTransId="{904253EE-70B1-402C-8242-B03A3E4A63B2}" sibTransId="{5D44000A-59FE-4D5F-8023-F482A76C0EE9}"/>
    <dgm:cxn modelId="{2157B6DE-B601-4B59-9954-79DB6607D1BF}" type="presOf" srcId="{904253EE-70B1-402C-8242-B03A3E4A63B2}" destId="{F45753D4-3DD6-4E6F-A047-F905237FC37E}" srcOrd="1" destOrd="0" presId="urn:microsoft.com/office/officeart/2005/8/layout/hierarchy2"/>
    <dgm:cxn modelId="{B74BF3F2-BB8E-42C1-A50F-1ACA7A98DB6F}" type="presOf" srcId="{9D089183-88D1-4BD1-B67B-E43B3E5C84BB}" destId="{CC1771EB-F9B9-4EBE-AB19-7A8D0513EF3F}" srcOrd="0" destOrd="0" presId="urn:microsoft.com/office/officeart/2005/8/layout/hierarchy2"/>
    <dgm:cxn modelId="{637FB427-FCC6-4265-B9B3-C2309DB99A2C}" type="presParOf" srcId="{CC1771EB-F9B9-4EBE-AB19-7A8D0513EF3F}" destId="{42555412-4DF4-4B32-AE95-DEFABD5F29D9}" srcOrd="0" destOrd="0" presId="urn:microsoft.com/office/officeart/2005/8/layout/hierarchy2"/>
    <dgm:cxn modelId="{E1F8A681-23E5-4DEA-86BE-6DA0C927398E}" type="presParOf" srcId="{42555412-4DF4-4B32-AE95-DEFABD5F29D9}" destId="{4B823C75-4061-4999-BD0C-055ED9B621D3}" srcOrd="0" destOrd="0" presId="urn:microsoft.com/office/officeart/2005/8/layout/hierarchy2"/>
    <dgm:cxn modelId="{04D6D6CA-6E78-44B5-BD22-5B5F7F226C21}" type="presParOf" srcId="{42555412-4DF4-4B32-AE95-DEFABD5F29D9}" destId="{24BA387B-653D-45D9-931F-6F8D77655684}" srcOrd="1" destOrd="0" presId="urn:microsoft.com/office/officeart/2005/8/layout/hierarchy2"/>
    <dgm:cxn modelId="{BEB89639-830E-4FC6-AAEB-74DD7FAFAD2E}" type="presParOf" srcId="{24BA387B-653D-45D9-931F-6F8D77655684}" destId="{81E5024A-7FDA-4700-8E32-F798C193A44D}" srcOrd="0" destOrd="0" presId="urn:microsoft.com/office/officeart/2005/8/layout/hierarchy2"/>
    <dgm:cxn modelId="{F8BD03FC-3F4B-49A4-B52D-9A3697C5BD69}" type="presParOf" srcId="{81E5024A-7FDA-4700-8E32-F798C193A44D}" destId="{F45753D4-3DD6-4E6F-A047-F905237FC37E}" srcOrd="0" destOrd="0" presId="urn:microsoft.com/office/officeart/2005/8/layout/hierarchy2"/>
    <dgm:cxn modelId="{73357C4D-B884-40E0-91BB-136D57A9F330}" type="presParOf" srcId="{24BA387B-653D-45D9-931F-6F8D77655684}" destId="{F6D36212-227F-4FBD-94E4-D78FB6EC8487}" srcOrd="1" destOrd="0" presId="urn:microsoft.com/office/officeart/2005/8/layout/hierarchy2"/>
    <dgm:cxn modelId="{14576F81-B7FA-4D50-A3B8-6038CC303310}" type="presParOf" srcId="{F6D36212-227F-4FBD-94E4-D78FB6EC8487}" destId="{1134F1E4-785D-4B85-A9FD-8C6EEFAC6C6D}" srcOrd="0" destOrd="0" presId="urn:microsoft.com/office/officeart/2005/8/layout/hierarchy2"/>
    <dgm:cxn modelId="{9FA98DBF-F181-4A59-AFFE-30E6180EE633}" type="presParOf" srcId="{F6D36212-227F-4FBD-94E4-D78FB6EC8487}" destId="{02B2141B-1252-41C3-BBE9-39F365243302}" srcOrd="1" destOrd="0" presId="urn:microsoft.com/office/officeart/2005/8/layout/hierarchy2"/>
    <dgm:cxn modelId="{B0469380-62FD-49FE-9794-D70C7FAA0405}" type="presParOf" srcId="{02B2141B-1252-41C3-BBE9-39F365243302}" destId="{9AF2C5B6-45CC-49BA-BB5E-422C63C7AE07}" srcOrd="0" destOrd="0" presId="urn:microsoft.com/office/officeart/2005/8/layout/hierarchy2"/>
    <dgm:cxn modelId="{0114A048-F0D9-4032-90B1-1826E8C9435A}" type="presParOf" srcId="{9AF2C5B6-45CC-49BA-BB5E-422C63C7AE07}" destId="{0FDB7DAF-BD00-4E40-AA5D-27DF057E7847}" srcOrd="0" destOrd="0" presId="urn:microsoft.com/office/officeart/2005/8/layout/hierarchy2"/>
    <dgm:cxn modelId="{2F4D2F16-E673-4152-AB11-2E80FE4F178F}" type="presParOf" srcId="{02B2141B-1252-41C3-BBE9-39F365243302}" destId="{EADB63F9-2B3A-4AD4-B64F-B21117CEFE9B}" srcOrd="1" destOrd="0" presId="urn:microsoft.com/office/officeart/2005/8/layout/hierarchy2"/>
    <dgm:cxn modelId="{E4A22FF2-2A83-4394-B8F3-F70F5332ECE1}" type="presParOf" srcId="{EADB63F9-2B3A-4AD4-B64F-B21117CEFE9B}" destId="{16F09DEC-EA39-4803-9B8B-66E34DD077BC}" srcOrd="0" destOrd="0" presId="urn:microsoft.com/office/officeart/2005/8/layout/hierarchy2"/>
    <dgm:cxn modelId="{869A3F79-C717-492A-9552-A5A036F1D63A}" type="presParOf" srcId="{EADB63F9-2B3A-4AD4-B64F-B21117CEFE9B}" destId="{51E3EA10-95BF-41BA-B361-6FDA813332F3}" srcOrd="1" destOrd="0" presId="urn:microsoft.com/office/officeart/2005/8/layout/hierarchy2"/>
    <dgm:cxn modelId="{08EE26D2-6C3B-44D6-A3A6-6F0148C5C405}" type="presParOf" srcId="{51E3EA10-95BF-41BA-B361-6FDA813332F3}" destId="{0576BF0E-8D21-4510-A92F-FE44979FF4B7}" srcOrd="0" destOrd="0" presId="urn:microsoft.com/office/officeart/2005/8/layout/hierarchy2"/>
    <dgm:cxn modelId="{692F1B98-5CE8-4B73-9986-227372E8E1B0}" type="presParOf" srcId="{0576BF0E-8D21-4510-A92F-FE44979FF4B7}" destId="{FDA27F7E-D6C0-4C5D-9F5C-7C289A78EB06}" srcOrd="0" destOrd="0" presId="urn:microsoft.com/office/officeart/2005/8/layout/hierarchy2"/>
    <dgm:cxn modelId="{DA53045B-4BD7-48DB-AE39-71BC26BB64EE}" type="presParOf" srcId="{51E3EA10-95BF-41BA-B361-6FDA813332F3}" destId="{9BEEBDE4-CFC2-495E-85F1-6B05AE5ED77B}" srcOrd="1" destOrd="0" presId="urn:microsoft.com/office/officeart/2005/8/layout/hierarchy2"/>
    <dgm:cxn modelId="{4E5C264E-EDB6-47C7-A35D-F7CF2AA881F4}" type="presParOf" srcId="{9BEEBDE4-CFC2-495E-85F1-6B05AE5ED77B}" destId="{4D547FAC-BBA8-4C0A-86F4-60908D899FF6}" srcOrd="0" destOrd="0" presId="urn:microsoft.com/office/officeart/2005/8/layout/hierarchy2"/>
    <dgm:cxn modelId="{4FDF8D89-1214-4ACC-8A23-E41EA5F298BB}" type="presParOf" srcId="{9BEEBDE4-CFC2-495E-85F1-6B05AE5ED77B}" destId="{B9EADFC5-2383-4F80-9CF7-A2F8A50C61B7}"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23C75-4061-4999-BD0C-055ED9B621D3}">
      <dsp:nvSpPr>
        <dsp:cNvPr id="0" name=""/>
        <dsp:cNvSpPr/>
      </dsp:nvSpPr>
      <dsp:spPr>
        <a:xfrm>
          <a:off x="4324" y="1670527"/>
          <a:ext cx="2020567" cy="101028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rgbClr val="FF0000"/>
              </a:solidFill>
            </a:rPr>
            <a:t>A - Unique</a:t>
          </a:r>
          <a:br>
            <a:rPr lang="en-GB" sz="1800" b="1" kern="1200" noProof="0" dirty="0">
              <a:solidFill>
                <a:srgbClr val="FF0000"/>
              </a:solidFill>
            </a:rPr>
          </a:br>
          <a:r>
            <a:rPr lang="en-GB" sz="1800" b="1" kern="1200" noProof="0" dirty="0">
              <a:solidFill>
                <a:srgbClr val="FF0000"/>
              </a:solidFill>
            </a:rPr>
            <a:t>Grid-Code</a:t>
          </a:r>
        </a:p>
      </dsp:txBody>
      <dsp:txXfrm>
        <a:off x="33914" y="1700117"/>
        <a:ext cx="1961387" cy="951103"/>
      </dsp:txXfrm>
    </dsp:sp>
    <dsp:sp modelId="{81E5024A-7FDA-4700-8E32-F798C193A44D}">
      <dsp:nvSpPr>
        <dsp:cNvPr id="0" name=""/>
        <dsp:cNvSpPr/>
      </dsp:nvSpPr>
      <dsp:spPr>
        <a:xfrm>
          <a:off x="2024891" y="2154773"/>
          <a:ext cx="808227" cy="41791"/>
        </a:xfrm>
        <a:custGeom>
          <a:avLst/>
          <a:gdLst/>
          <a:ahLst/>
          <a:cxnLst/>
          <a:rect l="0" t="0" r="0" b="0"/>
          <a:pathLst>
            <a:path>
              <a:moveTo>
                <a:pt x="0" y="20895"/>
              </a:moveTo>
              <a:lnTo>
                <a:pt x="808227" y="20895"/>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2408799" y="2155463"/>
        <a:ext cx="40411" cy="40411"/>
      </dsp:txXfrm>
    </dsp:sp>
    <dsp:sp modelId="{1134F1E4-785D-4B85-A9FD-8C6EEFAC6C6D}">
      <dsp:nvSpPr>
        <dsp:cNvPr id="0" name=""/>
        <dsp:cNvSpPr/>
      </dsp:nvSpPr>
      <dsp:spPr>
        <a:xfrm>
          <a:off x="2833118" y="1670527"/>
          <a:ext cx="2020567" cy="101028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i="1" kern="1200" noProof="0" dirty="0"/>
            <a:t>Geo Coordinates</a:t>
          </a:r>
        </a:p>
      </dsp:txBody>
      <dsp:txXfrm>
        <a:off x="2862708" y="1700117"/>
        <a:ext cx="1961387" cy="951103"/>
      </dsp:txXfrm>
    </dsp:sp>
    <dsp:sp modelId="{9AF2C5B6-45CC-49BA-BB5E-422C63C7AE07}">
      <dsp:nvSpPr>
        <dsp:cNvPr id="0" name=""/>
        <dsp:cNvSpPr/>
      </dsp:nvSpPr>
      <dsp:spPr>
        <a:xfrm>
          <a:off x="4853686" y="2154773"/>
          <a:ext cx="808227" cy="41791"/>
        </a:xfrm>
        <a:custGeom>
          <a:avLst/>
          <a:gdLst/>
          <a:ahLst/>
          <a:cxnLst/>
          <a:rect l="0" t="0" r="0" b="0"/>
          <a:pathLst>
            <a:path>
              <a:moveTo>
                <a:pt x="0" y="20895"/>
              </a:moveTo>
              <a:lnTo>
                <a:pt x="808227" y="20895"/>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5237594" y="2155463"/>
        <a:ext cx="40411" cy="40411"/>
      </dsp:txXfrm>
    </dsp:sp>
    <dsp:sp modelId="{16F09DEC-EA39-4803-9B8B-66E34DD077BC}">
      <dsp:nvSpPr>
        <dsp:cNvPr id="0" name=""/>
        <dsp:cNvSpPr/>
      </dsp:nvSpPr>
      <dsp:spPr>
        <a:xfrm>
          <a:off x="5661913" y="1670527"/>
          <a:ext cx="2020567" cy="101028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noProof="0" dirty="0">
              <a:solidFill>
                <a:srgbClr val="FF0000"/>
              </a:solidFill>
            </a:rPr>
            <a:t>B - Unique </a:t>
          </a:r>
          <a:br>
            <a:rPr lang="en-GB" sz="1800" b="1" kern="1200" noProof="0" dirty="0">
              <a:solidFill>
                <a:srgbClr val="FF0000"/>
              </a:solidFill>
            </a:rPr>
          </a:br>
          <a:r>
            <a:rPr lang="en-GB" sz="1800" b="1" kern="1200" noProof="0" dirty="0">
              <a:solidFill>
                <a:srgbClr val="FF0000"/>
              </a:solidFill>
            </a:rPr>
            <a:t>Address Code</a:t>
          </a:r>
        </a:p>
      </dsp:txBody>
      <dsp:txXfrm>
        <a:off x="5691503" y="1700117"/>
        <a:ext cx="1961387" cy="951103"/>
      </dsp:txXfrm>
    </dsp:sp>
    <dsp:sp modelId="{0576BF0E-8D21-4510-A92F-FE44979FF4B7}">
      <dsp:nvSpPr>
        <dsp:cNvPr id="0" name=""/>
        <dsp:cNvSpPr/>
      </dsp:nvSpPr>
      <dsp:spPr>
        <a:xfrm>
          <a:off x="7682481" y="2154773"/>
          <a:ext cx="808227" cy="41791"/>
        </a:xfrm>
        <a:custGeom>
          <a:avLst/>
          <a:gdLst/>
          <a:ahLst/>
          <a:cxnLst/>
          <a:rect l="0" t="0" r="0" b="0"/>
          <a:pathLst>
            <a:path>
              <a:moveTo>
                <a:pt x="0" y="20895"/>
              </a:moveTo>
              <a:lnTo>
                <a:pt x="808227" y="20895"/>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8066388" y="2155463"/>
        <a:ext cx="40411" cy="40411"/>
      </dsp:txXfrm>
    </dsp:sp>
    <dsp:sp modelId="{4D547FAC-BBA8-4C0A-86F4-60908D899FF6}">
      <dsp:nvSpPr>
        <dsp:cNvPr id="0" name=""/>
        <dsp:cNvSpPr/>
      </dsp:nvSpPr>
      <dsp:spPr>
        <a:xfrm>
          <a:off x="8490708" y="1670527"/>
          <a:ext cx="2020567" cy="1010283"/>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i="1" kern="1200" noProof="0" dirty="0"/>
            <a:t>Textual Description </a:t>
          </a:r>
          <a:br>
            <a:rPr lang="en-GB" sz="1800" i="1" kern="1200" noProof="0" dirty="0"/>
          </a:br>
          <a:r>
            <a:rPr lang="en-GB" sz="1800" i="1" kern="1200" noProof="0" dirty="0"/>
            <a:t>(e.g. a postal address)</a:t>
          </a:r>
        </a:p>
      </dsp:txBody>
      <dsp:txXfrm>
        <a:off x="8520298" y="1700117"/>
        <a:ext cx="1961387" cy="9511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23C75-4061-4999-BD0C-055ED9B621D3}">
      <dsp:nvSpPr>
        <dsp:cNvPr id="0" name=""/>
        <dsp:cNvSpPr/>
      </dsp:nvSpPr>
      <dsp:spPr>
        <a:xfrm>
          <a:off x="4123"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noProof="0" dirty="0">
            <a:solidFill>
              <a:srgbClr val="FF0000"/>
            </a:solidFill>
          </a:endParaRPr>
        </a:p>
      </dsp:txBody>
      <dsp:txXfrm>
        <a:off x="22845" y="859692"/>
        <a:ext cx="1241012" cy="601784"/>
      </dsp:txXfrm>
    </dsp:sp>
    <dsp:sp modelId="{81E5024A-7FDA-4700-8E32-F798C193A44D}">
      <dsp:nvSpPr>
        <dsp:cNvPr id="0" name=""/>
        <dsp:cNvSpPr/>
      </dsp:nvSpPr>
      <dsp:spPr>
        <a:xfrm>
          <a:off x="1282579" y="1135799"/>
          <a:ext cx="511382" cy="49570"/>
        </a:xfrm>
        <a:custGeom>
          <a:avLst/>
          <a:gdLst/>
          <a:ahLst/>
          <a:cxnLst/>
          <a:rect l="0" t="0" r="0" b="0"/>
          <a:pathLst>
            <a:path>
              <a:moveTo>
                <a:pt x="0" y="24785"/>
              </a:moveTo>
              <a:lnTo>
                <a:pt x="511382" y="24785"/>
              </a:lnTo>
            </a:path>
          </a:pathLst>
        </a:custGeom>
        <a:noFill/>
        <a:ln w="12700" cap="flat" cmpd="sng" algn="ctr">
          <a:no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1525486" y="1147800"/>
        <a:ext cx="25569" cy="25569"/>
      </dsp:txXfrm>
    </dsp:sp>
    <dsp:sp modelId="{1134F1E4-785D-4B85-A9FD-8C6EEFAC6C6D}">
      <dsp:nvSpPr>
        <dsp:cNvPr id="0" name=""/>
        <dsp:cNvSpPr/>
      </dsp:nvSpPr>
      <dsp:spPr>
        <a:xfrm>
          <a:off x="1793962"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i="1" kern="1200" noProof="0" dirty="0"/>
            <a:t>Geo Coordinates</a:t>
          </a:r>
        </a:p>
      </dsp:txBody>
      <dsp:txXfrm>
        <a:off x="1812684" y="859692"/>
        <a:ext cx="1241012" cy="601784"/>
      </dsp:txXfrm>
    </dsp:sp>
    <dsp:sp modelId="{9AF2C5B6-45CC-49BA-BB5E-422C63C7AE07}">
      <dsp:nvSpPr>
        <dsp:cNvPr id="0" name=""/>
        <dsp:cNvSpPr/>
      </dsp:nvSpPr>
      <dsp:spPr>
        <a:xfrm>
          <a:off x="3072419" y="1135799"/>
          <a:ext cx="511382" cy="49570"/>
        </a:xfrm>
        <a:custGeom>
          <a:avLst/>
          <a:gdLst/>
          <a:ahLst/>
          <a:cxnLst/>
          <a:rect l="0" t="0" r="0" b="0"/>
          <a:pathLst>
            <a:path>
              <a:moveTo>
                <a:pt x="0" y="24785"/>
              </a:moveTo>
              <a:lnTo>
                <a:pt x="511382" y="24785"/>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3315326" y="1147800"/>
        <a:ext cx="25569" cy="25569"/>
      </dsp:txXfrm>
    </dsp:sp>
    <dsp:sp modelId="{16F09DEC-EA39-4803-9B8B-66E34DD077BC}">
      <dsp:nvSpPr>
        <dsp:cNvPr id="0" name=""/>
        <dsp:cNvSpPr/>
      </dsp:nvSpPr>
      <dsp:spPr>
        <a:xfrm>
          <a:off x="3583802"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noProof="0" dirty="0">
            <a:solidFill>
              <a:srgbClr val="FF0000"/>
            </a:solidFill>
          </a:endParaRPr>
        </a:p>
      </dsp:txBody>
      <dsp:txXfrm>
        <a:off x="3602524" y="859692"/>
        <a:ext cx="1241012" cy="601784"/>
      </dsp:txXfrm>
    </dsp:sp>
    <dsp:sp modelId="{0576BF0E-8D21-4510-A92F-FE44979FF4B7}">
      <dsp:nvSpPr>
        <dsp:cNvPr id="0" name=""/>
        <dsp:cNvSpPr/>
      </dsp:nvSpPr>
      <dsp:spPr>
        <a:xfrm>
          <a:off x="4862259" y="1135799"/>
          <a:ext cx="511382" cy="49570"/>
        </a:xfrm>
        <a:custGeom>
          <a:avLst/>
          <a:gdLst/>
          <a:ahLst/>
          <a:cxnLst/>
          <a:rect l="0" t="0" r="0" b="0"/>
          <a:pathLst>
            <a:path>
              <a:moveTo>
                <a:pt x="0" y="24785"/>
              </a:moveTo>
              <a:lnTo>
                <a:pt x="511382" y="24785"/>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5105166" y="1147800"/>
        <a:ext cx="25569" cy="25569"/>
      </dsp:txXfrm>
    </dsp:sp>
    <dsp:sp modelId="{4D547FAC-BBA8-4C0A-86F4-60908D899FF6}">
      <dsp:nvSpPr>
        <dsp:cNvPr id="0" name=""/>
        <dsp:cNvSpPr/>
      </dsp:nvSpPr>
      <dsp:spPr>
        <a:xfrm>
          <a:off x="5373642"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i="1" kern="1200" noProof="0" dirty="0"/>
            <a:t>Textual Description </a:t>
          </a:r>
        </a:p>
      </dsp:txBody>
      <dsp:txXfrm>
        <a:off x="5392364" y="859692"/>
        <a:ext cx="1241012" cy="601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23C75-4061-4999-BD0C-055ED9B621D3}">
      <dsp:nvSpPr>
        <dsp:cNvPr id="0" name=""/>
        <dsp:cNvSpPr/>
      </dsp:nvSpPr>
      <dsp:spPr>
        <a:xfrm>
          <a:off x="4123"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noProof="0" dirty="0">
            <a:solidFill>
              <a:srgbClr val="FF0000"/>
            </a:solidFill>
          </a:endParaRPr>
        </a:p>
      </dsp:txBody>
      <dsp:txXfrm>
        <a:off x="22845" y="859692"/>
        <a:ext cx="1241012" cy="601784"/>
      </dsp:txXfrm>
    </dsp:sp>
    <dsp:sp modelId="{81E5024A-7FDA-4700-8E32-F798C193A44D}">
      <dsp:nvSpPr>
        <dsp:cNvPr id="0" name=""/>
        <dsp:cNvSpPr/>
      </dsp:nvSpPr>
      <dsp:spPr>
        <a:xfrm>
          <a:off x="1282579" y="1135799"/>
          <a:ext cx="511382" cy="49570"/>
        </a:xfrm>
        <a:custGeom>
          <a:avLst/>
          <a:gdLst/>
          <a:ahLst/>
          <a:cxnLst/>
          <a:rect l="0" t="0" r="0" b="0"/>
          <a:pathLst>
            <a:path>
              <a:moveTo>
                <a:pt x="0" y="24785"/>
              </a:moveTo>
              <a:lnTo>
                <a:pt x="511382" y="24785"/>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1525486" y="1147800"/>
        <a:ext cx="25569" cy="25569"/>
      </dsp:txXfrm>
    </dsp:sp>
    <dsp:sp modelId="{1134F1E4-785D-4B85-A9FD-8C6EEFAC6C6D}">
      <dsp:nvSpPr>
        <dsp:cNvPr id="0" name=""/>
        <dsp:cNvSpPr/>
      </dsp:nvSpPr>
      <dsp:spPr>
        <a:xfrm>
          <a:off x="1793962"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i="1" kern="1200" noProof="0" dirty="0"/>
            <a:t>Geo Coordinates</a:t>
          </a:r>
        </a:p>
      </dsp:txBody>
      <dsp:txXfrm>
        <a:off x="1812684" y="859692"/>
        <a:ext cx="1241012" cy="601784"/>
      </dsp:txXfrm>
    </dsp:sp>
    <dsp:sp modelId="{9AF2C5B6-45CC-49BA-BB5E-422C63C7AE07}">
      <dsp:nvSpPr>
        <dsp:cNvPr id="0" name=""/>
        <dsp:cNvSpPr/>
      </dsp:nvSpPr>
      <dsp:spPr>
        <a:xfrm>
          <a:off x="3072419" y="1135799"/>
          <a:ext cx="511382" cy="49570"/>
        </a:xfrm>
        <a:custGeom>
          <a:avLst/>
          <a:gdLst/>
          <a:ahLst/>
          <a:cxnLst/>
          <a:rect l="0" t="0" r="0" b="0"/>
          <a:pathLst>
            <a:path>
              <a:moveTo>
                <a:pt x="0" y="24785"/>
              </a:moveTo>
              <a:lnTo>
                <a:pt x="511382" y="24785"/>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3315326" y="1147800"/>
        <a:ext cx="25569" cy="25569"/>
      </dsp:txXfrm>
    </dsp:sp>
    <dsp:sp modelId="{16F09DEC-EA39-4803-9B8B-66E34DD077BC}">
      <dsp:nvSpPr>
        <dsp:cNvPr id="0" name=""/>
        <dsp:cNvSpPr/>
      </dsp:nvSpPr>
      <dsp:spPr>
        <a:xfrm>
          <a:off x="3583802"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solidFill>
                <a:srgbClr val="FF0000"/>
              </a:solidFill>
            </a:rPr>
            <a:t>B - Unique </a:t>
          </a:r>
          <a:br>
            <a:rPr lang="en-GB" sz="1400" b="1" kern="1200" noProof="0" dirty="0">
              <a:solidFill>
                <a:srgbClr val="FF0000"/>
              </a:solidFill>
            </a:rPr>
          </a:br>
          <a:r>
            <a:rPr lang="en-GB" sz="1400" b="1" kern="1200" noProof="0" dirty="0">
              <a:solidFill>
                <a:srgbClr val="FF0000"/>
              </a:solidFill>
            </a:rPr>
            <a:t>Address Code</a:t>
          </a:r>
        </a:p>
      </dsp:txBody>
      <dsp:txXfrm>
        <a:off x="3602524" y="859692"/>
        <a:ext cx="1241012" cy="601784"/>
      </dsp:txXfrm>
    </dsp:sp>
    <dsp:sp modelId="{0576BF0E-8D21-4510-A92F-FE44979FF4B7}">
      <dsp:nvSpPr>
        <dsp:cNvPr id="0" name=""/>
        <dsp:cNvSpPr/>
      </dsp:nvSpPr>
      <dsp:spPr>
        <a:xfrm>
          <a:off x="4862259" y="1135799"/>
          <a:ext cx="511382" cy="49570"/>
        </a:xfrm>
        <a:custGeom>
          <a:avLst/>
          <a:gdLst/>
          <a:ahLst/>
          <a:cxnLst/>
          <a:rect l="0" t="0" r="0" b="0"/>
          <a:pathLst>
            <a:path>
              <a:moveTo>
                <a:pt x="0" y="24785"/>
              </a:moveTo>
              <a:lnTo>
                <a:pt x="511382" y="24785"/>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5105166" y="1147800"/>
        <a:ext cx="25569" cy="25569"/>
      </dsp:txXfrm>
    </dsp:sp>
    <dsp:sp modelId="{4D547FAC-BBA8-4C0A-86F4-60908D899FF6}">
      <dsp:nvSpPr>
        <dsp:cNvPr id="0" name=""/>
        <dsp:cNvSpPr/>
      </dsp:nvSpPr>
      <dsp:spPr>
        <a:xfrm>
          <a:off x="5373642"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i="1" kern="1200" noProof="0" dirty="0"/>
            <a:t>Textual Description </a:t>
          </a:r>
        </a:p>
      </dsp:txBody>
      <dsp:txXfrm>
        <a:off x="5392364" y="859692"/>
        <a:ext cx="1241012" cy="601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23C75-4061-4999-BD0C-055ED9B621D3}">
      <dsp:nvSpPr>
        <dsp:cNvPr id="0" name=""/>
        <dsp:cNvSpPr/>
      </dsp:nvSpPr>
      <dsp:spPr>
        <a:xfrm>
          <a:off x="4123"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solidFill>
                <a:srgbClr val="FF0000"/>
              </a:solidFill>
            </a:rPr>
            <a:t>A - Unique</a:t>
          </a:r>
          <a:br>
            <a:rPr lang="en-GB" sz="1400" b="1" kern="1200" noProof="0" dirty="0">
              <a:solidFill>
                <a:srgbClr val="FF0000"/>
              </a:solidFill>
            </a:rPr>
          </a:br>
          <a:r>
            <a:rPr lang="en-GB" sz="1400" b="1" kern="1200" noProof="0" dirty="0">
              <a:solidFill>
                <a:srgbClr val="FF0000"/>
              </a:solidFill>
            </a:rPr>
            <a:t>Grid-Code</a:t>
          </a:r>
        </a:p>
      </dsp:txBody>
      <dsp:txXfrm>
        <a:off x="22845" y="859692"/>
        <a:ext cx="1241012" cy="601784"/>
      </dsp:txXfrm>
    </dsp:sp>
    <dsp:sp modelId="{81E5024A-7FDA-4700-8E32-F798C193A44D}">
      <dsp:nvSpPr>
        <dsp:cNvPr id="0" name=""/>
        <dsp:cNvSpPr/>
      </dsp:nvSpPr>
      <dsp:spPr>
        <a:xfrm>
          <a:off x="1282579" y="1135799"/>
          <a:ext cx="511382" cy="49570"/>
        </a:xfrm>
        <a:custGeom>
          <a:avLst/>
          <a:gdLst/>
          <a:ahLst/>
          <a:cxnLst/>
          <a:rect l="0" t="0" r="0" b="0"/>
          <a:pathLst>
            <a:path>
              <a:moveTo>
                <a:pt x="0" y="24785"/>
              </a:moveTo>
              <a:lnTo>
                <a:pt x="511382" y="24785"/>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1525486" y="1147800"/>
        <a:ext cx="25569" cy="25569"/>
      </dsp:txXfrm>
    </dsp:sp>
    <dsp:sp modelId="{1134F1E4-785D-4B85-A9FD-8C6EEFAC6C6D}">
      <dsp:nvSpPr>
        <dsp:cNvPr id="0" name=""/>
        <dsp:cNvSpPr/>
      </dsp:nvSpPr>
      <dsp:spPr>
        <a:xfrm>
          <a:off x="1793962"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i="1" kern="1200" noProof="0" dirty="0"/>
            <a:t>Geo Coordinates</a:t>
          </a:r>
        </a:p>
      </dsp:txBody>
      <dsp:txXfrm>
        <a:off x="1812684" y="859692"/>
        <a:ext cx="1241012" cy="601784"/>
      </dsp:txXfrm>
    </dsp:sp>
    <dsp:sp modelId="{9AF2C5B6-45CC-49BA-BB5E-422C63C7AE07}">
      <dsp:nvSpPr>
        <dsp:cNvPr id="0" name=""/>
        <dsp:cNvSpPr/>
      </dsp:nvSpPr>
      <dsp:spPr>
        <a:xfrm>
          <a:off x="3072419" y="1135799"/>
          <a:ext cx="511382" cy="49570"/>
        </a:xfrm>
        <a:custGeom>
          <a:avLst/>
          <a:gdLst/>
          <a:ahLst/>
          <a:cxnLst/>
          <a:rect l="0" t="0" r="0" b="0"/>
          <a:pathLst>
            <a:path>
              <a:moveTo>
                <a:pt x="0" y="24785"/>
              </a:moveTo>
              <a:lnTo>
                <a:pt x="511382" y="24785"/>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3315326" y="1147800"/>
        <a:ext cx="25569" cy="25569"/>
      </dsp:txXfrm>
    </dsp:sp>
    <dsp:sp modelId="{16F09DEC-EA39-4803-9B8B-66E34DD077BC}">
      <dsp:nvSpPr>
        <dsp:cNvPr id="0" name=""/>
        <dsp:cNvSpPr/>
      </dsp:nvSpPr>
      <dsp:spPr>
        <a:xfrm>
          <a:off x="3583802"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solidFill>
                <a:srgbClr val="FF0000"/>
              </a:solidFill>
            </a:rPr>
            <a:t>B - Unique </a:t>
          </a:r>
          <a:br>
            <a:rPr lang="en-GB" sz="1400" b="1" kern="1200" noProof="0" dirty="0">
              <a:solidFill>
                <a:srgbClr val="FF0000"/>
              </a:solidFill>
            </a:rPr>
          </a:br>
          <a:r>
            <a:rPr lang="en-GB" sz="1400" b="1" kern="1200" noProof="0" dirty="0">
              <a:solidFill>
                <a:srgbClr val="FF0000"/>
              </a:solidFill>
            </a:rPr>
            <a:t>Address Code</a:t>
          </a:r>
        </a:p>
      </dsp:txBody>
      <dsp:txXfrm>
        <a:off x="3602524" y="859692"/>
        <a:ext cx="1241012" cy="601784"/>
      </dsp:txXfrm>
    </dsp:sp>
    <dsp:sp modelId="{0576BF0E-8D21-4510-A92F-FE44979FF4B7}">
      <dsp:nvSpPr>
        <dsp:cNvPr id="0" name=""/>
        <dsp:cNvSpPr/>
      </dsp:nvSpPr>
      <dsp:spPr>
        <a:xfrm>
          <a:off x="4862259" y="1135799"/>
          <a:ext cx="511382" cy="49570"/>
        </a:xfrm>
        <a:custGeom>
          <a:avLst/>
          <a:gdLst/>
          <a:ahLst/>
          <a:cxnLst/>
          <a:rect l="0" t="0" r="0" b="0"/>
          <a:pathLst>
            <a:path>
              <a:moveTo>
                <a:pt x="0" y="24785"/>
              </a:moveTo>
              <a:lnTo>
                <a:pt x="511382" y="24785"/>
              </a:lnTo>
            </a:path>
          </a:pathLst>
        </a:custGeom>
        <a:noFill/>
        <a:ln w="12700" cap="flat" cmpd="sng" algn="ctr">
          <a:solidFill>
            <a:scrgbClr r="0" g="0" b="0"/>
          </a:solidFill>
          <a:prstDash val="solid"/>
          <a:miter lim="800000"/>
          <a:headEnd type="triangle"/>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noProof="0" dirty="0"/>
        </a:p>
      </dsp:txBody>
      <dsp:txXfrm>
        <a:off x="5105166" y="1147800"/>
        <a:ext cx="25569" cy="25569"/>
      </dsp:txXfrm>
    </dsp:sp>
    <dsp:sp modelId="{4D547FAC-BBA8-4C0A-86F4-60908D899FF6}">
      <dsp:nvSpPr>
        <dsp:cNvPr id="0" name=""/>
        <dsp:cNvSpPr/>
      </dsp:nvSpPr>
      <dsp:spPr>
        <a:xfrm>
          <a:off x="5373642" y="840970"/>
          <a:ext cx="1278456" cy="639228"/>
        </a:xfrm>
        <a:prstGeom prst="roundRect">
          <a:avLst>
            <a:gd name="adj" fmla="val 10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i="1" kern="1200" noProof="0" dirty="0"/>
            <a:t>Textual Description </a:t>
          </a:r>
        </a:p>
      </dsp:txBody>
      <dsp:txXfrm>
        <a:off x="5392364" y="859692"/>
        <a:ext cx="1241012" cy="6017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10:19:42.248"/>
    </inkml:context>
    <inkml:brush xml:id="br0">
      <inkml:brushProperty name="width" value="0.3" units="cm"/>
      <inkml:brushProperty name="height" value="0.6" units="cm"/>
      <inkml:brushProperty name="color" value="#FF2500"/>
      <inkml:brushProperty name="tip" value="rectangle"/>
      <inkml:brushProperty name="rasterOp" value="maskPen"/>
    </inkml:brush>
  </inkml:definitions>
  <inkml:trace contextRef="#ctx0" brushRef="#br0">72 6133 4369,'-47'23'10023,"45"-25"-9954,0 0 1,0 0-1,0 0 1,-1 0-1,2-1 1,0 1-1,-2 0 1,2 0 0,0-1-1,0 0 1,0 0-1,0 1 1,0-1-1,0 0 1,1 1-1,0-1 1,-1 0-1,1 0 1,0 0-1,0 0 1,0 0-1,1 1 1,-1-2 0,0 2-1,1-1 1,1-1-70,-2-6 119,12-598 887,-2 343-598,47-486-258,-14 66-172,24 379 313,-40 208-218,54-309 313,53-154 299,-67 21-471,-11 56-192,38-152-22,-51 442 12,-29 143-170,-2 0-1,-2 0 1,-3-1 0,0-37 158,7-66-429,-9 140 451,2 0-22,15-3 21,11 2 365,-30 14-279,10-21 685,-12 21-749,-1 2-257,-1 4-215,0 7-272,-2 40-13295,1-32 11132,-1 4 1343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10:19:42.249"/>
    </inkml:context>
    <inkml:brush xml:id="br0">
      <inkml:brushProperty name="width" value="0.2" units="cm"/>
      <inkml:brushProperty name="height" value="0.4" units="cm"/>
      <inkml:brushProperty name="color" value="#FF2500"/>
      <inkml:brushProperty name="tip" value="rectangle"/>
      <inkml:brushProperty name="rasterOp" value="maskPen"/>
    </inkml:brush>
  </inkml:definitions>
  <inkml:trace contextRef="#ctx0" brushRef="#br0">58 415 3855,'-3'-1'1413,"-50"-26"6897,51 26-7882,2 1-64,0 0-85,0 0-44,0 0-85,15-9 129,80 3 963,265-21-43,40 25-835,-226-7-235,170-31-129,67-16 21,-193 21 220,117-10 118,83 50-41,-226 2 542,143-15-860,-6-15 514,42 14-514,541-17 385,-813 24-385,0 5 0,-1 4 0,0 4 0,80 20 0,-88-16 22,1-3-1,0-5 0,0-3 1,1-3-1,0-5 1,10-5-22,-72 6-1,733-42-127,160 32 257,-234-61-1,-469 56-72,1 8 0,0 10-1,0 10 1,-1 9 0,144 32-56,-149-5 100,-90-16-29,1-4 0,1-7 1,0-4-1,106-3-71,295-41 386,62-29-386,120-69 364,-418 98-107,-246 39-129,-34-6-106,-10-3 85,-2-1 21,0 0-42,0 0-215,0 0-278,0 0-878,0 0-2505,0 0-1093,0 0-171,0 0 299,0 0 1842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3-21T10:21:41.700"/>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1506 540 128,'-232'88'8867,"-60"26"-5055,275-104-3867,-1 1-1,2 0 1,0 1 0,0 1-1,2 0 1,-1 1 0,2 0-1,0 1 1,0 1 0,2 0-1,0 1 56,-99 192-717,105-199 715,-27 66 240,3 3-1,3 0 1,4 0-1,4 2 1,4 1-1,4 0 1,3 0-1,5 1 1,3-1-1,4 0 1,6 17-238,0-15 180,4 1 0,5-1 0,2-2 0,5 0-1,4-1 1,3-2 0,4-1 0,4-2 0,3-1 0,18 17-180,-30-52 66,2-2 0,1 0 1,3-2-1,1-2 0,1-2 0,2-1 0,2-2 1,44 22-67,-7-11-26,2-3 1,2-4 0,1-3-1,74 15 26,-93-28 70,2-3 0,-1-2 1,2-4-1,0-2 0,0-3 0,0-3 0,0-3 0,0-3 0,-1-2 0,1-4 0,50-15-70,-63 10 126,-2-2-1,0-2 1,-1-2-1,-1-3 0,-2-1 1,-1-3-1,10-10-125,-8 0 124,-2-3 0,-1-1-1,-3-3 1,-2-1 0,-2-2-1,18-30-123,12-29-92,-4-2-1,39-92 93,-62 107-207,-4-1 0,-5-3 0,-5 0-1,14-84 208,-34 119-41,-3 0 1,-4 0-1,-2-1 0,-3 1 0,-4-1 0,-3 1 0,-2-1 0,-8-16 41,0 20 38,-2 1 0,-4 0 1,-2 2-1,-3 1 0,-3 0 1,-3 2-1,-1 2 0,-4 1 1,-2 2-1,-2 1 0,-3 2 1,-2 3-1,-2 1 0,-2 2 1,-1 2-1,-3 2 0,-2 3 0,0 3 1,-48-19-39,25 21-41,-1 4 0,-2 3 0,0 4 0,-1 3 0,0 3 0,-2 4-1,1 4 1,-1 3 0,0 4 0,0 3 0,1 4 0,-64 14 41,71-9-46,1 3 0,0 3 1,2 3-1,1 3 0,1 3 0,1 4 0,2 2 0,2 3 0,1 3 0,3 2 0,2 4 1,2 1-1,2 3 0,-22 28 46,38-35-29,3 1 1,1 3-1,3 1 1,2 0-1,3 3 0,2 1 1,2 0-1,3 2 1,-3 19 28,9-8 137,4 1 1,3 1 0,3 0-1,3 0 1,4 0 0,2 1-1,5-2 1,1 1 0,5 0 0,2-2-1,3 1 1,4-2 0,3 0-1,29 56-137,8 1 243,5-3 0,6-2-1,82 99-242,-125-179-17,1-2-1,3-1 1,0-2-1,3-1 1,1-1-1,1-2 1,1-1-1,2-2 1,1-2-1,1-2 1,31 12 17,16-4-3,1-4 0,2-4-1,0-3 1,1-4 0,0-4 0,1-3 0,12-5 3,-34 2 54,0-3-1,0-4 1,0-1-1,0-4 1,-2-3-1,1-3 1,-1-3 0,-1-3-1,-1-2 1,-1-3-1,-2-3 1,33-19-54,-41 9 112,-1-1 1,-3-3-1,-1-1 0,-2-4 1,-3 0-1,-2-3 1,-2-2-1,27-43-112,-34 39-37,-2-3 0,-3-1 0,-3-1 0,-2-1 0,-4-1 0,-3-1 0,-2-1 0,-4 0 0,-3-1 0,-3-1 0,-2-15 37,-3-20-125,-6 0-1,-3 0 1,-6 1-1,-5 0 1,-4 1 0,-5 0-1,-5-1 126,-9-15 73,-6 2 0,-4 1 0,-6 3-1,-5 3 1,-20-20-73,54 87 13,-3 2 0,-1 0 0,-2 2 0,-2 1 0,-1 2-1,-2 1 1,-1 2 0,-2 1 0,-1 2 0,-45-21-13,30 22-62,-1 3-1,-2 2 1,0 3 0,-2 2 0,0 2 0,0 4 0,-1 1 0,-1 4-1,0 2 1,1 2 0,-28 5 62,-31 6 8,2 5 1,0 5-1,1 5 0,2 5 0,-59 24-8,69-18-33,1 4-1,2 4 0,3 4 1,2 5-1,2 3 0,3 4 1,-16 18 33,21-8-227,4 3 0,3 4 0,4 2 0,4 4 0,-20 33 227,27 2-2701,53-85 639,3 0 0,1 1 1,1 0-1,2 1 0,2 0 0,1 0 1,2 25 2061,3 24-622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25T08:04:05.337"/>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1B83B29B-3C01-45EC-881F-7D9A620CCE75}" type="datetimeFigureOut">
              <a:rPr lang="it-IT" smtClean="0"/>
              <a:t>25/03/2025</a:t>
            </a:fld>
            <a:endParaRPr lang="it-IT"/>
          </a:p>
        </p:txBody>
      </p:sp>
      <p:sp>
        <p:nvSpPr>
          <p:cNvPr id="4" name="Segnaposto immagine diapositiva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377363"/>
            <a:ext cx="2946400" cy="495300"/>
          </a:xfrm>
          <a:prstGeom prst="rect">
            <a:avLst/>
          </a:prstGeom>
        </p:spPr>
        <p:txBody>
          <a:bodyPr vert="horz" lIns="91440" tIns="45720" rIns="91440" bIns="45720" rtlCol="0" anchor="b"/>
          <a:lstStyle>
            <a:lvl1pPr algn="r">
              <a:defRPr sz="1200"/>
            </a:lvl1pPr>
          </a:lstStyle>
          <a:p>
            <a:fld id="{6AD8B905-C24B-4384-BBCA-7BE0E8F3F41A}" type="slidenum">
              <a:rPr lang="it-IT" smtClean="0"/>
              <a:t>‹N›</a:t>
            </a:fld>
            <a:endParaRPr lang="it-IT"/>
          </a:p>
        </p:txBody>
      </p:sp>
    </p:spTree>
    <p:extLst>
      <p:ext uri="{BB962C8B-B14F-4D97-AF65-F5344CB8AC3E}">
        <p14:creationId xmlns:p14="http://schemas.microsoft.com/office/powerpoint/2010/main" val="320483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96F0B3B-497F-409F-A7E8-D0A2CFE339BF}" type="slidenum">
              <a:rPr lang="it-IT" smtClean="0"/>
              <a:t>6</a:t>
            </a:fld>
            <a:endParaRPr lang="it-IT"/>
          </a:p>
        </p:txBody>
      </p:sp>
    </p:spTree>
    <p:extLst>
      <p:ext uri="{BB962C8B-B14F-4D97-AF65-F5344CB8AC3E}">
        <p14:creationId xmlns:p14="http://schemas.microsoft.com/office/powerpoint/2010/main" val="248509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96F0B3B-497F-409F-A7E8-D0A2CFE339BF}" type="slidenum">
              <a:rPr lang="it-IT" smtClean="0"/>
              <a:t>12</a:t>
            </a:fld>
            <a:endParaRPr lang="it-IT"/>
          </a:p>
        </p:txBody>
      </p:sp>
    </p:spTree>
    <p:extLst>
      <p:ext uri="{BB962C8B-B14F-4D97-AF65-F5344CB8AC3E}">
        <p14:creationId xmlns:p14="http://schemas.microsoft.com/office/powerpoint/2010/main" val="406628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E3A9C8-FD97-F3A3-29AA-7B4A9F6156B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30FF8FB-A661-41E6-187A-94AC5CA14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672ADDE-DC74-C593-370E-FDDF0F13DBCF}"/>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5" name="Segnaposto piè di pagina 4">
            <a:extLst>
              <a:ext uri="{FF2B5EF4-FFF2-40B4-BE49-F238E27FC236}">
                <a16:creationId xmlns:a16="http://schemas.microsoft.com/office/drawing/2014/main" id="{BF7732F8-665B-E5A9-BD59-726F2B03F3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826A05C-94B7-3EB0-DB3E-4F4F2B0804DA}"/>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1498194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2FC9D-EF37-CAFB-1CD7-BD998A77630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EF83B5E-DA70-A1D5-9760-25098562C6EE}"/>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4" name="Segnaposto piè di pagina 3">
            <a:extLst>
              <a:ext uri="{FF2B5EF4-FFF2-40B4-BE49-F238E27FC236}">
                <a16:creationId xmlns:a16="http://schemas.microsoft.com/office/drawing/2014/main" id="{98A061FC-9CAD-A881-A1D6-46CCCB37A72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7586C00-24E7-ECB0-D2B8-4E0F7EECFBC0}"/>
              </a:ext>
            </a:extLst>
          </p:cNvPr>
          <p:cNvSpPr>
            <a:spLocks noGrp="1"/>
          </p:cNvSpPr>
          <p:nvPr>
            <p:ph type="sldNum" sz="quarter" idx="12"/>
          </p:nvPr>
        </p:nvSpPr>
        <p:spPr/>
        <p:txBody>
          <a:bodyPr/>
          <a:lstStyle/>
          <a:p>
            <a:fld id="{EF73AE6E-820C-42F6-A77B-F429D9C79032}" type="slidenum">
              <a:rPr lang="it-IT" smtClean="0"/>
              <a:t>‹N›</a:t>
            </a:fld>
            <a:endParaRPr lang="it-IT"/>
          </a:p>
        </p:txBody>
      </p:sp>
      <p:pic>
        <p:nvPicPr>
          <p:cNvPr id="7" name="Picture 4">
            <a:extLst>
              <a:ext uri="{FF2B5EF4-FFF2-40B4-BE49-F238E27FC236}">
                <a16:creationId xmlns:a16="http://schemas.microsoft.com/office/drawing/2014/main" id="{19313625-DE69-FAC8-D1B0-C62F6CE4982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781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8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Solo titolo">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B84A6960-9132-0FD6-2409-E7F3FFAF7882}"/>
              </a:ext>
            </a:extLst>
          </p:cNvPr>
          <p:cNvPicPr>
            <a:picLocks noChangeAspect="1" noChangeArrowheads="1"/>
          </p:cNvPicPr>
          <p:nvPr userDrawn="1"/>
        </p:nvPicPr>
        <p:blipFill>
          <a:blip r:embed="rId2">
            <a:clrChange>
              <a:clrFrom>
                <a:srgbClr val="FFFFFF"/>
              </a:clrFrom>
              <a:clrTo>
                <a:srgbClr val="FFFFFF">
                  <a:alpha val="0"/>
                </a:srgbClr>
              </a:clrTo>
            </a:clrChange>
            <a:alphaModFix amt="40000"/>
            <a:extLst>
              <a:ext uri="{28A0092B-C50C-407E-A947-70E740481C1C}">
                <a14:useLocalDpi xmlns:a14="http://schemas.microsoft.com/office/drawing/2010/main" val="0"/>
              </a:ext>
            </a:extLst>
          </a:blip>
          <a:srcRect/>
          <a:stretch>
            <a:fillRect/>
          </a:stretch>
        </p:blipFill>
        <p:spPr bwMode="auto">
          <a:xfrm>
            <a:off x="1066133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98E2FC9D-EF37-CAFB-1CD7-BD998A77630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EF83B5E-DA70-A1D5-9760-25098562C6EE}"/>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4" name="Segnaposto piè di pagina 3">
            <a:extLst>
              <a:ext uri="{FF2B5EF4-FFF2-40B4-BE49-F238E27FC236}">
                <a16:creationId xmlns:a16="http://schemas.microsoft.com/office/drawing/2014/main" id="{98A061FC-9CAD-A881-A1D6-46CCCB37A72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7586C00-24E7-ECB0-D2B8-4E0F7EECFBC0}"/>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185616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8EBC5E9-7808-5CDC-60BE-9791355CD348}"/>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3" name="Segnaposto piè di pagina 2">
            <a:extLst>
              <a:ext uri="{FF2B5EF4-FFF2-40B4-BE49-F238E27FC236}">
                <a16:creationId xmlns:a16="http://schemas.microsoft.com/office/drawing/2014/main" id="{9E8FF379-9C09-C699-7A55-2C1B0699072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027F2D4-9F1E-1268-BBBD-E3DB4EA10C9F}"/>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2987057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8EBC5E9-7808-5CDC-60BE-9791355CD348}"/>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3" name="Segnaposto piè di pagina 2">
            <a:extLst>
              <a:ext uri="{FF2B5EF4-FFF2-40B4-BE49-F238E27FC236}">
                <a16:creationId xmlns:a16="http://schemas.microsoft.com/office/drawing/2014/main" id="{9E8FF379-9C09-C699-7A55-2C1B06990720}"/>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027F2D4-9F1E-1268-BBBD-E3DB4EA10C9F}"/>
              </a:ext>
            </a:extLst>
          </p:cNvPr>
          <p:cNvSpPr>
            <a:spLocks noGrp="1"/>
          </p:cNvSpPr>
          <p:nvPr>
            <p:ph type="sldNum" sz="quarter" idx="12"/>
          </p:nvPr>
        </p:nvSpPr>
        <p:spPr/>
        <p:txBody>
          <a:bodyPr/>
          <a:lstStyle/>
          <a:p>
            <a:fld id="{EF73AE6E-820C-42F6-A77B-F429D9C79032}" type="slidenum">
              <a:rPr lang="it-IT" smtClean="0"/>
              <a:t>‹N›</a:t>
            </a:fld>
            <a:endParaRPr lang="it-IT"/>
          </a:p>
        </p:txBody>
      </p:sp>
      <p:pic>
        <p:nvPicPr>
          <p:cNvPr id="6" name="Immagine 5">
            <a:extLst>
              <a:ext uri="{FF2B5EF4-FFF2-40B4-BE49-F238E27FC236}">
                <a16:creationId xmlns:a16="http://schemas.microsoft.com/office/drawing/2014/main" id="{CCB575B7-CEF4-F323-688E-2E0F486DA9B2}"/>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32778"/>
          <a:stretch/>
        </p:blipFill>
        <p:spPr>
          <a:xfrm>
            <a:off x="247012" y="1343025"/>
            <a:ext cx="11697976" cy="4610100"/>
          </a:xfrm>
          <a:prstGeom prst="rect">
            <a:avLst/>
          </a:prstGeom>
        </p:spPr>
      </p:pic>
    </p:spTree>
    <p:extLst>
      <p:ext uri="{BB962C8B-B14F-4D97-AF65-F5344CB8AC3E}">
        <p14:creationId xmlns:p14="http://schemas.microsoft.com/office/powerpoint/2010/main" val="4148479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999F01-1DE4-ED99-B7EE-1F1425CF8C5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1E3463-98D6-3F2E-A0F3-F08CDF789A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34763B-523E-EA41-7DE7-2DECECAD1A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5C3618D-8BB9-DAD4-AB80-78FBD1F3A6BE}"/>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6" name="Segnaposto piè di pagina 5">
            <a:extLst>
              <a:ext uri="{FF2B5EF4-FFF2-40B4-BE49-F238E27FC236}">
                <a16:creationId xmlns:a16="http://schemas.microsoft.com/office/drawing/2014/main" id="{13B0FFE7-AEFE-14C1-66DD-E4141C0CA9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F0D64FA-1C16-1D47-BE3B-B2678E4E4ABE}"/>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89509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82574D-A052-B38B-30CE-C3BA8730785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C018E74-8D2D-84B2-DCA6-DB83DC713A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1AE472C-62F4-25EC-1772-919FE5DCC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A238FF7-C7D9-743B-9D71-E2072EBE62B8}"/>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6" name="Segnaposto piè di pagina 5">
            <a:extLst>
              <a:ext uri="{FF2B5EF4-FFF2-40B4-BE49-F238E27FC236}">
                <a16:creationId xmlns:a16="http://schemas.microsoft.com/office/drawing/2014/main" id="{92C2C0F6-1230-5939-2EFF-262ED9D4E61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17B722C-5B79-8FFB-CA6F-1B5D85671F41}"/>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312402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DEB0DA-9DFA-55B0-8AAD-580A9B44911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F74FD57-F9F4-053F-5268-222D51019C5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F4F7A7F-17DB-8161-9C2D-FA23EBB6075B}"/>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5" name="Segnaposto piè di pagina 4">
            <a:extLst>
              <a:ext uri="{FF2B5EF4-FFF2-40B4-BE49-F238E27FC236}">
                <a16:creationId xmlns:a16="http://schemas.microsoft.com/office/drawing/2014/main" id="{4F2AD73F-1964-0BFB-AE28-6B8160926EE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63FA63-8BC0-3A5B-0695-89425854171B}"/>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2688954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4E0BFD4-CDFD-D0D3-3C15-96180190DC14}"/>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6658323-96E4-2981-EE76-409BDF297516}"/>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EEFE69B-07CB-28C9-5382-4B7DC25B7D90}"/>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5" name="Segnaposto piè di pagina 4">
            <a:extLst>
              <a:ext uri="{FF2B5EF4-FFF2-40B4-BE49-F238E27FC236}">
                <a16:creationId xmlns:a16="http://schemas.microsoft.com/office/drawing/2014/main" id="{E840E94B-22CB-FEFD-D9F5-48CDE364136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7BC20A0-9B3A-B9EB-08D4-ADEB17C6B6D1}"/>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2978897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iapositiva titolo">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3F949B69-600D-0361-92D0-6A5A81D6BEA6}"/>
              </a:ext>
            </a:extLst>
          </p:cNvPr>
          <p:cNvPicPr>
            <a:picLocks noChangeAspect="1"/>
          </p:cNvPicPr>
          <p:nvPr userDrawn="1"/>
        </p:nvPicPr>
        <p:blipFill>
          <a:blip r:embed="rId2">
            <a:clrChange>
              <a:clrFrom>
                <a:srgbClr val="FFFFFF"/>
              </a:clrFrom>
              <a:clrTo>
                <a:srgbClr val="FFFFFF">
                  <a:alpha val="0"/>
                </a:srgbClr>
              </a:clrTo>
            </a:clrChange>
            <a:alphaModFix amt="30000"/>
            <a:extLst>
              <a:ext uri="{28A0092B-C50C-407E-A947-70E740481C1C}">
                <a14:useLocalDpi xmlns:a14="http://schemas.microsoft.com/office/drawing/2010/main" val="0"/>
              </a:ext>
            </a:extLst>
          </a:blip>
          <a:srcRect b="32778"/>
          <a:stretch/>
        </p:blipFill>
        <p:spPr>
          <a:xfrm>
            <a:off x="247012" y="1343025"/>
            <a:ext cx="11697976" cy="4610100"/>
          </a:xfrm>
          <a:prstGeom prst="rect">
            <a:avLst/>
          </a:prstGeom>
        </p:spPr>
      </p:pic>
      <p:sp>
        <p:nvSpPr>
          <p:cNvPr id="2" name="Titolo 1">
            <a:extLst>
              <a:ext uri="{FF2B5EF4-FFF2-40B4-BE49-F238E27FC236}">
                <a16:creationId xmlns:a16="http://schemas.microsoft.com/office/drawing/2014/main" id="{7CE3A9C8-FD97-F3A3-29AA-7B4A9F6156BE}"/>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30FF8FB-A661-41E6-187A-94AC5CA14D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8672ADDE-DC74-C593-370E-FDDF0F13DBCF}"/>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5" name="Segnaposto piè di pagina 4">
            <a:extLst>
              <a:ext uri="{FF2B5EF4-FFF2-40B4-BE49-F238E27FC236}">
                <a16:creationId xmlns:a16="http://schemas.microsoft.com/office/drawing/2014/main" id="{BF7732F8-665B-E5A9-BD59-726F2B03F31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826A05C-94B7-3EB0-DB3E-4F4F2B0804DA}"/>
              </a:ext>
            </a:extLst>
          </p:cNvPr>
          <p:cNvSpPr>
            <a:spLocks noGrp="1"/>
          </p:cNvSpPr>
          <p:nvPr>
            <p:ph type="sldNum" sz="quarter" idx="12"/>
          </p:nvPr>
        </p:nvSpPr>
        <p:spPr/>
        <p:txBody>
          <a:bodyPr/>
          <a:lstStyle/>
          <a:p>
            <a:fld id="{EF73AE6E-820C-42F6-A77B-F429D9C79032}" type="slidenum">
              <a:rPr lang="it-IT" smtClean="0"/>
              <a:t>‹N›</a:t>
            </a:fld>
            <a:endParaRPr lang="it-IT"/>
          </a:p>
        </p:txBody>
      </p:sp>
      <p:pic>
        <p:nvPicPr>
          <p:cNvPr id="8" name="Picture 4">
            <a:extLst>
              <a:ext uri="{FF2B5EF4-FFF2-40B4-BE49-F238E27FC236}">
                <a16:creationId xmlns:a16="http://schemas.microsoft.com/office/drawing/2014/main" id="{06CA84F7-7F16-DCD6-B20A-1ACB0F78C88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4693" y="281782"/>
            <a:ext cx="3275013" cy="57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19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EBE993-F7F0-9350-A190-F4CD4237623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073DC0-F77C-C160-690D-14172CA5B31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AF45F2-AF6B-60D3-DFD0-884914CB8BAE}"/>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5" name="Segnaposto piè di pagina 4">
            <a:extLst>
              <a:ext uri="{FF2B5EF4-FFF2-40B4-BE49-F238E27FC236}">
                <a16:creationId xmlns:a16="http://schemas.microsoft.com/office/drawing/2014/main" id="{6B7E8B26-6D15-307D-E085-0219E7F3EF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DA2BD36-DF8F-32FE-88D2-10D20EF4741A}"/>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405798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olo e contenuto">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23586FEF-B39A-E0AD-DA08-FF4EE39515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781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DEBE993-F7F0-9350-A190-F4CD4237623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073DC0-F77C-C160-690D-14172CA5B31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AF45F2-AF6B-60D3-DFD0-884914CB8BAE}"/>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5" name="Segnaposto piè di pagina 4">
            <a:extLst>
              <a:ext uri="{FF2B5EF4-FFF2-40B4-BE49-F238E27FC236}">
                <a16:creationId xmlns:a16="http://schemas.microsoft.com/office/drawing/2014/main" id="{6B7E8B26-6D15-307D-E085-0219E7F3EF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DA2BD36-DF8F-32FE-88D2-10D20EF4741A}"/>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3934381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olo e contenuto">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7983D698-5017-14C6-90AC-0FF58336770B}"/>
              </a:ext>
            </a:extLst>
          </p:cNvPr>
          <p:cNvPicPr>
            <a:picLocks noChangeAspect="1" noChangeArrowheads="1"/>
          </p:cNvPicPr>
          <p:nvPr userDrawn="1"/>
        </p:nvPicPr>
        <p:blipFill>
          <a:blip r:embed="rId2">
            <a:clrChange>
              <a:clrFrom>
                <a:srgbClr val="FFFFFF"/>
              </a:clrFrom>
              <a:clrTo>
                <a:srgbClr val="FFFFFF">
                  <a:alpha val="0"/>
                </a:srgbClr>
              </a:clrTo>
            </a:clrChange>
            <a:alphaModFix amt="40000"/>
            <a:extLst>
              <a:ext uri="{28A0092B-C50C-407E-A947-70E740481C1C}">
                <a14:useLocalDpi xmlns:a14="http://schemas.microsoft.com/office/drawing/2010/main" val="0"/>
              </a:ext>
            </a:extLst>
          </a:blip>
          <a:srcRect/>
          <a:stretch>
            <a:fillRect/>
          </a:stretch>
        </p:blipFill>
        <p:spPr bwMode="auto">
          <a:xfrm>
            <a:off x="1066133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7DEBE993-F7F0-9350-A190-F4CD4237623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073DC0-F77C-C160-690D-14172CA5B31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AF45F2-AF6B-60D3-DFD0-884914CB8BAE}"/>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5" name="Segnaposto piè di pagina 4">
            <a:extLst>
              <a:ext uri="{FF2B5EF4-FFF2-40B4-BE49-F238E27FC236}">
                <a16:creationId xmlns:a16="http://schemas.microsoft.com/office/drawing/2014/main" id="{6B7E8B26-6D15-307D-E085-0219E7F3EF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DA2BD36-DF8F-32FE-88D2-10D20EF4741A}"/>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3276867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CF31C9-4BB6-C593-6EF4-2EB82397DB4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02ADA80-BEF8-7F37-8519-C7D1069B9F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8E027AB-3CE5-BE4E-923F-B63E2B301062}"/>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5" name="Segnaposto piè di pagina 4">
            <a:extLst>
              <a:ext uri="{FF2B5EF4-FFF2-40B4-BE49-F238E27FC236}">
                <a16:creationId xmlns:a16="http://schemas.microsoft.com/office/drawing/2014/main" id="{C60E337F-E3A3-4534-4057-1A734755004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6602CF6-53C4-4C02-AC74-68F23999D750}"/>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840689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F11A1B-BE6E-2F8A-5A4C-5B0C4DFC061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F143279-2AC3-DFDE-8215-66E1107E83F5}"/>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C6A7A79-66EA-99DF-5B8D-A7E4BA52F00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923C898-FA30-38DC-9DE0-338ED7C5AC53}"/>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6" name="Segnaposto piè di pagina 5">
            <a:extLst>
              <a:ext uri="{FF2B5EF4-FFF2-40B4-BE49-F238E27FC236}">
                <a16:creationId xmlns:a16="http://schemas.microsoft.com/office/drawing/2014/main" id="{F55815E0-1B7F-EB96-2EDB-ABA996349BD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0F74085-A325-4997-A53D-9043E87220B4}"/>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346644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79DC76-4B83-0C46-9277-E2CF5B8AC58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D2FD528-7221-0F3A-901D-E753BCFFB3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A59A261-8321-2BB5-D0ED-47457506B2A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50847B8-6CE2-0D17-1927-DC62DCAB2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DE51D69-64F2-9217-1895-5D306603ED1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B9E3DCC-C8FE-6210-C36F-94DC30FF0DC0}"/>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8" name="Segnaposto piè di pagina 7">
            <a:extLst>
              <a:ext uri="{FF2B5EF4-FFF2-40B4-BE49-F238E27FC236}">
                <a16:creationId xmlns:a16="http://schemas.microsoft.com/office/drawing/2014/main" id="{54A5D698-78F4-C65E-9604-EC25CC2EAC3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2100354-8D0E-7727-D78E-F5E5E6E54447}"/>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2278356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2FC9D-EF37-CAFB-1CD7-BD998A77630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EF83B5E-DA70-A1D5-9760-25098562C6EE}"/>
              </a:ext>
            </a:extLst>
          </p:cNvPr>
          <p:cNvSpPr>
            <a:spLocks noGrp="1"/>
          </p:cNvSpPr>
          <p:nvPr>
            <p:ph type="dt" sz="half" idx="10"/>
          </p:nvPr>
        </p:nvSpPr>
        <p:spPr/>
        <p:txBody>
          <a:bodyPr/>
          <a:lstStyle/>
          <a:p>
            <a:fld id="{890BAFEF-B6B4-4B79-B5F7-A4604B2EB9C3}" type="datetimeFigureOut">
              <a:rPr lang="it-IT" smtClean="0"/>
              <a:t>25/03/2025</a:t>
            </a:fld>
            <a:endParaRPr lang="it-IT"/>
          </a:p>
        </p:txBody>
      </p:sp>
      <p:sp>
        <p:nvSpPr>
          <p:cNvPr id="4" name="Segnaposto piè di pagina 3">
            <a:extLst>
              <a:ext uri="{FF2B5EF4-FFF2-40B4-BE49-F238E27FC236}">
                <a16:creationId xmlns:a16="http://schemas.microsoft.com/office/drawing/2014/main" id="{98A061FC-9CAD-A881-A1D6-46CCCB37A72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7586C00-24E7-ECB0-D2B8-4E0F7EECFBC0}"/>
              </a:ext>
            </a:extLst>
          </p:cNvPr>
          <p:cNvSpPr>
            <a:spLocks noGrp="1"/>
          </p:cNvSpPr>
          <p:nvPr>
            <p:ph type="sldNum" sz="quarter" idx="12"/>
          </p:nvPr>
        </p:nvSpPr>
        <p:spPr/>
        <p:txBody>
          <a:bodyPr/>
          <a:lstStyle/>
          <a:p>
            <a:fld id="{EF73AE6E-820C-42F6-A77B-F429D9C79032}" type="slidenum">
              <a:rPr lang="it-IT" smtClean="0"/>
              <a:t>‹N›</a:t>
            </a:fld>
            <a:endParaRPr lang="it-IT"/>
          </a:p>
        </p:txBody>
      </p:sp>
    </p:spTree>
    <p:extLst>
      <p:ext uri="{BB962C8B-B14F-4D97-AF65-F5344CB8AC3E}">
        <p14:creationId xmlns:p14="http://schemas.microsoft.com/office/powerpoint/2010/main" val="388184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0DBA7E1-74AE-5034-25B4-D86A0AE6DF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6D88527-2D8F-3559-AE0F-DC17540793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3745219-243B-5DB3-D661-BE4ADE4148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BAFEF-B6B4-4B79-B5F7-A4604B2EB9C3}" type="datetimeFigureOut">
              <a:rPr lang="it-IT" smtClean="0"/>
              <a:t>25/03/2025</a:t>
            </a:fld>
            <a:endParaRPr lang="it-IT"/>
          </a:p>
        </p:txBody>
      </p:sp>
      <p:sp>
        <p:nvSpPr>
          <p:cNvPr id="5" name="Segnaposto piè di pagina 4">
            <a:extLst>
              <a:ext uri="{FF2B5EF4-FFF2-40B4-BE49-F238E27FC236}">
                <a16:creationId xmlns:a16="http://schemas.microsoft.com/office/drawing/2014/main" id="{C7E25396-B991-D23E-385C-7775741E29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162B1403-7EF1-730D-5C98-F3AD7CBCCA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3AE6E-820C-42F6-A77B-F429D9C79032}" type="slidenum">
              <a:rPr lang="it-IT" smtClean="0"/>
              <a:t>‹N›</a:t>
            </a:fld>
            <a:endParaRPr lang="it-IT"/>
          </a:p>
        </p:txBody>
      </p:sp>
    </p:spTree>
    <p:extLst>
      <p:ext uri="{BB962C8B-B14F-4D97-AF65-F5344CB8AC3E}">
        <p14:creationId xmlns:p14="http://schemas.microsoft.com/office/powerpoint/2010/main" val="12129255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64" r:id="rId5"/>
    <p:sldLayoutId id="2147483651" r:id="rId6"/>
    <p:sldLayoutId id="2147483652" r:id="rId7"/>
    <p:sldLayoutId id="2147483653" r:id="rId8"/>
    <p:sldLayoutId id="2147483654" r:id="rId9"/>
    <p:sldLayoutId id="2147483663" r:id="rId10"/>
    <p:sldLayoutId id="2147483665" r:id="rId11"/>
    <p:sldLayoutId id="2147483655" r:id="rId12"/>
    <p:sldLayoutId id="2147483660"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tiff"/><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g"/><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0.emf"/><Relationship Id="rId7" Type="http://schemas.openxmlformats.org/officeDocument/2006/relationships/image" Target="../media/image9.png"/><Relationship Id="rId2" Type="http://schemas.openxmlformats.org/officeDocument/2006/relationships/image" Target="../media/image9.jpg"/><Relationship Id="rId1" Type="http://schemas.openxmlformats.org/officeDocument/2006/relationships/slideLayout" Target="../slideLayouts/slideLayout12.xml"/><Relationship Id="rId6" Type="http://schemas.openxmlformats.org/officeDocument/2006/relationships/customXml" Target="../ink/ink2.xml"/><Relationship Id="rId5" Type="http://schemas.openxmlformats.org/officeDocument/2006/relationships/image" Target="../media/image80.png"/><Relationship Id="rId10" Type="http://schemas.openxmlformats.org/officeDocument/2006/relationships/image" Target="../media/image3.jpeg"/><Relationship Id="rId4" Type="http://schemas.openxmlformats.org/officeDocument/2006/relationships/customXml" Target="../ink/ink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1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image" Target="../media/image3.jpeg"/><Relationship Id="rId2" Type="http://schemas.openxmlformats.org/officeDocument/2006/relationships/diagramData" Target="../diagrams/data2.xml"/><Relationship Id="rId16" Type="http://schemas.microsoft.com/office/2007/relationships/diagramDrawing" Target="../diagrams/drawing4.xml"/><Relationship Id="rId1" Type="http://schemas.openxmlformats.org/officeDocument/2006/relationships/slideLayout" Target="../slideLayouts/slideLayout3.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174403-2B3E-0093-08EB-7E6A110BDC84}"/>
              </a:ext>
            </a:extLst>
          </p:cNvPr>
          <p:cNvSpPr>
            <a:spLocks noGrp="1"/>
          </p:cNvSpPr>
          <p:nvPr>
            <p:ph type="ctrTitle"/>
          </p:nvPr>
        </p:nvSpPr>
        <p:spPr>
          <a:xfrm>
            <a:off x="345440" y="2072640"/>
            <a:ext cx="11643360" cy="2194560"/>
          </a:xfrm>
        </p:spPr>
        <p:txBody>
          <a:bodyPr>
            <a:normAutofit/>
          </a:bodyPr>
          <a:lstStyle/>
          <a:p>
            <a:pPr>
              <a:spcAft>
                <a:spcPts val="1200"/>
              </a:spcAft>
            </a:pPr>
            <a:r>
              <a:rPr lang="en-GB" sz="4400" b="1" noProof="0" dirty="0"/>
              <a:t>Mapping Connectivity</a:t>
            </a:r>
            <a:br>
              <a:rPr lang="en-GB" sz="4400" b="1" noProof="0" dirty="0"/>
            </a:br>
            <a:br>
              <a:rPr lang="en-GB" sz="4000" noProof="0" dirty="0"/>
            </a:br>
            <a:r>
              <a:rPr lang="en-GB" sz="3600" noProof="0" dirty="0"/>
              <a:t>Experiences from the use of AGCOM’s Broadband Map</a:t>
            </a:r>
            <a:endParaRPr lang="en-GB" sz="8000" noProof="0" dirty="0"/>
          </a:p>
        </p:txBody>
      </p:sp>
      <p:sp>
        <p:nvSpPr>
          <p:cNvPr id="3" name="Sottotitolo 2">
            <a:extLst>
              <a:ext uri="{FF2B5EF4-FFF2-40B4-BE49-F238E27FC236}">
                <a16:creationId xmlns:a16="http://schemas.microsoft.com/office/drawing/2014/main" id="{2B632455-A2A5-6317-1083-BA1EAC7F9396}"/>
              </a:ext>
            </a:extLst>
          </p:cNvPr>
          <p:cNvSpPr>
            <a:spLocks noGrp="1"/>
          </p:cNvSpPr>
          <p:nvPr>
            <p:ph type="subTitle" idx="1"/>
          </p:nvPr>
        </p:nvSpPr>
        <p:spPr>
          <a:xfrm>
            <a:off x="1524000" y="5451158"/>
            <a:ext cx="9144000" cy="695642"/>
          </a:xfrm>
        </p:spPr>
        <p:txBody>
          <a:bodyPr/>
          <a:lstStyle/>
          <a:p>
            <a:r>
              <a:rPr lang="en-GB" noProof="0" dirty="0"/>
              <a:t>Aldo Milan - AGCOM</a:t>
            </a:r>
          </a:p>
        </p:txBody>
      </p:sp>
    </p:spTree>
    <p:extLst>
      <p:ext uri="{BB962C8B-B14F-4D97-AF65-F5344CB8AC3E}">
        <p14:creationId xmlns:p14="http://schemas.microsoft.com/office/powerpoint/2010/main" val="910575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487B74-C5EF-C81F-0D2A-728757F3DB5C}"/>
              </a:ext>
            </a:extLst>
          </p:cNvPr>
          <p:cNvSpPr>
            <a:spLocks noGrp="1"/>
          </p:cNvSpPr>
          <p:nvPr>
            <p:ph type="title"/>
          </p:nvPr>
        </p:nvSpPr>
        <p:spPr/>
        <p:txBody>
          <a:bodyPr/>
          <a:lstStyle/>
          <a:p>
            <a:r>
              <a:rPr lang="en-GB" noProof="0"/>
              <a:t>Service vs Infrastructure Mapping</a:t>
            </a:r>
          </a:p>
        </p:txBody>
      </p:sp>
      <p:sp>
        <p:nvSpPr>
          <p:cNvPr id="3" name="Segnaposto contenuto 2">
            <a:extLst>
              <a:ext uri="{FF2B5EF4-FFF2-40B4-BE49-F238E27FC236}">
                <a16:creationId xmlns:a16="http://schemas.microsoft.com/office/drawing/2014/main" id="{83523E87-3BF3-EB08-0DA5-84EF358527A4}"/>
              </a:ext>
            </a:extLst>
          </p:cNvPr>
          <p:cNvSpPr>
            <a:spLocks noGrp="1"/>
          </p:cNvSpPr>
          <p:nvPr>
            <p:ph idx="1"/>
          </p:nvPr>
        </p:nvSpPr>
        <p:spPr/>
        <p:txBody>
          <a:bodyPr>
            <a:normAutofit/>
          </a:bodyPr>
          <a:lstStyle/>
          <a:p>
            <a:pPr>
              <a:buFont typeface="Arial" panose="020B0604020202020204" pitchFamily="34" charset="0"/>
              <a:buChar char="•"/>
            </a:pPr>
            <a:r>
              <a:rPr lang="en-GB" sz="2400" b="1" noProof="0" dirty="0"/>
              <a:t>Infrastructure data is sensitive and must be handled with care.</a:t>
            </a:r>
            <a:endParaRPr lang="en-GB" sz="2400" noProof="0" dirty="0"/>
          </a:p>
          <a:p>
            <a:pPr>
              <a:buFont typeface="Arial" panose="020B0604020202020204" pitchFamily="34" charset="0"/>
              <a:buChar char="•"/>
            </a:pPr>
            <a:r>
              <a:rPr lang="en-GB" sz="2400" noProof="0" dirty="0"/>
              <a:t>It is essential to distinguish between </a:t>
            </a:r>
            <a:r>
              <a:rPr lang="en-GB" sz="2400" b="1" noProof="0" dirty="0"/>
              <a:t>service availability</a:t>
            </a:r>
            <a:r>
              <a:rPr lang="en-GB" sz="2400" noProof="0" dirty="0"/>
              <a:t> (what is offered to end users) and the </a:t>
            </a:r>
            <a:r>
              <a:rPr lang="en-GB" sz="2400" b="1" noProof="0" dirty="0"/>
              <a:t>underlying infrastructure</a:t>
            </a:r>
            <a:r>
              <a:rPr lang="en-GB" sz="2400" noProof="0" dirty="0"/>
              <a:t> (which may include commercially or nationally sensitive elements).</a:t>
            </a:r>
          </a:p>
          <a:p>
            <a:pPr>
              <a:buFont typeface="Arial" panose="020B0604020202020204" pitchFamily="34" charset="0"/>
              <a:buChar char="•"/>
            </a:pPr>
            <a:r>
              <a:rPr lang="en-GB" sz="2400" noProof="0" dirty="0"/>
              <a:t>The mapping system must be both </a:t>
            </a:r>
            <a:r>
              <a:rPr lang="en-GB" sz="2400" b="1" noProof="0" dirty="0"/>
              <a:t>flexible and robust</a:t>
            </a:r>
            <a:r>
              <a:rPr lang="en-GB" sz="2400" noProof="0" dirty="0"/>
              <a:t>, capable of adapting to </a:t>
            </a:r>
            <a:r>
              <a:rPr lang="en-GB" sz="2400" b="1" noProof="0" dirty="0"/>
              <a:t>local requirements</a:t>
            </a:r>
            <a:r>
              <a:rPr lang="en-GB" sz="2400" noProof="0" dirty="0"/>
              <a:t> and </a:t>
            </a:r>
            <a:r>
              <a:rPr lang="en-GB" sz="2400" b="1" noProof="0" dirty="0"/>
              <a:t>regulatory constraints</a:t>
            </a:r>
            <a:r>
              <a:rPr lang="en-GB" sz="2400" noProof="0" dirty="0"/>
              <a:t>.</a:t>
            </a:r>
          </a:p>
          <a:p>
            <a:pPr>
              <a:buFont typeface="Arial" panose="020B0604020202020204" pitchFamily="34" charset="0"/>
              <a:buChar char="•"/>
            </a:pPr>
            <a:r>
              <a:rPr lang="en-GB" sz="2400" noProof="0" dirty="0"/>
              <a:t>Different levels of </a:t>
            </a:r>
            <a:r>
              <a:rPr lang="en-GB" sz="2400" b="1" noProof="0" dirty="0"/>
              <a:t>data security and access control</a:t>
            </a:r>
            <a:r>
              <a:rPr lang="en-GB" sz="2400" noProof="0" dirty="0"/>
              <a:t> must be ensured.</a:t>
            </a:r>
          </a:p>
          <a:p>
            <a:pPr>
              <a:buFont typeface="Arial" panose="020B0604020202020204" pitchFamily="34" charset="0"/>
              <a:buChar char="•"/>
            </a:pPr>
            <a:r>
              <a:rPr lang="en-GB" sz="2400" noProof="0" dirty="0"/>
              <a:t>Not all geographic databases can or should be exposed on the open web — </a:t>
            </a:r>
            <a:r>
              <a:rPr lang="en-GB" sz="2400" b="1" noProof="0" dirty="0"/>
              <a:t>data exposure must be selective and risk-aware</a:t>
            </a:r>
            <a:r>
              <a:rPr lang="en-GB" sz="2400" noProof="0" dirty="0"/>
              <a:t>.</a:t>
            </a:r>
          </a:p>
          <a:p>
            <a:pPr marL="0" indent="0">
              <a:buNone/>
            </a:pPr>
            <a:endParaRPr lang="en-GB" sz="2400" noProof="0" dirty="0"/>
          </a:p>
        </p:txBody>
      </p:sp>
    </p:spTree>
    <p:extLst>
      <p:ext uri="{BB962C8B-B14F-4D97-AF65-F5344CB8AC3E}">
        <p14:creationId xmlns:p14="http://schemas.microsoft.com/office/powerpoint/2010/main" val="3617287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noProof="0" dirty="0"/>
              <a:t>Focus: Estimate the speed – case FTTC</a:t>
            </a:r>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319" y="2074222"/>
            <a:ext cx="7523681" cy="3115955"/>
          </a:xfrm>
          <a:prstGeom prst="rect">
            <a:avLst/>
          </a:prstGeom>
        </p:spPr>
      </p:pic>
    </p:spTree>
    <p:extLst>
      <p:ext uri="{BB962C8B-B14F-4D97-AF65-F5344CB8AC3E}">
        <p14:creationId xmlns:p14="http://schemas.microsoft.com/office/powerpoint/2010/main" val="187686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74E79BE7-7BFB-468F-9CE5-F5964199763D}"/>
              </a:ext>
            </a:extLst>
          </p:cNvPr>
          <p:cNvSpPr/>
          <p:nvPr/>
        </p:nvSpPr>
        <p:spPr>
          <a:xfrm>
            <a:off x="6400113" y="4681658"/>
            <a:ext cx="4152550" cy="704675"/>
          </a:xfrm>
          <a:prstGeom prst="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Rettangolo 5">
            <a:extLst>
              <a:ext uri="{FF2B5EF4-FFF2-40B4-BE49-F238E27FC236}">
                <a16:creationId xmlns:a16="http://schemas.microsoft.com/office/drawing/2014/main" id="{A2B9EA07-9AA8-434C-B1B3-B43323AB3C37}"/>
              </a:ext>
            </a:extLst>
          </p:cNvPr>
          <p:cNvSpPr/>
          <p:nvPr/>
        </p:nvSpPr>
        <p:spPr>
          <a:xfrm>
            <a:off x="6400113" y="3549144"/>
            <a:ext cx="4152550" cy="1132514"/>
          </a:xfrm>
          <a:prstGeom prst="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solidFill>
                <a:schemeClr val="accent6">
                  <a:lumMod val="40000"/>
                  <a:lumOff val="60000"/>
                </a:schemeClr>
              </a:solidFill>
            </a:endParaRPr>
          </a:p>
        </p:txBody>
      </p:sp>
      <p:sp>
        <p:nvSpPr>
          <p:cNvPr id="2" name="Titolo 1">
            <a:extLst>
              <a:ext uri="{FF2B5EF4-FFF2-40B4-BE49-F238E27FC236}">
                <a16:creationId xmlns:a16="http://schemas.microsoft.com/office/drawing/2014/main" id="{EB2726EA-B291-4F72-9C2A-9178ABC61F97}"/>
              </a:ext>
            </a:extLst>
          </p:cNvPr>
          <p:cNvSpPr>
            <a:spLocks noGrp="1"/>
          </p:cNvSpPr>
          <p:nvPr>
            <p:ph type="title"/>
          </p:nvPr>
        </p:nvSpPr>
        <p:spPr/>
        <p:txBody>
          <a:bodyPr/>
          <a:lstStyle/>
          <a:p>
            <a:r>
              <a:rPr lang="en-GB" sz="4400" noProof="0" dirty="0"/>
              <a:t>Focus: estimate the speed – Case FTTH</a:t>
            </a:r>
            <a:endParaRPr lang="en-GB" noProof="0" dirty="0"/>
          </a:p>
        </p:txBody>
      </p:sp>
      <p:pic>
        <p:nvPicPr>
          <p:cNvPr id="2050" name="Picture 2" descr="Perché la FTTH non va a 1000 Mbps? - FibraClick Wiki">
            <a:extLst>
              <a:ext uri="{FF2B5EF4-FFF2-40B4-BE49-F238E27FC236}">
                <a16:creationId xmlns:a16="http://schemas.microsoft.com/office/drawing/2014/main" id="{B34F57DF-0D84-40A9-A708-86D7738FC6DB}"/>
              </a:ext>
            </a:extLst>
          </p:cNvPr>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711200" y="1951672"/>
            <a:ext cx="3860800"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5D718567-856B-4791-8F15-2B0EF83031CF}"/>
              </a:ext>
            </a:extLst>
          </p:cNvPr>
          <p:cNvSpPr txBox="1"/>
          <p:nvPr/>
        </p:nvSpPr>
        <p:spPr>
          <a:xfrm>
            <a:off x="5854880" y="1951672"/>
            <a:ext cx="5852437" cy="923330"/>
          </a:xfrm>
          <a:prstGeom prst="rect">
            <a:avLst/>
          </a:prstGeom>
          <a:noFill/>
        </p:spPr>
        <p:txBody>
          <a:bodyPr wrap="square" rtlCol="0">
            <a:spAutoFit/>
          </a:bodyPr>
          <a:lstStyle/>
          <a:p>
            <a:r>
              <a:rPr lang="en-GB" noProof="0" dirty="0"/>
              <a:t>2.5 Gbit/s shared by 64 users</a:t>
            </a:r>
          </a:p>
          <a:p>
            <a:pPr marL="285750" indent="-285750">
              <a:buFont typeface="Arial" panose="020B0604020202020204" pitchFamily="34" charset="0"/>
              <a:buChar char="•"/>
            </a:pPr>
            <a:r>
              <a:rPr lang="en-GB" noProof="0" dirty="0"/>
              <a:t>Maximum load: 2.5/64= 39 Mbit/s (clearly not realistic)</a:t>
            </a:r>
          </a:p>
          <a:p>
            <a:pPr marL="285750" indent="-285750">
              <a:buFont typeface="Arial" panose="020B0604020202020204" pitchFamily="34" charset="0"/>
              <a:buChar char="•"/>
            </a:pPr>
            <a:r>
              <a:rPr lang="en-GB" noProof="0" dirty="0"/>
              <a:t>With traffic model we get higher speeds</a:t>
            </a:r>
          </a:p>
        </p:txBody>
      </p:sp>
      <p:graphicFrame>
        <p:nvGraphicFramePr>
          <p:cNvPr id="7" name="Grafico 6">
            <a:extLst>
              <a:ext uri="{FF2B5EF4-FFF2-40B4-BE49-F238E27FC236}">
                <a16:creationId xmlns:a16="http://schemas.microsoft.com/office/drawing/2014/main" id="{2E6E272F-4778-43F4-A052-0AF3954CABA5}"/>
              </a:ext>
            </a:extLst>
          </p:cNvPr>
          <p:cNvGraphicFramePr>
            <a:graphicFrameLocks/>
          </p:cNvGraphicFramePr>
          <p:nvPr>
            <p:extLst>
              <p:ext uri="{D42A27DB-BD31-4B8C-83A1-F6EECF244321}">
                <p14:modId xmlns:p14="http://schemas.microsoft.com/office/powerpoint/2010/main" val="3983255596"/>
              </p:ext>
            </p:extLst>
          </p:nvPr>
        </p:nvGraphicFramePr>
        <p:xfrm>
          <a:off x="5625032" y="3135986"/>
          <a:ext cx="5095875" cy="2843213"/>
        </p:xfrm>
        <a:graphic>
          <a:graphicData uri="http://schemas.openxmlformats.org/drawingml/2006/chart">
            <c:chart xmlns:c="http://schemas.openxmlformats.org/drawingml/2006/chart" xmlns:r="http://schemas.openxmlformats.org/officeDocument/2006/relationships" r:id="rId4"/>
          </a:graphicData>
        </a:graphic>
      </p:graphicFrame>
      <p:sp>
        <p:nvSpPr>
          <p:cNvPr id="9" name="CasellaDiTesto 8">
            <a:extLst>
              <a:ext uri="{FF2B5EF4-FFF2-40B4-BE49-F238E27FC236}">
                <a16:creationId xmlns:a16="http://schemas.microsoft.com/office/drawing/2014/main" id="{778327A5-CBD7-B8F5-0BC0-16E7C6433E67}"/>
              </a:ext>
            </a:extLst>
          </p:cNvPr>
          <p:cNvSpPr txBox="1"/>
          <p:nvPr/>
        </p:nvSpPr>
        <p:spPr>
          <a:xfrm>
            <a:off x="464363" y="1592229"/>
            <a:ext cx="6096000" cy="369332"/>
          </a:xfrm>
          <a:prstGeom prst="rect">
            <a:avLst/>
          </a:prstGeom>
          <a:noFill/>
        </p:spPr>
        <p:txBody>
          <a:bodyPr wrap="square">
            <a:spAutoFit/>
          </a:bodyPr>
          <a:lstStyle/>
          <a:p>
            <a:r>
              <a:rPr lang="en-GB" dirty="0" err="1"/>
              <a:t>Gpon</a:t>
            </a:r>
            <a:r>
              <a:rPr lang="en-GB" dirty="0"/>
              <a:t> Splitting</a:t>
            </a:r>
            <a:endParaRPr lang="it-IT" dirty="0"/>
          </a:p>
        </p:txBody>
      </p:sp>
    </p:spTree>
    <p:extLst>
      <p:ext uri="{BB962C8B-B14F-4D97-AF65-F5344CB8AC3E}">
        <p14:creationId xmlns:p14="http://schemas.microsoft.com/office/powerpoint/2010/main" val="297177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94539BA-FEA8-324D-8DA0-C4AB001E6EF1}"/>
              </a:ext>
            </a:extLst>
          </p:cNvPr>
          <p:cNvPicPr>
            <a:picLocks noChangeAspect="1"/>
          </p:cNvPicPr>
          <p:nvPr/>
        </p:nvPicPr>
        <p:blipFill>
          <a:blip r:embed="rId2">
            <a:clrChange>
              <a:clrFrom>
                <a:srgbClr val="FFFFFF">
                  <a:alpha val="0"/>
                </a:srgbClr>
              </a:clrFrom>
              <a:clrTo>
                <a:srgbClr val="FFFFFF">
                  <a:alpha val="0"/>
                </a:srgbClr>
              </a:clrTo>
            </a:clrChange>
          </a:blip>
          <a:stretch>
            <a:fillRect/>
          </a:stretch>
        </p:blipFill>
        <p:spPr>
          <a:xfrm>
            <a:off x="10681607" y="1501740"/>
            <a:ext cx="1036463" cy="1816277"/>
          </a:xfrm>
          <a:prstGeom prst="rect">
            <a:avLst/>
          </a:prstGeom>
        </p:spPr>
      </p:pic>
      <p:grpSp>
        <p:nvGrpSpPr>
          <p:cNvPr id="6" name="Group 5">
            <a:extLst>
              <a:ext uri="{FF2B5EF4-FFF2-40B4-BE49-F238E27FC236}">
                <a16:creationId xmlns:a16="http://schemas.microsoft.com/office/drawing/2014/main" id="{F3BB0231-A3EE-3A45-80E9-0D0BA5CF0068}"/>
              </a:ext>
            </a:extLst>
          </p:cNvPr>
          <p:cNvGrpSpPr/>
          <p:nvPr/>
        </p:nvGrpSpPr>
        <p:grpSpPr>
          <a:xfrm>
            <a:off x="5839228" y="1124959"/>
            <a:ext cx="5813987" cy="4621682"/>
            <a:chOff x="5995342" y="1124959"/>
            <a:chExt cx="5813987" cy="4621682"/>
          </a:xfrm>
        </p:grpSpPr>
        <p:sp>
          <p:nvSpPr>
            <p:cNvPr id="8" name="Freeform 7">
              <a:extLst>
                <a:ext uri="{FF2B5EF4-FFF2-40B4-BE49-F238E27FC236}">
                  <a16:creationId xmlns:a16="http://schemas.microsoft.com/office/drawing/2014/main" id="{D4CD02BF-3153-CA4A-A2E8-CD6271DF8DE1}"/>
                </a:ext>
              </a:extLst>
            </p:cNvPr>
            <p:cNvSpPr/>
            <p:nvPr/>
          </p:nvSpPr>
          <p:spPr>
            <a:xfrm rot="3839803">
              <a:off x="6385818" y="734483"/>
              <a:ext cx="4621682" cy="5402633"/>
            </a:xfrm>
            <a:custGeom>
              <a:avLst/>
              <a:gdLst>
                <a:gd name="connsiteX0" fmla="*/ 1534886 w 3407229"/>
                <a:gd name="connsiteY0" fmla="*/ 0 h 2547257"/>
                <a:gd name="connsiteX1" fmla="*/ 239486 w 3407229"/>
                <a:gd name="connsiteY1" fmla="*/ 816429 h 2547257"/>
                <a:gd name="connsiteX2" fmla="*/ 0 w 3407229"/>
                <a:gd name="connsiteY2" fmla="*/ 1143000 h 2547257"/>
                <a:gd name="connsiteX3" fmla="*/ 0 w 3407229"/>
                <a:gd name="connsiteY3" fmla="*/ 1382486 h 2547257"/>
                <a:gd name="connsiteX4" fmla="*/ 65315 w 3407229"/>
                <a:gd name="connsiteY4" fmla="*/ 1981200 h 2547257"/>
                <a:gd name="connsiteX5" fmla="*/ 250372 w 3407229"/>
                <a:gd name="connsiteY5" fmla="*/ 2144486 h 2547257"/>
                <a:gd name="connsiteX6" fmla="*/ 544286 w 3407229"/>
                <a:gd name="connsiteY6" fmla="*/ 2329543 h 2547257"/>
                <a:gd name="connsiteX7" fmla="*/ 598715 w 3407229"/>
                <a:gd name="connsiteY7" fmla="*/ 2166257 h 2547257"/>
                <a:gd name="connsiteX8" fmla="*/ 642258 w 3407229"/>
                <a:gd name="connsiteY8" fmla="*/ 2427514 h 2547257"/>
                <a:gd name="connsiteX9" fmla="*/ 729343 w 3407229"/>
                <a:gd name="connsiteY9" fmla="*/ 2275114 h 2547257"/>
                <a:gd name="connsiteX10" fmla="*/ 805543 w 3407229"/>
                <a:gd name="connsiteY10" fmla="*/ 2449286 h 2547257"/>
                <a:gd name="connsiteX11" fmla="*/ 979715 w 3407229"/>
                <a:gd name="connsiteY11" fmla="*/ 2286000 h 2547257"/>
                <a:gd name="connsiteX12" fmla="*/ 1001486 w 3407229"/>
                <a:gd name="connsiteY12" fmla="*/ 2416629 h 2547257"/>
                <a:gd name="connsiteX13" fmla="*/ 1023258 w 3407229"/>
                <a:gd name="connsiteY13" fmla="*/ 2296886 h 2547257"/>
                <a:gd name="connsiteX14" fmla="*/ 1208315 w 3407229"/>
                <a:gd name="connsiteY14" fmla="*/ 2525486 h 2547257"/>
                <a:gd name="connsiteX15" fmla="*/ 1251858 w 3407229"/>
                <a:gd name="connsiteY15" fmla="*/ 2307771 h 2547257"/>
                <a:gd name="connsiteX16" fmla="*/ 1600200 w 3407229"/>
                <a:gd name="connsiteY16" fmla="*/ 2416629 h 2547257"/>
                <a:gd name="connsiteX17" fmla="*/ 1632858 w 3407229"/>
                <a:gd name="connsiteY17" fmla="*/ 2275114 h 2547257"/>
                <a:gd name="connsiteX18" fmla="*/ 1741715 w 3407229"/>
                <a:gd name="connsiteY18" fmla="*/ 2427514 h 2547257"/>
                <a:gd name="connsiteX19" fmla="*/ 1905000 w 3407229"/>
                <a:gd name="connsiteY19" fmla="*/ 2275114 h 2547257"/>
                <a:gd name="connsiteX20" fmla="*/ 2035629 w 3407229"/>
                <a:gd name="connsiteY20" fmla="*/ 2383971 h 2547257"/>
                <a:gd name="connsiteX21" fmla="*/ 2035629 w 3407229"/>
                <a:gd name="connsiteY21" fmla="*/ 2286000 h 2547257"/>
                <a:gd name="connsiteX22" fmla="*/ 2133600 w 3407229"/>
                <a:gd name="connsiteY22" fmla="*/ 2503714 h 2547257"/>
                <a:gd name="connsiteX23" fmla="*/ 2231572 w 3407229"/>
                <a:gd name="connsiteY23" fmla="*/ 2296886 h 2547257"/>
                <a:gd name="connsiteX24" fmla="*/ 2318658 w 3407229"/>
                <a:gd name="connsiteY24" fmla="*/ 2460171 h 2547257"/>
                <a:gd name="connsiteX25" fmla="*/ 2449286 w 3407229"/>
                <a:gd name="connsiteY25" fmla="*/ 2166257 h 2547257"/>
                <a:gd name="connsiteX26" fmla="*/ 2525486 w 3407229"/>
                <a:gd name="connsiteY26" fmla="*/ 2307771 h 2547257"/>
                <a:gd name="connsiteX27" fmla="*/ 2590800 w 3407229"/>
                <a:gd name="connsiteY27" fmla="*/ 2068286 h 2547257"/>
                <a:gd name="connsiteX28" fmla="*/ 3385458 w 3407229"/>
                <a:gd name="connsiteY28" fmla="*/ 2547257 h 2547257"/>
                <a:gd name="connsiteX29" fmla="*/ 3026229 w 3407229"/>
                <a:gd name="connsiteY29" fmla="*/ 1981200 h 2547257"/>
                <a:gd name="connsiteX30" fmla="*/ 3407229 w 3407229"/>
                <a:gd name="connsiteY30" fmla="*/ 1981200 h 2547257"/>
                <a:gd name="connsiteX31" fmla="*/ 3156858 w 3407229"/>
                <a:gd name="connsiteY31" fmla="*/ 1828800 h 2547257"/>
                <a:gd name="connsiteX32" fmla="*/ 3363686 w 3407229"/>
                <a:gd name="connsiteY32" fmla="*/ 1719943 h 2547257"/>
                <a:gd name="connsiteX33" fmla="*/ 3200400 w 3407229"/>
                <a:gd name="connsiteY33" fmla="*/ 1415143 h 2547257"/>
                <a:gd name="connsiteX34" fmla="*/ 3058886 w 3407229"/>
                <a:gd name="connsiteY34" fmla="*/ 990600 h 2547257"/>
                <a:gd name="connsiteX35" fmla="*/ 2764972 w 3407229"/>
                <a:gd name="connsiteY35" fmla="*/ 805543 h 2547257"/>
                <a:gd name="connsiteX36" fmla="*/ 1534886 w 3407229"/>
                <a:gd name="connsiteY36" fmla="*/ 0 h 254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7229" h="2547257">
                  <a:moveTo>
                    <a:pt x="1534886" y="0"/>
                  </a:moveTo>
                  <a:lnTo>
                    <a:pt x="239486" y="816429"/>
                  </a:lnTo>
                  <a:lnTo>
                    <a:pt x="0" y="1143000"/>
                  </a:lnTo>
                  <a:lnTo>
                    <a:pt x="0" y="1382486"/>
                  </a:lnTo>
                  <a:lnTo>
                    <a:pt x="65315" y="1981200"/>
                  </a:lnTo>
                  <a:lnTo>
                    <a:pt x="250372" y="2144486"/>
                  </a:lnTo>
                  <a:lnTo>
                    <a:pt x="544286" y="2329543"/>
                  </a:lnTo>
                  <a:lnTo>
                    <a:pt x="598715" y="2166257"/>
                  </a:lnTo>
                  <a:lnTo>
                    <a:pt x="642258" y="2427514"/>
                  </a:lnTo>
                  <a:lnTo>
                    <a:pt x="729343" y="2275114"/>
                  </a:lnTo>
                  <a:lnTo>
                    <a:pt x="805543" y="2449286"/>
                  </a:lnTo>
                  <a:lnTo>
                    <a:pt x="979715" y="2286000"/>
                  </a:lnTo>
                  <a:lnTo>
                    <a:pt x="1001486" y="2416629"/>
                  </a:lnTo>
                  <a:lnTo>
                    <a:pt x="1023258" y="2296886"/>
                  </a:lnTo>
                  <a:lnTo>
                    <a:pt x="1208315" y="2525486"/>
                  </a:lnTo>
                  <a:lnTo>
                    <a:pt x="1251858" y="2307771"/>
                  </a:lnTo>
                  <a:lnTo>
                    <a:pt x="1600200" y="2416629"/>
                  </a:lnTo>
                  <a:lnTo>
                    <a:pt x="1632858" y="2275114"/>
                  </a:lnTo>
                  <a:lnTo>
                    <a:pt x="1741715" y="2427514"/>
                  </a:lnTo>
                  <a:lnTo>
                    <a:pt x="1905000" y="2275114"/>
                  </a:lnTo>
                  <a:lnTo>
                    <a:pt x="2035629" y="2383971"/>
                  </a:lnTo>
                  <a:lnTo>
                    <a:pt x="2035629" y="2286000"/>
                  </a:lnTo>
                  <a:lnTo>
                    <a:pt x="2133600" y="2503714"/>
                  </a:lnTo>
                  <a:lnTo>
                    <a:pt x="2231572" y="2296886"/>
                  </a:lnTo>
                  <a:lnTo>
                    <a:pt x="2318658" y="2460171"/>
                  </a:lnTo>
                  <a:lnTo>
                    <a:pt x="2449286" y="2166257"/>
                  </a:lnTo>
                  <a:lnTo>
                    <a:pt x="2525486" y="2307771"/>
                  </a:lnTo>
                  <a:lnTo>
                    <a:pt x="2590800" y="2068286"/>
                  </a:lnTo>
                  <a:lnTo>
                    <a:pt x="3385458" y="2547257"/>
                  </a:lnTo>
                  <a:lnTo>
                    <a:pt x="3026229" y="1981200"/>
                  </a:lnTo>
                  <a:lnTo>
                    <a:pt x="3407229" y="1981200"/>
                  </a:lnTo>
                  <a:lnTo>
                    <a:pt x="3156858" y="1828800"/>
                  </a:lnTo>
                  <a:lnTo>
                    <a:pt x="3363686" y="1719943"/>
                  </a:lnTo>
                  <a:lnTo>
                    <a:pt x="3200400" y="1415143"/>
                  </a:lnTo>
                  <a:lnTo>
                    <a:pt x="3058886" y="990600"/>
                  </a:lnTo>
                  <a:lnTo>
                    <a:pt x="2764972" y="805543"/>
                  </a:lnTo>
                  <a:lnTo>
                    <a:pt x="1534886" y="0"/>
                  </a:lnTo>
                  <a:close/>
                </a:path>
              </a:pathLst>
            </a:cu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B2D8FA9F-279C-1B4F-BE83-18791795F2E4}"/>
                    </a:ext>
                  </a:extLst>
                </p:cNvPr>
                <p:cNvSpPr txBox="1"/>
                <p:nvPr/>
              </p:nvSpPr>
              <p:spPr>
                <a:xfrm>
                  <a:off x="9906116" y="5281998"/>
                  <a:ext cx="1903213" cy="369332"/>
                </a:xfrm>
                <a:prstGeom prst="rect">
                  <a:avLst/>
                </a:prstGeom>
                <a:noFill/>
              </p:spPr>
              <p:txBody>
                <a:bodyPr wrap="none" lIns="0" tIns="0" rIns="0" bIns="0" rtlCol="0">
                  <a:spAutoFit/>
                </a:bodyPr>
                <a:lstStyle/>
                <a:p>
                  <a14:m>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𝐶</m:t>
                          </m:r>
                        </m:e>
                        <m:sub/>
                      </m:sSub>
                      <m:r>
                        <a:rPr lang="en-GB" sz="2400" b="0" i="1" noProof="0" smtClean="0">
                          <a:latin typeface="Cambria Math" panose="02040503050406030204" pitchFamily="18" charset="0"/>
                        </a:rPr>
                        <m:t>=</m:t>
                      </m:r>
                    </m:oMath>
                  </a14:m>
                  <a:r>
                    <a:rPr lang="en-GB" sz="2400" noProof="0" dirty="0"/>
                    <a:t> 90 </a:t>
                  </a:r>
                  <a:r>
                    <a:rPr lang="en-GB" noProof="0" dirty="0"/>
                    <a:t>Mbps</a:t>
                  </a:r>
                  <a:r>
                    <a:rPr lang="en-GB" sz="2400" noProof="0" dirty="0"/>
                    <a:t>  </a:t>
                  </a:r>
                </a:p>
              </p:txBody>
            </p:sp>
          </mc:Choice>
          <mc:Fallback>
            <p:sp>
              <p:nvSpPr>
                <p:cNvPr id="29" name="TextBox 28">
                  <a:extLst>
                    <a:ext uri="{FF2B5EF4-FFF2-40B4-BE49-F238E27FC236}">
                      <a16:creationId xmlns:a16="http://schemas.microsoft.com/office/drawing/2014/main" id="{B2D8FA9F-279C-1B4F-BE83-18791795F2E4}"/>
                    </a:ext>
                  </a:extLst>
                </p:cNvPr>
                <p:cNvSpPr txBox="1">
                  <a:spLocks noRot="1" noChangeAspect="1" noMove="1" noResize="1" noEditPoints="1" noAdjustHandles="1" noChangeArrowheads="1" noChangeShapeType="1" noTextEdit="1"/>
                </p:cNvSpPr>
                <p:nvPr/>
              </p:nvSpPr>
              <p:spPr>
                <a:xfrm>
                  <a:off x="9906116" y="5281998"/>
                  <a:ext cx="1903213" cy="369332"/>
                </a:xfrm>
                <a:prstGeom prst="rect">
                  <a:avLst/>
                </a:prstGeom>
                <a:blipFill>
                  <a:blip r:embed="rId3"/>
                  <a:stretch>
                    <a:fillRect l="-5431" t="-24590" b="-49180"/>
                  </a:stretch>
                </a:blipFill>
              </p:spPr>
              <p:txBody>
                <a:bodyPr/>
                <a:lstStyle/>
                <a:p>
                  <a:r>
                    <a:rPr lang="it-IT">
                      <a:noFill/>
                    </a:rPr>
                    <a:t> </a:t>
                  </a:r>
                </a:p>
              </p:txBody>
            </p:sp>
          </mc:Fallback>
        </mc:AlternateContent>
        <p:cxnSp>
          <p:nvCxnSpPr>
            <p:cNvPr id="32" name="Straight Arrow Connector 31">
              <a:extLst>
                <a:ext uri="{FF2B5EF4-FFF2-40B4-BE49-F238E27FC236}">
                  <a16:creationId xmlns:a16="http://schemas.microsoft.com/office/drawing/2014/main" id="{0ADDAA2F-079B-7847-87C0-41A3F325BB7D}"/>
                </a:ext>
              </a:extLst>
            </p:cNvPr>
            <p:cNvCxnSpPr>
              <a:endCxn id="29" idx="1"/>
            </p:cNvCxnSpPr>
            <p:nvPr/>
          </p:nvCxnSpPr>
          <p:spPr>
            <a:xfrm>
              <a:off x="9560613" y="5135771"/>
              <a:ext cx="345503" cy="330893"/>
            </a:xfrm>
            <a:prstGeom prst="straightConnector1">
              <a:avLst/>
            </a:prstGeom>
            <a:ln w="38100">
              <a:solidFill>
                <a:srgbClr val="BBC99E"/>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CEC0EE6D-33EF-884C-A45D-41DFB5F51A6F}"/>
              </a:ext>
            </a:extLst>
          </p:cNvPr>
          <p:cNvGrpSpPr/>
          <p:nvPr/>
        </p:nvGrpSpPr>
        <p:grpSpPr>
          <a:xfrm>
            <a:off x="7120996" y="1314858"/>
            <a:ext cx="3980739" cy="3553624"/>
            <a:chOff x="7277110" y="1314858"/>
            <a:chExt cx="3980739" cy="3553624"/>
          </a:xfrm>
        </p:grpSpPr>
        <p:sp>
          <p:nvSpPr>
            <p:cNvPr id="9" name="Freeform 8">
              <a:extLst>
                <a:ext uri="{FF2B5EF4-FFF2-40B4-BE49-F238E27FC236}">
                  <a16:creationId xmlns:a16="http://schemas.microsoft.com/office/drawing/2014/main" id="{2EECCF87-0281-C747-B191-A5D7B39F7031}"/>
                </a:ext>
              </a:extLst>
            </p:cNvPr>
            <p:cNvSpPr/>
            <p:nvPr/>
          </p:nvSpPr>
          <p:spPr>
            <a:xfrm rot="3839803">
              <a:off x="7505312" y="1086656"/>
              <a:ext cx="3524335" cy="3980739"/>
            </a:xfrm>
            <a:custGeom>
              <a:avLst/>
              <a:gdLst>
                <a:gd name="connsiteX0" fmla="*/ 1534886 w 3407229"/>
                <a:gd name="connsiteY0" fmla="*/ 0 h 2547257"/>
                <a:gd name="connsiteX1" fmla="*/ 239486 w 3407229"/>
                <a:gd name="connsiteY1" fmla="*/ 816429 h 2547257"/>
                <a:gd name="connsiteX2" fmla="*/ 0 w 3407229"/>
                <a:gd name="connsiteY2" fmla="*/ 1143000 h 2547257"/>
                <a:gd name="connsiteX3" fmla="*/ 0 w 3407229"/>
                <a:gd name="connsiteY3" fmla="*/ 1382486 h 2547257"/>
                <a:gd name="connsiteX4" fmla="*/ 65315 w 3407229"/>
                <a:gd name="connsiteY4" fmla="*/ 1981200 h 2547257"/>
                <a:gd name="connsiteX5" fmla="*/ 250372 w 3407229"/>
                <a:gd name="connsiteY5" fmla="*/ 2144486 h 2547257"/>
                <a:gd name="connsiteX6" fmla="*/ 544286 w 3407229"/>
                <a:gd name="connsiteY6" fmla="*/ 2329543 h 2547257"/>
                <a:gd name="connsiteX7" fmla="*/ 598715 w 3407229"/>
                <a:gd name="connsiteY7" fmla="*/ 2166257 h 2547257"/>
                <a:gd name="connsiteX8" fmla="*/ 642258 w 3407229"/>
                <a:gd name="connsiteY8" fmla="*/ 2427514 h 2547257"/>
                <a:gd name="connsiteX9" fmla="*/ 729343 w 3407229"/>
                <a:gd name="connsiteY9" fmla="*/ 2275114 h 2547257"/>
                <a:gd name="connsiteX10" fmla="*/ 805543 w 3407229"/>
                <a:gd name="connsiteY10" fmla="*/ 2449286 h 2547257"/>
                <a:gd name="connsiteX11" fmla="*/ 979715 w 3407229"/>
                <a:gd name="connsiteY11" fmla="*/ 2286000 h 2547257"/>
                <a:gd name="connsiteX12" fmla="*/ 1001486 w 3407229"/>
                <a:gd name="connsiteY12" fmla="*/ 2416629 h 2547257"/>
                <a:gd name="connsiteX13" fmla="*/ 1023258 w 3407229"/>
                <a:gd name="connsiteY13" fmla="*/ 2296886 h 2547257"/>
                <a:gd name="connsiteX14" fmla="*/ 1208315 w 3407229"/>
                <a:gd name="connsiteY14" fmla="*/ 2525486 h 2547257"/>
                <a:gd name="connsiteX15" fmla="*/ 1251858 w 3407229"/>
                <a:gd name="connsiteY15" fmla="*/ 2307771 h 2547257"/>
                <a:gd name="connsiteX16" fmla="*/ 1600200 w 3407229"/>
                <a:gd name="connsiteY16" fmla="*/ 2416629 h 2547257"/>
                <a:gd name="connsiteX17" fmla="*/ 1632858 w 3407229"/>
                <a:gd name="connsiteY17" fmla="*/ 2275114 h 2547257"/>
                <a:gd name="connsiteX18" fmla="*/ 1741715 w 3407229"/>
                <a:gd name="connsiteY18" fmla="*/ 2427514 h 2547257"/>
                <a:gd name="connsiteX19" fmla="*/ 1905000 w 3407229"/>
                <a:gd name="connsiteY19" fmla="*/ 2275114 h 2547257"/>
                <a:gd name="connsiteX20" fmla="*/ 2035629 w 3407229"/>
                <a:gd name="connsiteY20" fmla="*/ 2383971 h 2547257"/>
                <a:gd name="connsiteX21" fmla="*/ 2035629 w 3407229"/>
                <a:gd name="connsiteY21" fmla="*/ 2286000 h 2547257"/>
                <a:gd name="connsiteX22" fmla="*/ 2133600 w 3407229"/>
                <a:gd name="connsiteY22" fmla="*/ 2503714 h 2547257"/>
                <a:gd name="connsiteX23" fmla="*/ 2231572 w 3407229"/>
                <a:gd name="connsiteY23" fmla="*/ 2296886 h 2547257"/>
                <a:gd name="connsiteX24" fmla="*/ 2318658 w 3407229"/>
                <a:gd name="connsiteY24" fmla="*/ 2460171 h 2547257"/>
                <a:gd name="connsiteX25" fmla="*/ 2449286 w 3407229"/>
                <a:gd name="connsiteY25" fmla="*/ 2166257 h 2547257"/>
                <a:gd name="connsiteX26" fmla="*/ 2525486 w 3407229"/>
                <a:gd name="connsiteY26" fmla="*/ 2307771 h 2547257"/>
                <a:gd name="connsiteX27" fmla="*/ 2590800 w 3407229"/>
                <a:gd name="connsiteY27" fmla="*/ 2068286 h 2547257"/>
                <a:gd name="connsiteX28" fmla="*/ 3385458 w 3407229"/>
                <a:gd name="connsiteY28" fmla="*/ 2547257 h 2547257"/>
                <a:gd name="connsiteX29" fmla="*/ 3026229 w 3407229"/>
                <a:gd name="connsiteY29" fmla="*/ 1981200 h 2547257"/>
                <a:gd name="connsiteX30" fmla="*/ 3407229 w 3407229"/>
                <a:gd name="connsiteY30" fmla="*/ 1981200 h 2547257"/>
                <a:gd name="connsiteX31" fmla="*/ 3156858 w 3407229"/>
                <a:gd name="connsiteY31" fmla="*/ 1828800 h 2547257"/>
                <a:gd name="connsiteX32" fmla="*/ 3363686 w 3407229"/>
                <a:gd name="connsiteY32" fmla="*/ 1719943 h 2547257"/>
                <a:gd name="connsiteX33" fmla="*/ 3200400 w 3407229"/>
                <a:gd name="connsiteY33" fmla="*/ 1415143 h 2547257"/>
                <a:gd name="connsiteX34" fmla="*/ 3058886 w 3407229"/>
                <a:gd name="connsiteY34" fmla="*/ 990600 h 2547257"/>
                <a:gd name="connsiteX35" fmla="*/ 2764972 w 3407229"/>
                <a:gd name="connsiteY35" fmla="*/ 805543 h 2547257"/>
                <a:gd name="connsiteX36" fmla="*/ 1534886 w 3407229"/>
                <a:gd name="connsiteY36" fmla="*/ 0 h 254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7229" h="2547257">
                  <a:moveTo>
                    <a:pt x="1534886" y="0"/>
                  </a:moveTo>
                  <a:lnTo>
                    <a:pt x="239486" y="816429"/>
                  </a:lnTo>
                  <a:lnTo>
                    <a:pt x="0" y="1143000"/>
                  </a:lnTo>
                  <a:lnTo>
                    <a:pt x="0" y="1382486"/>
                  </a:lnTo>
                  <a:lnTo>
                    <a:pt x="65315" y="1981200"/>
                  </a:lnTo>
                  <a:lnTo>
                    <a:pt x="250372" y="2144486"/>
                  </a:lnTo>
                  <a:lnTo>
                    <a:pt x="544286" y="2329543"/>
                  </a:lnTo>
                  <a:lnTo>
                    <a:pt x="598715" y="2166257"/>
                  </a:lnTo>
                  <a:lnTo>
                    <a:pt x="642258" y="2427514"/>
                  </a:lnTo>
                  <a:lnTo>
                    <a:pt x="729343" y="2275114"/>
                  </a:lnTo>
                  <a:lnTo>
                    <a:pt x="805543" y="2449286"/>
                  </a:lnTo>
                  <a:lnTo>
                    <a:pt x="979715" y="2286000"/>
                  </a:lnTo>
                  <a:lnTo>
                    <a:pt x="1001486" y="2416629"/>
                  </a:lnTo>
                  <a:lnTo>
                    <a:pt x="1023258" y="2296886"/>
                  </a:lnTo>
                  <a:lnTo>
                    <a:pt x="1208315" y="2525486"/>
                  </a:lnTo>
                  <a:lnTo>
                    <a:pt x="1251858" y="2307771"/>
                  </a:lnTo>
                  <a:lnTo>
                    <a:pt x="1600200" y="2416629"/>
                  </a:lnTo>
                  <a:lnTo>
                    <a:pt x="1632858" y="2275114"/>
                  </a:lnTo>
                  <a:lnTo>
                    <a:pt x="1741715" y="2427514"/>
                  </a:lnTo>
                  <a:lnTo>
                    <a:pt x="1905000" y="2275114"/>
                  </a:lnTo>
                  <a:lnTo>
                    <a:pt x="2035629" y="2383971"/>
                  </a:lnTo>
                  <a:lnTo>
                    <a:pt x="2035629" y="2286000"/>
                  </a:lnTo>
                  <a:lnTo>
                    <a:pt x="2133600" y="2503714"/>
                  </a:lnTo>
                  <a:lnTo>
                    <a:pt x="2231572" y="2296886"/>
                  </a:lnTo>
                  <a:lnTo>
                    <a:pt x="2318658" y="2460171"/>
                  </a:lnTo>
                  <a:lnTo>
                    <a:pt x="2449286" y="2166257"/>
                  </a:lnTo>
                  <a:lnTo>
                    <a:pt x="2525486" y="2307771"/>
                  </a:lnTo>
                  <a:lnTo>
                    <a:pt x="2590800" y="2068286"/>
                  </a:lnTo>
                  <a:lnTo>
                    <a:pt x="3385458" y="2547257"/>
                  </a:lnTo>
                  <a:lnTo>
                    <a:pt x="3026229" y="1981200"/>
                  </a:lnTo>
                  <a:lnTo>
                    <a:pt x="3407229" y="1981200"/>
                  </a:lnTo>
                  <a:lnTo>
                    <a:pt x="3156858" y="1828800"/>
                  </a:lnTo>
                  <a:lnTo>
                    <a:pt x="3363686" y="1719943"/>
                  </a:lnTo>
                  <a:lnTo>
                    <a:pt x="3200400" y="1415143"/>
                  </a:lnTo>
                  <a:lnTo>
                    <a:pt x="3058886" y="990600"/>
                  </a:lnTo>
                  <a:lnTo>
                    <a:pt x="2764972" y="805543"/>
                  </a:lnTo>
                  <a:lnTo>
                    <a:pt x="1534886"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8" name="Rectangle 27">
              <a:extLst>
                <a:ext uri="{FF2B5EF4-FFF2-40B4-BE49-F238E27FC236}">
                  <a16:creationId xmlns:a16="http://schemas.microsoft.com/office/drawing/2014/main" id="{E08411B8-B6D9-2B42-876F-BF0112A5C509}"/>
                </a:ext>
              </a:extLst>
            </p:cNvPr>
            <p:cNvSpPr/>
            <p:nvPr/>
          </p:nvSpPr>
          <p:spPr>
            <a:xfrm>
              <a:off x="10547653" y="4657063"/>
              <a:ext cx="157383" cy="211419"/>
            </a:xfrm>
            <a:prstGeom prst="rect">
              <a:avLst/>
            </a:prstGeom>
            <a:solidFill>
              <a:srgbClr val="85A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cxnSp>
          <p:nvCxnSpPr>
            <p:cNvPr id="33" name="Straight Arrow Connector 32">
              <a:extLst>
                <a:ext uri="{FF2B5EF4-FFF2-40B4-BE49-F238E27FC236}">
                  <a16:creationId xmlns:a16="http://schemas.microsoft.com/office/drawing/2014/main" id="{51C4777B-3ACE-144E-AEA2-4DF04F4E1C77}"/>
                </a:ext>
              </a:extLst>
            </p:cNvPr>
            <p:cNvCxnSpPr>
              <a:cxnSpLocks/>
              <a:endCxn id="27" idx="1"/>
            </p:cNvCxnSpPr>
            <p:nvPr/>
          </p:nvCxnSpPr>
          <p:spPr>
            <a:xfrm>
              <a:off x="9879623" y="4242848"/>
              <a:ext cx="431055" cy="418058"/>
            </a:xfrm>
            <a:prstGeom prst="straightConnector1">
              <a:avLst/>
            </a:prstGeom>
            <a:ln w="38100">
              <a:solidFill>
                <a:srgbClr val="85A5AD"/>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3DC692C2-45C7-5F41-A34C-C89F41461755}"/>
              </a:ext>
            </a:extLst>
          </p:cNvPr>
          <p:cNvGrpSpPr/>
          <p:nvPr/>
        </p:nvGrpSpPr>
        <p:grpSpPr>
          <a:xfrm>
            <a:off x="8456523" y="1534463"/>
            <a:ext cx="3571111" cy="2761332"/>
            <a:chOff x="8612637" y="1534463"/>
            <a:chExt cx="3571111" cy="2761332"/>
          </a:xfrm>
        </p:grpSpPr>
        <p:sp>
          <p:nvSpPr>
            <p:cNvPr id="10" name="Freeform 9">
              <a:extLst>
                <a:ext uri="{FF2B5EF4-FFF2-40B4-BE49-F238E27FC236}">
                  <a16:creationId xmlns:a16="http://schemas.microsoft.com/office/drawing/2014/main" id="{343FFD95-D435-5544-9B6C-43F8AFC48C0E}"/>
                </a:ext>
              </a:extLst>
            </p:cNvPr>
            <p:cNvSpPr/>
            <p:nvPr/>
          </p:nvSpPr>
          <p:spPr>
            <a:xfrm rot="3839803">
              <a:off x="8692348" y="1454752"/>
              <a:ext cx="2375691" cy="2535113"/>
            </a:xfrm>
            <a:custGeom>
              <a:avLst/>
              <a:gdLst>
                <a:gd name="connsiteX0" fmla="*/ 1534886 w 3407229"/>
                <a:gd name="connsiteY0" fmla="*/ 0 h 2547257"/>
                <a:gd name="connsiteX1" fmla="*/ 239486 w 3407229"/>
                <a:gd name="connsiteY1" fmla="*/ 816429 h 2547257"/>
                <a:gd name="connsiteX2" fmla="*/ 0 w 3407229"/>
                <a:gd name="connsiteY2" fmla="*/ 1143000 h 2547257"/>
                <a:gd name="connsiteX3" fmla="*/ 0 w 3407229"/>
                <a:gd name="connsiteY3" fmla="*/ 1382486 h 2547257"/>
                <a:gd name="connsiteX4" fmla="*/ 65315 w 3407229"/>
                <a:gd name="connsiteY4" fmla="*/ 1981200 h 2547257"/>
                <a:gd name="connsiteX5" fmla="*/ 250372 w 3407229"/>
                <a:gd name="connsiteY5" fmla="*/ 2144486 h 2547257"/>
                <a:gd name="connsiteX6" fmla="*/ 544286 w 3407229"/>
                <a:gd name="connsiteY6" fmla="*/ 2329543 h 2547257"/>
                <a:gd name="connsiteX7" fmla="*/ 598715 w 3407229"/>
                <a:gd name="connsiteY7" fmla="*/ 2166257 h 2547257"/>
                <a:gd name="connsiteX8" fmla="*/ 642258 w 3407229"/>
                <a:gd name="connsiteY8" fmla="*/ 2427514 h 2547257"/>
                <a:gd name="connsiteX9" fmla="*/ 729343 w 3407229"/>
                <a:gd name="connsiteY9" fmla="*/ 2275114 h 2547257"/>
                <a:gd name="connsiteX10" fmla="*/ 805543 w 3407229"/>
                <a:gd name="connsiteY10" fmla="*/ 2449286 h 2547257"/>
                <a:gd name="connsiteX11" fmla="*/ 979715 w 3407229"/>
                <a:gd name="connsiteY11" fmla="*/ 2286000 h 2547257"/>
                <a:gd name="connsiteX12" fmla="*/ 1001486 w 3407229"/>
                <a:gd name="connsiteY12" fmla="*/ 2416629 h 2547257"/>
                <a:gd name="connsiteX13" fmla="*/ 1023258 w 3407229"/>
                <a:gd name="connsiteY13" fmla="*/ 2296886 h 2547257"/>
                <a:gd name="connsiteX14" fmla="*/ 1208315 w 3407229"/>
                <a:gd name="connsiteY14" fmla="*/ 2525486 h 2547257"/>
                <a:gd name="connsiteX15" fmla="*/ 1251858 w 3407229"/>
                <a:gd name="connsiteY15" fmla="*/ 2307771 h 2547257"/>
                <a:gd name="connsiteX16" fmla="*/ 1600200 w 3407229"/>
                <a:gd name="connsiteY16" fmla="*/ 2416629 h 2547257"/>
                <a:gd name="connsiteX17" fmla="*/ 1632858 w 3407229"/>
                <a:gd name="connsiteY17" fmla="*/ 2275114 h 2547257"/>
                <a:gd name="connsiteX18" fmla="*/ 1741715 w 3407229"/>
                <a:gd name="connsiteY18" fmla="*/ 2427514 h 2547257"/>
                <a:gd name="connsiteX19" fmla="*/ 1905000 w 3407229"/>
                <a:gd name="connsiteY19" fmla="*/ 2275114 h 2547257"/>
                <a:gd name="connsiteX20" fmla="*/ 2035629 w 3407229"/>
                <a:gd name="connsiteY20" fmla="*/ 2383971 h 2547257"/>
                <a:gd name="connsiteX21" fmla="*/ 2035629 w 3407229"/>
                <a:gd name="connsiteY21" fmla="*/ 2286000 h 2547257"/>
                <a:gd name="connsiteX22" fmla="*/ 2133600 w 3407229"/>
                <a:gd name="connsiteY22" fmla="*/ 2503714 h 2547257"/>
                <a:gd name="connsiteX23" fmla="*/ 2231572 w 3407229"/>
                <a:gd name="connsiteY23" fmla="*/ 2296886 h 2547257"/>
                <a:gd name="connsiteX24" fmla="*/ 2318658 w 3407229"/>
                <a:gd name="connsiteY24" fmla="*/ 2460171 h 2547257"/>
                <a:gd name="connsiteX25" fmla="*/ 2449286 w 3407229"/>
                <a:gd name="connsiteY25" fmla="*/ 2166257 h 2547257"/>
                <a:gd name="connsiteX26" fmla="*/ 2525486 w 3407229"/>
                <a:gd name="connsiteY26" fmla="*/ 2307771 h 2547257"/>
                <a:gd name="connsiteX27" fmla="*/ 2590800 w 3407229"/>
                <a:gd name="connsiteY27" fmla="*/ 2068286 h 2547257"/>
                <a:gd name="connsiteX28" fmla="*/ 3385458 w 3407229"/>
                <a:gd name="connsiteY28" fmla="*/ 2547257 h 2547257"/>
                <a:gd name="connsiteX29" fmla="*/ 3026229 w 3407229"/>
                <a:gd name="connsiteY29" fmla="*/ 1981200 h 2547257"/>
                <a:gd name="connsiteX30" fmla="*/ 3407229 w 3407229"/>
                <a:gd name="connsiteY30" fmla="*/ 1981200 h 2547257"/>
                <a:gd name="connsiteX31" fmla="*/ 3156858 w 3407229"/>
                <a:gd name="connsiteY31" fmla="*/ 1828800 h 2547257"/>
                <a:gd name="connsiteX32" fmla="*/ 3363686 w 3407229"/>
                <a:gd name="connsiteY32" fmla="*/ 1719943 h 2547257"/>
                <a:gd name="connsiteX33" fmla="*/ 3200400 w 3407229"/>
                <a:gd name="connsiteY33" fmla="*/ 1415143 h 2547257"/>
                <a:gd name="connsiteX34" fmla="*/ 3058886 w 3407229"/>
                <a:gd name="connsiteY34" fmla="*/ 990600 h 2547257"/>
                <a:gd name="connsiteX35" fmla="*/ 2764972 w 3407229"/>
                <a:gd name="connsiteY35" fmla="*/ 805543 h 2547257"/>
                <a:gd name="connsiteX36" fmla="*/ 1534886 w 3407229"/>
                <a:gd name="connsiteY36" fmla="*/ 0 h 254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7229" h="2547257">
                  <a:moveTo>
                    <a:pt x="1534886" y="0"/>
                  </a:moveTo>
                  <a:lnTo>
                    <a:pt x="239486" y="816429"/>
                  </a:lnTo>
                  <a:lnTo>
                    <a:pt x="0" y="1143000"/>
                  </a:lnTo>
                  <a:lnTo>
                    <a:pt x="0" y="1382486"/>
                  </a:lnTo>
                  <a:lnTo>
                    <a:pt x="65315" y="1981200"/>
                  </a:lnTo>
                  <a:lnTo>
                    <a:pt x="250372" y="2144486"/>
                  </a:lnTo>
                  <a:lnTo>
                    <a:pt x="544286" y="2329543"/>
                  </a:lnTo>
                  <a:lnTo>
                    <a:pt x="598715" y="2166257"/>
                  </a:lnTo>
                  <a:lnTo>
                    <a:pt x="642258" y="2427514"/>
                  </a:lnTo>
                  <a:lnTo>
                    <a:pt x="729343" y="2275114"/>
                  </a:lnTo>
                  <a:lnTo>
                    <a:pt x="805543" y="2449286"/>
                  </a:lnTo>
                  <a:lnTo>
                    <a:pt x="979715" y="2286000"/>
                  </a:lnTo>
                  <a:lnTo>
                    <a:pt x="1001486" y="2416629"/>
                  </a:lnTo>
                  <a:lnTo>
                    <a:pt x="1023258" y="2296886"/>
                  </a:lnTo>
                  <a:lnTo>
                    <a:pt x="1208315" y="2525486"/>
                  </a:lnTo>
                  <a:lnTo>
                    <a:pt x="1251858" y="2307771"/>
                  </a:lnTo>
                  <a:lnTo>
                    <a:pt x="1600200" y="2416629"/>
                  </a:lnTo>
                  <a:lnTo>
                    <a:pt x="1632858" y="2275114"/>
                  </a:lnTo>
                  <a:lnTo>
                    <a:pt x="1741715" y="2427514"/>
                  </a:lnTo>
                  <a:lnTo>
                    <a:pt x="1905000" y="2275114"/>
                  </a:lnTo>
                  <a:lnTo>
                    <a:pt x="2035629" y="2383971"/>
                  </a:lnTo>
                  <a:lnTo>
                    <a:pt x="2035629" y="2286000"/>
                  </a:lnTo>
                  <a:lnTo>
                    <a:pt x="2133600" y="2503714"/>
                  </a:lnTo>
                  <a:lnTo>
                    <a:pt x="2231572" y="2296886"/>
                  </a:lnTo>
                  <a:lnTo>
                    <a:pt x="2318658" y="2460171"/>
                  </a:lnTo>
                  <a:lnTo>
                    <a:pt x="2449286" y="2166257"/>
                  </a:lnTo>
                  <a:lnTo>
                    <a:pt x="2525486" y="2307771"/>
                  </a:lnTo>
                  <a:lnTo>
                    <a:pt x="2590800" y="2068286"/>
                  </a:lnTo>
                  <a:lnTo>
                    <a:pt x="3385458" y="2547257"/>
                  </a:lnTo>
                  <a:lnTo>
                    <a:pt x="3026229" y="1981200"/>
                  </a:lnTo>
                  <a:lnTo>
                    <a:pt x="3407229" y="1981200"/>
                  </a:lnTo>
                  <a:lnTo>
                    <a:pt x="3156858" y="1828800"/>
                  </a:lnTo>
                  <a:lnTo>
                    <a:pt x="3363686" y="1719943"/>
                  </a:lnTo>
                  <a:lnTo>
                    <a:pt x="3200400" y="1415143"/>
                  </a:lnTo>
                  <a:lnTo>
                    <a:pt x="3058886" y="990600"/>
                  </a:lnTo>
                  <a:lnTo>
                    <a:pt x="2764972" y="805543"/>
                  </a:lnTo>
                  <a:lnTo>
                    <a:pt x="1534886" y="0"/>
                  </a:lnTo>
                  <a:close/>
                </a:path>
              </a:pathLst>
            </a:cu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mc:AlternateContent xmlns:mc="http://schemas.openxmlformats.org/markup-compatibility/2006">
          <mc:Choice xmlns:a14="http://schemas.microsoft.com/office/drawing/2010/main" Requires="a14">
            <p:sp>
              <p:nvSpPr>
                <p:cNvPr id="25" name="TextBox 24">
                  <a:extLst>
                    <a:ext uri="{FF2B5EF4-FFF2-40B4-BE49-F238E27FC236}">
                      <a16:creationId xmlns:a16="http://schemas.microsoft.com/office/drawing/2014/main" id="{5247DD8D-CD4F-E44A-8E16-847C0558B14C}"/>
                    </a:ext>
                  </a:extLst>
                </p:cNvPr>
                <p:cNvSpPr txBox="1"/>
                <p:nvPr/>
              </p:nvSpPr>
              <p:spPr>
                <a:xfrm>
                  <a:off x="10392167" y="3926463"/>
                  <a:ext cx="1791581" cy="369332"/>
                </a:xfrm>
                <a:prstGeom prst="rect">
                  <a:avLst/>
                </a:prstGeom>
                <a:noFill/>
              </p:spPr>
              <p:txBody>
                <a:bodyPr wrap="none" lIns="0" tIns="0" rIns="0" bIns="0" rtlCol="0">
                  <a:spAutoFit/>
                </a:bodyPr>
                <a:lstStyle/>
                <a:p>
                  <a14:m>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𝐶</m:t>
                          </m:r>
                        </m:e>
                        <m:sub/>
                      </m:sSub>
                      <m:r>
                        <a:rPr lang="en-GB" sz="2400" b="0" i="1" noProof="0" smtClean="0">
                          <a:latin typeface="Cambria Math" panose="02040503050406030204" pitchFamily="18" charset="0"/>
                        </a:rPr>
                        <m:t>=</m:t>
                      </m:r>
                    </m:oMath>
                  </a14:m>
                  <a:r>
                    <a:rPr lang="en-GB" sz="2400" noProof="0" dirty="0"/>
                    <a:t> 540 </a:t>
                  </a:r>
                  <a:r>
                    <a:rPr lang="en-GB" sz="1600" noProof="0" dirty="0"/>
                    <a:t>Mbps</a:t>
                  </a:r>
                  <a:endParaRPr lang="en-GB" sz="2400" noProof="0" dirty="0"/>
                </a:p>
              </p:txBody>
            </p:sp>
          </mc:Choice>
          <mc:Fallback>
            <p:sp>
              <p:nvSpPr>
                <p:cNvPr id="25" name="TextBox 24">
                  <a:extLst>
                    <a:ext uri="{FF2B5EF4-FFF2-40B4-BE49-F238E27FC236}">
                      <a16:creationId xmlns:a16="http://schemas.microsoft.com/office/drawing/2014/main" id="{5247DD8D-CD4F-E44A-8E16-847C0558B14C}"/>
                    </a:ext>
                  </a:extLst>
                </p:cNvPr>
                <p:cNvSpPr txBox="1">
                  <a:spLocks noRot="1" noChangeAspect="1" noMove="1" noResize="1" noEditPoints="1" noAdjustHandles="1" noChangeArrowheads="1" noChangeShapeType="1" noTextEdit="1"/>
                </p:cNvSpPr>
                <p:nvPr/>
              </p:nvSpPr>
              <p:spPr>
                <a:xfrm>
                  <a:off x="10392167" y="3926463"/>
                  <a:ext cx="1791581" cy="369332"/>
                </a:xfrm>
                <a:prstGeom prst="rect">
                  <a:avLst/>
                </a:prstGeom>
                <a:blipFill>
                  <a:blip r:embed="rId4"/>
                  <a:stretch>
                    <a:fillRect l="-5782" t="-24590" r="-5782" b="-49180"/>
                  </a:stretch>
                </a:blipFill>
              </p:spPr>
              <p:txBody>
                <a:bodyPr/>
                <a:lstStyle/>
                <a:p>
                  <a:r>
                    <a:rPr lang="it-IT">
                      <a:noFill/>
                    </a:rPr>
                    <a:t> </a:t>
                  </a:r>
                </a:p>
              </p:txBody>
            </p:sp>
          </mc:Fallback>
        </mc:AlternateContent>
        <p:cxnSp>
          <p:nvCxnSpPr>
            <p:cNvPr id="35" name="Straight Arrow Connector 34">
              <a:extLst>
                <a:ext uri="{FF2B5EF4-FFF2-40B4-BE49-F238E27FC236}">
                  <a16:creationId xmlns:a16="http://schemas.microsoft.com/office/drawing/2014/main" id="{72967584-BF56-9849-A666-BB0F493300DE}"/>
                </a:ext>
              </a:extLst>
            </p:cNvPr>
            <p:cNvCxnSpPr>
              <a:cxnSpLocks/>
              <a:endCxn id="25" idx="1"/>
            </p:cNvCxnSpPr>
            <p:nvPr/>
          </p:nvCxnSpPr>
          <p:spPr>
            <a:xfrm>
              <a:off x="10169045" y="3592086"/>
              <a:ext cx="223122" cy="519043"/>
            </a:xfrm>
            <a:prstGeom prst="straightConnector1">
              <a:avLst/>
            </a:prstGeom>
            <a:ln w="38100">
              <a:solidFill>
                <a:srgbClr val="A27A7D"/>
              </a:solidFill>
              <a:tailEnd type="triangle"/>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BDCFD7BF-17C6-704C-889E-ED24FBC8B7D5}"/>
              </a:ext>
            </a:extLst>
          </p:cNvPr>
          <p:cNvSpPr>
            <a:spLocks noGrp="1"/>
          </p:cNvSpPr>
          <p:nvPr>
            <p:ph type="title"/>
          </p:nvPr>
        </p:nvSpPr>
        <p:spPr>
          <a:xfrm>
            <a:off x="384292" y="259387"/>
            <a:ext cx="10515600" cy="499355"/>
          </a:xfrm>
        </p:spPr>
        <p:txBody>
          <a:bodyPr>
            <a:normAutofit fontScale="90000"/>
          </a:bodyPr>
          <a:lstStyle/>
          <a:p>
            <a:r>
              <a:rPr lang="en-GB" sz="4000" noProof="0" dirty="0"/>
              <a:t>Focus: Estimate the speed – Case 5G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E96199E6-D345-7342-A252-9F3A95541113}"/>
                  </a:ext>
                </a:extLst>
              </p:cNvPr>
              <p:cNvSpPr>
                <a:spLocks noGrp="1"/>
              </p:cNvSpPr>
              <p:nvPr>
                <p:ph idx="1"/>
              </p:nvPr>
            </p:nvSpPr>
            <p:spPr>
              <a:xfrm>
                <a:off x="262061" y="1098922"/>
                <a:ext cx="6406797" cy="2756710"/>
              </a:xfrm>
            </p:spPr>
            <p:txBody>
              <a:bodyPr>
                <a:normAutofit/>
              </a:bodyPr>
              <a:lstStyle/>
              <a:p>
                <a:pPr marL="457200" indent="-354330">
                  <a:lnSpc>
                    <a:spcPct val="100000"/>
                  </a:lnSpc>
                  <a:spcBef>
                    <a:spcPts val="440"/>
                  </a:spcBef>
                  <a:buClr>
                    <a:srgbClr val="7190A5"/>
                  </a:buClr>
                  <a:buSzPts val="1980"/>
                  <a:buFont typeface="Merriweather Sans"/>
                  <a:buChar char="►"/>
                </a:pPr>
                <a:r>
                  <a:rPr lang="en-GB" sz="2200" noProof="0" dirty="0">
                    <a:solidFill>
                      <a:schemeClr val="dk1"/>
                    </a:solidFill>
                    <a:latin typeface="Arial"/>
                    <a:ea typeface="Arial"/>
                    <a:cs typeface="Arial"/>
                    <a:sym typeface="Arial"/>
                  </a:rPr>
                  <a:t>Deterministic model</a:t>
                </a:r>
              </a:p>
              <a:p>
                <a:pPr marL="914400" lvl="1" indent="-355600">
                  <a:lnSpc>
                    <a:spcPct val="100000"/>
                  </a:lnSpc>
                  <a:spcBef>
                    <a:spcPts val="400"/>
                  </a:spcBef>
                  <a:buClr>
                    <a:srgbClr val="7190A5"/>
                  </a:buClr>
                  <a:buSzPts val="2000"/>
                  <a:buFont typeface="Arial"/>
                  <a:buChar char="–"/>
                </a:pPr>
                <a:r>
                  <a:rPr lang="en-GB" sz="2000" noProof="0" dirty="0">
                    <a:solidFill>
                      <a:schemeClr val="dk1"/>
                    </a:solidFill>
                    <a:latin typeface="Arial"/>
                    <a:ea typeface="Arial"/>
                    <a:cs typeface="Arial"/>
                    <a:sym typeface="Arial"/>
                  </a:rPr>
                  <a:t>X, Y, Z always active (full buffer)</a:t>
                </a:r>
              </a:p>
              <a:p>
                <a:pPr marL="914400" lvl="1" indent="-355600">
                  <a:lnSpc>
                    <a:spcPct val="100000"/>
                  </a:lnSpc>
                  <a:spcBef>
                    <a:spcPts val="400"/>
                  </a:spcBef>
                  <a:buClr>
                    <a:srgbClr val="7190A5"/>
                  </a:buClr>
                  <a:buSzPts val="2000"/>
                  <a:buFont typeface="Arial"/>
                  <a:buChar char="–"/>
                </a:pPr>
                <a:r>
                  <a:rPr lang="en-GB" sz="2000" noProof="0" dirty="0">
                    <a:solidFill>
                      <a:schemeClr val="dk1"/>
                    </a:solidFill>
                    <a:latin typeface="Arial"/>
                    <a:ea typeface="Arial"/>
                    <a:cs typeface="Arial"/>
                  </a:rPr>
                  <a:t>No other traffic</a:t>
                </a:r>
              </a:p>
              <a:p>
                <a:pPr marL="914400" lvl="1" indent="-355600">
                  <a:lnSpc>
                    <a:spcPct val="100000"/>
                  </a:lnSpc>
                  <a:spcBef>
                    <a:spcPts val="400"/>
                  </a:spcBef>
                  <a:buClr>
                    <a:srgbClr val="7190A5"/>
                  </a:buClr>
                  <a:buSzPts val="2000"/>
                  <a:buFont typeface="Arial"/>
                  <a:buChar char="–"/>
                </a:pPr>
                <a:r>
                  <a:rPr lang="en-GB" sz="2000" noProof="0" dirty="0">
                    <a:solidFill>
                      <a:schemeClr val="dk1"/>
                    </a:solidFill>
                    <a:latin typeface="Arial"/>
                    <a:ea typeface="Arial"/>
                    <a:cs typeface="Arial"/>
                  </a:rPr>
                  <a:t>Instantaneous rates: </a:t>
                </a:r>
              </a:p>
              <a:p>
                <a:pPr lvl="2"/>
                <a14:m>
                  <m:oMath xmlns:m="http://schemas.openxmlformats.org/officeDocument/2006/math">
                    <m:sSub>
                      <m:sSubPr>
                        <m:ctrlPr>
                          <a:rPr lang="en-GB" b="0" i="1" noProof="0" smtClean="0">
                            <a:latin typeface="Cambria Math" panose="02040503050406030204" pitchFamily="18" charset="0"/>
                          </a:rPr>
                        </m:ctrlPr>
                      </m:sSubPr>
                      <m:e>
                        <m:r>
                          <m:rPr>
                            <m:sty m:val="p"/>
                          </m:rPr>
                          <a:rPr lang="en-GB" b="0" i="0" noProof="0" smtClean="0">
                            <a:latin typeface="Cambria Math" panose="02040503050406030204" pitchFamily="18" charset="0"/>
                          </a:rPr>
                          <m:t>c</m:t>
                        </m:r>
                      </m:e>
                      <m:sub>
                        <m:r>
                          <m:rPr>
                            <m:sty m:val="p"/>
                          </m:rPr>
                          <a:rPr lang="en-GB" b="0" i="0" noProof="0" smtClean="0">
                            <a:latin typeface="Cambria Math" panose="02040503050406030204" pitchFamily="18" charset="0"/>
                          </a:rPr>
                          <m:t>X</m:t>
                        </m:r>
                      </m:sub>
                    </m:sSub>
                    <m:r>
                      <a:rPr lang="en-GB" b="0" i="1" noProof="0" smtClean="0">
                        <a:latin typeface="Cambria Math" panose="02040503050406030204" pitchFamily="18" charset="0"/>
                      </a:rPr>
                      <m:t>=</m:t>
                    </m:r>
                    <m:f>
                      <m:fPr>
                        <m:ctrlPr>
                          <a:rPr lang="en-GB" b="0" i="1" noProof="0" smtClean="0">
                            <a:latin typeface="Cambria Math" panose="02040503050406030204" pitchFamily="18" charset="0"/>
                          </a:rPr>
                        </m:ctrlPr>
                      </m:fPr>
                      <m:num>
                        <m:r>
                          <a:rPr lang="en-GB" b="0" i="1" noProof="0" smtClean="0">
                            <a:latin typeface="Cambria Math" panose="02040503050406030204" pitchFamily="18" charset="0"/>
                          </a:rPr>
                          <m:t>540</m:t>
                        </m:r>
                      </m:num>
                      <m:den>
                        <m:r>
                          <a:rPr lang="en-GB" b="0" i="1" noProof="0" smtClean="0">
                            <a:latin typeface="Cambria Math" panose="02040503050406030204" pitchFamily="18" charset="0"/>
                          </a:rPr>
                          <m:t>3</m:t>
                        </m:r>
                      </m:den>
                    </m:f>
                    <m:r>
                      <a:rPr lang="en-GB" b="0" i="1" noProof="0" smtClean="0">
                        <a:latin typeface="Cambria Math" panose="02040503050406030204" pitchFamily="18" charset="0"/>
                      </a:rPr>
                      <m:t>=</m:t>
                    </m:r>
                    <m:r>
                      <a:rPr lang="en-GB" b="0" i="1" noProof="0" smtClean="0">
                        <a:solidFill>
                          <a:srgbClr val="FF0000"/>
                        </a:solidFill>
                        <a:latin typeface="Cambria Math" panose="02040503050406030204" pitchFamily="18" charset="0"/>
                      </a:rPr>
                      <m:t>180 </m:t>
                    </m:r>
                    <m:r>
                      <a:rPr lang="en-GB" b="0" i="1" noProof="0" smtClean="0">
                        <a:solidFill>
                          <a:srgbClr val="FF0000"/>
                        </a:solidFill>
                        <a:latin typeface="Cambria Math" panose="02040503050406030204" pitchFamily="18" charset="0"/>
                      </a:rPr>
                      <m:t>𝑀𝑏𝑝𝑠</m:t>
                    </m:r>
                    <m:r>
                      <a:rPr lang="en-GB" b="0" i="1" noProof="0" smtClean="0">
                        <a:latin typeface="Cambria Math" panose="02040503050406030204" pitchFamily="18" charset="0"/>
                      </a:rPr>
                      <m:t>; </m:t>
                    </m:r>
                    <m:sSub>
                      <m:sSubPr>
                        <m:ctrlPr>
                          <a:rPr lang="en-GB" i="1" noProof="0" smtClean="0">
                            <a:latin typeface="Cambria Math" panose="02040503050406030204" pitchFamily="18" charset="0"/>
                          </a:rPr>
                        </m:ctrlPr>
                      </m:sSubPr>
                      <m:e>
                        <m:r>
                          <a:rPr lang="en-GB" i="1" noProof="0" smtClean="0">
                            <a:latin typeface="Cambria Math" panose="02040503050406030204" pitchFamily="18" charset="0"/>
                          </a:rPr>
                          <m:t>𝑐</m:t>
                        </m:r>
                      </m:e>
                      <m:sub>
                        <m:r>
                          <a:rPr lang="en-GB" b="0" i="1" noProof="0" smtClean="0">
                            <a:latin typeface="Cambria Math" panose="02040503050406030204" pitchFamily="18" charset="0"/>
                          </a:rPr>
                          <m:t>𝑌</m:t>
                        </m:r>
                      </m:sub>
                    </m:sSub>
                    <m:r>
                      <a:rPr lang="en-GB" i="1" noProof="0" smtClean="0">
                        <a:latin typeface="Cambria Math" panose="02040503050406030204" pitchFamily="18" charset="0"/>
                      </a:rPr>
                      <m:t>=</m:t>
                    </m:r>
                    <m:f>
                      <m:fPr>
                        <m:ctrlPr>
                          <a:rPr lang="en-GB" i="1" noProof="0" smtClean="0">
                            <a:latin typeface="Cambria Math" panose="02040503050406030204" pitchFamily="18" charset="0"/>
                          </a:rPr>
                        </m:ctrlPr>
                      </m:fPr>
                      <m:num>
                        <m:r>
                          <a:rPr lang="en-GB" b="0" i="1" noProof="0" smtClean="0">
                            <a:latin typeface="Cambria Math" panose="02040503050406030204" pitchFamily="18" charset="0"/>
                          </a:rPr>
                          <m:t>210</m:t>
                        </m:r>
                      </m:num>
                      <m:den>
                        <m:r>
                          <a:rPr lang="en-GB" i="1" noProof="0" smtClean="0">
                            <a:latin typeface="Cambria Math" panose="02040503050406030204" pitchFamily="18" charset="0"/>
                          </a:rPr>
                          <m:t>3</m:t>
                        </m:r>
                      </m:den>
                    </m:f>
                    <m:r>
                      <a:rPr lang="en-GB" b="0" i="1" noProof="0" smtClean="0">
                        <a:latin typeface="Cambria Math" panose="02040503050406030204" pitchFamily="18" charset="0"/>
                      </a:rPr>
                      <m:t>=</m:t>
                    </m:r>
                    <m:r>
                      <a:rPr lang="en-GB" b="0" i="1" noProof="0" smtClean="0">
                        <a:solidFill>
                          <a:srgbClr val="FF0000"/>
                        </a:solidFill>
                        <a:latin typeface="Cambria Math" panose="02040503050406030204" pitchFamily="18" charset="0"/>
                      </a:rPr>
                      <m:t>70</m:t>
                    </m:r>
                    <m:r>
                      <a:rPr lang="en-GB" i="1" noProof="0" smtClean="0">
                        <a:solidFill>
                          <a:srgbClr val="FF0000"/>
                        </a:solidFill>
                        <a:latin typeface="Cambria Math" panose="02040503050406030204" pitchFamily="18" charset="0"/>
                      </a:rPr>
                      <m:t> </m:t>
                    </m:r>
                    <m:r>
                      <a:rPr lang="en-GB" i="1" noProof="0" smtClean="0">
                        <a:solidFill>
                          <a:srgbClr val="FF0000"/>
                        </a:solidFill>
                        <a:latin typeface="Cambria Math" panose="02040503050406030204" pitchFamily="18" charset="0"/>
                      </a:rPr>
                      <m:t>𝑀𝑏𝑝𝑠</m:t>
                    </m:r>
                    <m:r>
                      <a:rPr lang="en-GB" b="0" i="1" noProof="0" smtClean="0">
                        <a:latin typeface="Cambria Math" panose="02040503050406030204" pitchFamily="18" charset="0"/>
                      </a:rPr>
                      <m:t>; </m:t>
                    </m:r>
                    <m:sSub>
                      <m:sSubPr>
                        <m:ctrlPr>
                          <a:rPr lang="en-GB" i="1" noProof="0" smtClean="0">
                            <a:latin typeface="Cambria Math" panose="02040503050406030204" pitchFamily="18" charset="0"/>
                          </a:rPr>
                        </m:ctrlPr>
                      </m:sSubPr>
                      <m:e>
                        <m:r>
                          <a:rPr lang="en-GB" i="1" noProof="0" smtClean="0">
                            <a:latin typeface="Cambria Math" panose="02040503050406030204" pitchFamily="18" charset="0"/>
                          </a:rPr>
                          <m:t>𝑐</m:t>
                        </m:r>
                      </m:e>
                      <m:sub>
                        <m:r>
                          <a:rPr lang="en-GB" b="0" i="1" noProof="0" smtClean="0">
                            <a:latin typeface="Cambria Math" panose="02040503050406030204" pitchFamily="18" charset="0"/>
                          </a:rPr>
                          <m:t>𝑍</m:t>
                        </m:r>
                      </m:sub>
                    </m:sSub>
                    <m:r>
                      <a:rPr lang="en-GB" i="1" noProof="0" smtClean="0">
                        <a:latin typeface="Cambria Math" panose="02040503050406030204" pitchFamily="18" charset="0"/>
                      </a:rPr>
                      <m:t>=</m:t>
                    </m:r>
                    <m:f>
                      <m:fPr>
                        <m:ctrlPr>
                          <a:rPr lang="en-GB" i="1" noProof="0" smtClean="0">
                            <a:latin typeface="Cambria Math" panose="02040503050406030204" pitchFamily="18" charset="0"/>
                          </a:rPr>
                        </m:ctrlPr>
                      </m:fPr>
                      <m:num>
                        <m:r>
                          <a:rPr lang="en-GB" b="0" i="1" noProof="0" smtClean="0">
                            <a:latin typeface="Cambria Math" panose="02040503050406030204" pitchFamily="18" charset="0"/>
                          </a:rPr>
                          <m:t>90</m:t>
                        </m:r>
                      </m:num>
                      <m:den>
                        <m:r>
                          <a:rPr lang="en-GB" i="1" noProof="0" smtClean="0">
                            <a:latin typeface="Cambria Math" panose="02040503050406030204" pitchFamily="18" charset="0"/>
                          </a:rPr>
                          <m:t>3</m:t>
                        </m:r>
                      </m:den>
                    </m:f>
                    <m:r>
                      <a:rPr lang="en-GB" i="1" noProof="0" smtClean="0">
                        <a:latin typeface="Cambria Math" panose="02040503050406030204" pitchFamily="18" charset="0"/>
                      </a:rPr>
                      <m:t>=</m:t>
                    </m:r>
                    <m:r>
                      <a:rPr lang="en-GB" b="0" i="1" noProof="0" smtClean="0">
                        <a:solidFill>
                          <a:srgbClr val="FF0000"/>
                        </a:solidFill>
                        <a:latin typeface="Cambria Math" panose="02040503050406030204" pitchFamily="18" charset="0"/>
                      </a:rPr>
                      <m:t>30</m:t>
                    </m:r>
                    <m:r>
                      <a:rPr lang="en-GB" i="1" noProof="0" smtClean="0">
                        <a:solidFill>
                          <a:srgbClr val="FF0000"/>
                        </a:solidFill>
                        <a:latin typeface="Cambria Math" panose="02040503050406030204" pitchFamily="18" charset="0"/>
                      </a:rPr>
                      <m:t> </m:t>
                    </m:r>
                    <m:r>
                      <a:rPr lang="en-GB" i="1" noProof="0" smtClean="0">
                        <a:solidFill>
                          <a:srgbClr val="FF0000"/>
                        </a:solidFill>
                        <a:latin typeface="Cambria Math" panose="02040503050406030204" pitchFamily="18" charset="0"/>
                      </a:rPr>
                      <m:t>𝑀𝑏𝑝𝑠</m:t>
                    </m:r>
                  </m:oMath>
                </a14:m>
                <a:endParaRPr lang="en-GB" noProof="0" dirty="0"/>
              </a:p>
              <a:p>
                <a:pPr lvl="2"/>
                <a:endParaRPr lang="en-GB" noProof="0" dirty="0"/>
              </a:p>
              <a:p>
                <a:pPr lvl="1"/>
                <a:endParaRPr lang="en-GB" noProof="0" dirty="0"/>
              </a:p>
            </p:txBody>
          </p:sp>
        </mc:Choice>
        <mc:Fallback>
          <p:sp>
            <p:nvSpPr>
              <p:cNvPr id="3" name="Text Placeholder 2">
                <a:extLst>
                  <a:ext uri="{FF2B5EF4-FFF2-40B4-BE49-F238E27FC236}">
                    <a16:creationId xmlns:a16="http://schemas.microsoft.com/office/drawing/2014/main" id="{E96199E6-D345-7342-A252-9F3A95541113}"/>
                  </a:ext>
                </a:extLst>
              </p:cNvPr>
              <p:cNvSpPr>
                <a:spLocks noGrp="1" noRot="1" noChangeAspect="1" noMove="1" noResize="1" noEditPoints="1" noAdjustHandles="1" noChangeArrowheads="1" noChangeShapeType="1" noTextEdit="1"/>
              </p:cNvSpPr>
              <p:nvPr>
                <p:ph idx="1"/>
              </p:nvPr>
            </p:nvSpPr>
            <p:spPr>
              <a:xfrm>
                <a:off x="262061" y="1098922"/>
                <a:ext cx="6406797" cy="2756710"/>
              </a:xfrm>
              <a:blipFill>
                <a:blip r:embed="rId5"/>
                <a:stretch>
                  <a:fillRect t="-1106"/>
                </a:stretch>
              </a:blipFill>
            </p:spPr>
            <p:txBody>
              <a:bodyPr/>
              <a:lstStyle/>
              <a:p>
                <a:r>
                  <a:rPr lang="it-IT">
                    <a:noFill/>
                  </a:rPr>
                  <a:t> </a:t>
                </a:r>
              </a:p>
            </p:txBody>
          </p:sp>
        </mc:Fallback>
      </mc:AlternateContent>
      <p:pic>
        <p:nvPicPr>
          <p:cNvPr id="15" name="Picture 14" descr="Icon&#10;&#10;Description automatically generated">
            <a:extLst>
              <a:ext uri="{FF2B5EF4-FFF2-40B4-BE49-F238E27FC236}">
                <a16:creationId xmlns:a16="http://schemas.microsoft.com/office/drawing/2014/main" id="{F663D80F-5DFC-4944-BA87-B650D8DDA597}"/>
              </a:ext>
            </a:extLst>
          </p:cNvPr>
          <p:cNvPicPr>
            <a:picLocks noChangeAspect="1"/>
          </p:cNvPicPr>
          <p:nvPr/>
        </p:nvPicPr>
        <p:blipFill>
          <a:blip r:embed="rId6"/>
          <a:stretch>
            <a:fillRect/>
          </a:stretch>
        </p:blipFill>
        <p:spPr>
          <a:xfrm>
            <a:off x="6401273" y="2294254"/>
            <a:ext cx="237799" cy="237799"/>
          </a:xfrm>
          <a:prstGeom prst="rect">
            <a:avLst/>
          </a:prstGeom>
        </p:spPr>
      </p:pic>
      <p:pic>
        <p:nvPicPr>
          <p:cNvPr id="16" name="Picture 15" descr="Icon&#10;&#10;Description automatically generated">
            <a:extLst>
              <a:ext uri="{FF2B5EF4-FFF2-40B4-BE49-F238E27FC236}">
                <a16:creationId xmlns:a16="http://schemas.microsoft.com/office/drawing/2014/main" id="{EA8D78EA-73E9-F744-8570-FC2037943D84}"/>
              </a:ext>
            </a:extLst>
          </p:cNvPr>
          <p:cNvPicPr>
            <a:picLocks noChangeAspect="1"/>
          </p:cNvPicPr>
          <p:nvPr/>
        </p:nvPicPr>
        <p:blipFill>
          <a:blip r:embed="rId6"/>
          <a:stretch>
            <a:fillRect/>
          </a:stretch>
        </p:blipFill>
        <p:spPr>
          <a:xfrm>
            <a:off x="7893569" y="2822047"/>
            <a:ext cx="237799" cy="237799"/>
          </a:xfrm>
          <a:prstGeom prst="rect">
            <a:avLst/>
          </a:prstGeom>
        </p:spPr>
      </p:pic>
      <p:pic>
        <p:nvPicPr>
          <p:cNvPr id="17" name="Picture 16" descr="Icon&#10;&#10;Description automatically generated">
            <a:extLst>
              <a:ext uri="{FF2B5EF4-FFF2-40B4-BE49-F238E27FC236}">
                <a16:creationId xmlns:a16="http://schemas.microsoft.com/office/drawing/2014/main" id="{CEBBDA7E-419D-1747-92AB-3D02EE8BFE1C}"/>
              </a:ext>
            </a:extLst>
          </p:cNvPr>
          <p:cNvPicPr>
            <a:picLocks noChangeAspect="1"/>
          </p:cNvPicPr>
          <p:nvPr/>
        </p:nvPicPr>
        <p:blipFill>
          <a:blip r:embed="rId6"/>
          <a:stretch>
            <a:fillRect/>
          </a:stretch>
        </p:blipFill>
        <p:spPr>
          <a:xfrm>
            <a:off x="9075015" y="2105868"/>
            <a:ext cx="237799" cy="237799"/>
          </a:xfrm>
          <a:prstGeom prst="rect">
            <a:avLst/>
          </a:prstGeom>
        </p:spPr>
      </p:pic>
      <p:sp>
        <p:nvSpPr>
          <p:cNvPr id="18" name="TextBox 17">
            <a:extLst>
              <a:ext uri="{FF2B5EF4-FFF2-40B4-BE49-F238E27FC236}">
                <a16:creationId xmlns:a16="http://schemas.microsoft.com/office/drawing/2014/main" id="{CF6E69DC-60CC-3A4E-B9A9-6F0F8133F0B5}"/>
              </a:ext>
            </a:extLst>
          </p:cNvPr>
          <p:cNvSpPr txBox="1"/>
          <p:nvPr/>
        </p:nvSpPr>
        <p:spPr>
          <a:xfrm>
            <a:off x="9279112" y="2075595"/>
            <a:ext cx="304892" cy="307777"/>
          </a:xfrm>
          <a:prstGeom prst="rect">
            <a:avLst/>
          </a:prstGeom>
          <a:noFill/>
        </p:spPr>
        <p:txBody>
          <a:bodyPr wrap="none" rtlCol="0">
            <a:spAutoFit/>
          </a:bodyPr>
          <a:lstStyle/>
          <a:p>
            <a:r>
              <a:rPr lang="en-GB" noProof="0" dirty="0"/>
              <a:t>X</a:t>
            </a:r>
          </a:p>
        </p:txBody>
      </p:sp>
      <p:sp>
        <p:nvSpPr>
          <p:cNvPr id="19" name="TextBox 18">
            <a:extLst>
              <a:ext uri="{FF2B5EF4-FFF2-40B4-BE49-F238E27FC236}">
                <a16:creationId xmlns:a16="http://schemas.microsoft.com/office/drawing/2014/main" id="{2A88C220-6CFF-5848-8C2B-0062A635701B}"/>
              </a:ext>
            </a:extLst>
          </p:cNvPr>
          <p:cNvSpPr txBox="1"/>
          <p:nvPr/>
        </p:nvSpPr>
        <p:spPr>
          <a:xfrm>
            <a:off x="8070353" y="2752069"/>
            <a:ext cx="304892" cy="307777"/>
          </a:xfrm>
          <a:prstGeom prst="rect">
            <a:avLst/>
          </a:prstGeom>
          <a:noFill/>
        </p:spPr>
        <p:txBody>
          <a:bodyPr wrap="none" rtlCol="0">
            <a:spAutoFit/>
          </a:bodyPr>
          <a:lstStyle/>
          <a:p>
            <a:r>
              <a:rPr lang="en-GB" noProof="0" dirty="0"/>
              <a:t>Y</a:t>
            </a:r>
          </a:p>
        </p:txBody>
      </p:sp>
      <p:sp>
        <p:nvSpPr>
          <p:cNvPr id="20" name="TextBox 19">
            <a:extLst>
              <a:ext uri="{FF2B5EF4-FFF2-40B4-BE49-F238E27FC236}">
                <a16:creationId xmlns:a16="http://schemas.microsoft.com/office/drawing/2014/main" id="{A9C71042-8AD7-3E40-B880-0EA8B5DC062B}"/>
              </a:ext>
            </a:extLst>
          </p:cNvPr>
          <p:cNvSpPr txBox="1"/>
          <p:nvPr/>
        </p:nvSpPr>
        <p:spPr>
          <a:xfrm>
            <a:off x="6578057" y="2259264"/>
            <a:ext cx="293670" cy="307777"/>
          </a:xfrm>
          <a:prstGeom prst="rect">
            <a:avLst/>
          </a:prstGeom>
          <a:noFill/>
        </p:spPr>
        <p:txBody>
          <a:bodyPr wrap="none" rtlCol="0">
            <a:spAutoFit/>
          </a:bodyPr>
          <a:lstStyle/>
          <a:p>
            <a:r>
              <a:rPr lang="en-GB" noProof="0" dirty="0"/>
              <a:t>Z</a:t>
            </a:r>
          </a:p>
        </p:txBody>
      </p:sp>
      <p:pic>
        <p:nvPicPr>
          <p:cNvPr id="21" name="Picture 20" descr="Icon&#10;&#10;Description automatically generated">
            <a:extLst>
              <a:ext uri="{FF2B5EF4-FFF2-40B4-BE49-F238E27FC236}">
                <a16:creationId xmlns:a16="http://schemas.microsoft.com/office/drawing/2014/main" id="{A7D3B312-550A-264F-8030-13A28C612ED4}"/>
              </a:ext>
            </a:extLst>
          </p:cNvPr>
          <p:cNvPicPr>
            <a:picLocks noChangeAspect="1"/>
          </p:cNvPicPr>
          <p:nvPr/>
        </p:nvPicPr>
        <p:blipFill>
          <a:blip r:embed="rId6">
            <a:grayscl/>
          </a:blip>
          <a:stretch>
            <a:fillRect/>
          </a:stretch>
        </p:blipFill>
        <p:spPr>
          <a:xfrm>
            <a:off x="7365745" y="4491013"/>
            <a:ext cx="237799" cy="237799"/>
          </a:xfrm>
          <a:prstGeom prst="rect">
            <a:avLst/>
          </a:prstGeom>
        </p:spPr>
      </p:pic>
      <p:pic>
        <p:nvPicPr>
          <p:cNvPr id="22" name="Picture 21" descr="Icon&#10;&#10;Description automatically generated">
            <a:extLst>
              <a:ext uri="{FF2B5EF4-FFF2-40B4-BE49-F238E27FC236}">
                <a16:creationId xmlns:a16="http://schemas.microsoft.com/office/drawing/2014/main" id="{ECA488A3-4A25-2B46-899B-E9B9D786F979}"/>
              </a:ext>
            </a:extLst>
          </p:cNvPr>
          <p:cNvPicPr>
            <a:picLocks noChangeAspect="1"/>
          </p:cNvPicPr>
          <p:nvPr/>
        </p:nvPicPr>
        <p:blipFill>
          <a:blip r:embed="rId6">
            <a:grayscl/>
          </a:blip>
          <a:stretch>
            <a:fillRect/>
          </a:stretch>
        </p:blipFill>
        <p:spPr>
          <a:xfrm>
            <a:off x="8441525" y="5331706"/>
            <a:ext cx="237799" cy="237799"/>
          </a:xfrm>
          <a:prstGeom prst="rect">
            <a:avLst/>
          </a:prstGeom>
        </p:spPr>
      </p:pic>
      <p:pic>
        <p:nvPicPr>
          <p:cNvPr id="23" name="Picture 22" descr="Icon&#10;&#10;Description automatically generated">
            <a:extLst>
              <a:ext uri="{FF2B5EF4-FFF2-40B4-BE49-F238E27FC236}">
                <a16:creationId xmlns:a16="http://schemas.microsoft.com/office/drawing/2014/main" id="{A9DD6C3D-9BED-A24A-9BC5-8FAF3D8D3E3D}"/>
              </a:ext>
            </a:extLst>
          </p:cNvPr>
          <p:cNvPicPr>
            <a:picLocks noChangeAspect="1"/>
          </p:cNvPicPr>
          <p:nvPr/>
        </p:nvPicPr>
        <p:blipFill>
          <a:blip r:embed="rId6">
            <a:grayscl/>
          </a:blip>
          <a:stretch>
            <a:fillRect/>
          </a:stretch>
        </p:blipFill>
        <p:spPr>
          <a:xfrm>
            <a:off x="8881753" y="4460414"/>
            <a:ext cx="237799" cy="237799"/>
          </a:xfrm>
          <a:prstGeom prst="rect">
            <a:avLst/>
          </a:prstGeom>
        </p:spPr>
      </p:pic>
      <p:pic>
        <p:nvPicPr>
          <p:cNvPr id="24" name="Picture 23" descr="Icon&#10;&#10;Description automatically generated">
            <a:extLst>
              <a:ext uri="{FF2B5EF4-FFF2-40B4-BE49-F238E27FC236}">
                <a16:creationId xmlns:a16="http://schemas.microsoft.com/office/drawing/2014/main" id="{DB8A1CF3-A454-3644-93F6-020748DA6508}"/>
              </a:ext>
            </a:extLst>
          </p:cNvPr>
          <p:cNvPicPr>
            <a:picLocks noChangeAspect="1"/>
          </p:cNvPicPr>
          <p:nvPr/>
        </p:nvPicPr>
        <p:blipFill>
          <a:blip r:embed="rId6">
            <a:grayscl/>
          </a:blip>
          <a:stretch>
            <a:fillRect/>
          </a:stretch>
        </p:blipFill>
        <p:spPr>
          <a:xfrm>
            <a:off x="9960916" y="3159802"/>
            <a:ext cx="237799" cy="237799"/>
          </a:xfrm>
          <a:prstGeom prst="rect">
            <a:avLst/>
          </a:prstGeom>
        </p:spPr>
      </p:pic>
      <p:sp>
        <p:nvSpPr>
          <p:cNvPr id="26" name="Rectangle 25">
            <a:extLst>
              <a:ext uri="{FF2B5EF4-FFF2-40B4-BE49-F238E27FC236}">
                <a16:creationId xmlns:a16="http://schemas.microsoft.com/office/drawing/2014/main" id="{E9918967-C3A1-D441-B3A9-4F6292D985E2}"/>
              </a:ext>
            </a:extLst>
          </p:cNvPr>
          <p:cNvSpPr/>
          <p:nvPr/>
        </p:nvSpPr>
        <p:spPr>
          <a:xfrm>
            <a:off x="10441823" y="4091785"/>
            <a:ext cx="157383" cy="211419"/>
          </a:xfrm>
          <a:prstGeom prst="rect">
            <a:avLst/>
          </a:prstGeom>
          <a:solidFill>
            <a:srgbClr val="A2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mc:AlternateContent xmlns:mc="http://schemas.openxmlformats.org/markup-compatibility/2006">
        <mc:Choice xmlns:a14="http://schemas.microsoft.com/office/drawing/2010/main" Requires="a14">
          <p:sp>
            <p:nvSpPr>
              <p:cNvPr id="27" name="TextBox 26">
                <a:extLst>
                  <a:ext uri="{FF2B5EF4-FFF2-40B4-BE49-F238E27FC236}">
                    <a16:creationId xmlns:a16="http://schemas.microsoft.com/office/drawing/2014/main" id="{CA3377BB-CCFD-8248-A3D5-CEA219933959}"/>
                  </a:ext>
                </a:extLst>
              </p:cNvPr>
              <p:cNvSpPr txBox="1"/>
              <p:nvPr/>
            </p:nvSpPr>
            <p:spPr>
              <a:xfrm>
                <a:off x="10210319" y="4476240"/>
                <a:ext cx="1989775" cy="369332"/>
              </a:xfrm>
              <a:prstGeom prst="rect">
                <a:avLst/>
              </a:prstGeom>
              <a:noFill/>
            </p:spPr>
            <p:txBody>
              <a:bodyPr wrap="none" lIns="0" tIns="0" rIns="0" bIns="0" rtlCol="0">
                <a:spAutoFit/>
              </a:bodyPr>
              <a:lstStyle/>
              <a:p>
                <a14:m>
                  <m:oMath xmlns:m="http://schemas.openxmlformats.org/officeDocument/2006/math">
                    <m:sSub>
                      <m:sSubPr>
                        <m:ctrlPr>
                          <a:rPr lang="en-GB" sz="2400" b="0" i="1" noProof="0" smtClean="0">
                            <a:latin typeface="Cambria Math" panose="02040503050406030204" pitchFamily="18" charset="0"/>
                          </a:rPr>
                        </m:ctrlPr>
                      </m:sSubPr>
                      <m:e>
                        <m:r>
                          <a:rPr lang="en-GB" sz="2400" b="0" i="1" noProof="0" smtClean="0">
                            <a:latin typeface="Cambria Math" panose="02040503050406030204" pitchFamily="18" charset="0"/>
                          </a:rPr>
                          <m:t>𝐶</m:t>
                        </m:r>
                      </m:e>
                      <m:sub/>
                    </m:sSub>
                    <m:r>
                      <a:rPr lang="en-GB" sz="2400" b="0" i="1" noProof="0" smtClean="0">
                        <a:latin typeface="Cambria Math" panose="02040503050406030204" pitchFamily="18" charset="0"/>
                      </a:rPr>
                      <m:t>=</m:t>
                    </m:r>
                  </m:oMath>
                </a14:m>
                <a:r>
                  <a:rPr lang="en-GB" sz="2400" noProof="0" dirty="0"/>
                  <a:t> 210 </a:t>
                </a:r>
                <a:r>
                  <a:rPr lang="en-GB" noProof="0" dirty="0"/>
                  <a:t>Mbps</a:t>
                </a:r>
                <a:r>
                  <a:rPr lang="en-GB" sz="2400" noProof="0" dirty="0">
                    <a:highlight>
                      <a:srgbClr val="FFFF00"/>
                    </a:highlight>
                  </a:rPr>
                  <a:t> </a:t>
                </a:r>
              </a:p>
            </p:txBody>
          </p:sp>
        </mc:Choice>
        <mc:Fallback>
          <p:sp>
            <p:nvSpPr>
              <p:cNvPr id="27" name="TextBox 26">
                <a:extLst>
                  <a:ext uri="{FF2B5EF4-FFF2-40B4-BE49-F238E27FC236}">
                    <a16:creationId xmlns:a16="http://schemas.microsoft.com/office/drawing/2014/main" id="{CA3377BB-CCFD-8248-A3D5-CEA219933959}"/>
                  </a:ext>
                </a:extLst>
              </p:cNvPr>
              <p:cNvSpPr txBox="1">
                <a:spLocks noRot="1" noChangeAspect="1" noMove="1" noResize="1" noEditPoints="1" noAdjustHandles="1" noChangeArrowheads="1" noChangeShapeType="1" noTextEdit="1"/>
              </p:cNvSpPr>
              <p:nvPr/>
            </p:nvSpPr>
            <p:spPr>
              <a:xfrm>
                <a:off x="10210319" y="4476240"/>
                <a:ext cx="1989775" cy="369332"/>
              </a:xfrm>
              <a:prstGeom prst="rect">
                <a:avLst/>
              </a:prstGeom>
              <a:blipFill>
                <a:blip r:embed="rId7"/>
                <a:stretch>
                  <a:fillRect l="-5521" t="-24590" b="-49180"/>
                </a:stretch>
              </a:blipFill>
            </p:spPr>
            <p:txBody>
              <a:bodyPr/>
              <a:lstStyle/>
              <a:p>
                <a:r>
                  <a:rPr lang="it-IT">
                    <a:noFill/>
                  </a:rPr>
                  <a:t> </a:t>
                </a:r>
              </a:p>
            </p:txBody>
          </p:sp>
        </mc:Fallback>
      </mc:AlternateContent>
      <p:sp>
        <p:nvSpPr>
          <p:cNvPr id="30" name="Rectangle 29">
            <a:extLst>
              <a:ext uri="{FF2B5EF4-FFF2-40B4-BE49-F238E27FC236}">
                <a16:creationId xmlns:a16="http://schemas.microsoft.com/office/drawing/2014/main" id="{6580B5E4-7742-1744-A633-C16F95650D1E}"/>
              </a:ext>
            </a:extLst>
          </p:cNvPr>
          <p:cNvSpPr/>
          <p:nvPr/>
        </p:nvSpPr>
        <p:spPr>
          <a:xfrm>
            <a:off x="9946317" y="5465564"/>
            <a:ext cx="157383" cy="211419"/>
          </a:xfrm>
          <a:prstGeom prst="rect">
            <a:avLst/>
          </a:prstGeom>
          <a:solidFill>
            <a:srgbClr val="BBC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mc:AlternateContent xmlns:mc="http://schemas.openxmlformats.org/markup-compatibility/2006">
        <mc:Choice xmlns:a14="http://schemas.microsoft.com/office/drawing/2010/main" Requires="a14">
          <p:sp>
            <p:nvSpPr>
              <p:cNvPr id="37" name="Text Placeholder 2">
                <a:extLst>
                  <a:ext uri="{FF2B5EF4-FFF2-40B4-BE49-F238E27FC236}">
                    <a16:creationId xmlns:a16="http://schemas.microsoft.com/office/drawing/2014/main" id="{6C772C20-AF52-4B4D-BB9A-FBA5F8690DA8}"/>
                  </a:ext>
                </a:extLst>
              </p:cNvPr>
              <p:cNvSpPr txBox="1">
                <a:spLocks/>
              </p:cNvSpPr>
              <p:nvPr/>
            </p:nvSpPr>
            <p:spPr>
              <a:xfrm>
                <a:off x="247537" y="3561965"/>
                <a:ext cx="6406797" cy="2229975"/>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54330" algn="l" rtl="0">
                  <a:lnSpc>
                    <a:spcPct val="100000"/>
                  </a:lnSpc>
                  <a:spcBef>
                    <a:spcPts val="440"/>
                  </a:spcBef>
                  <a:spcAft>
                    <a:spcPts val="0"/>
                  </a:spcAft>
                  <a:buClr>
                    <a:srgbClr val="7190A5"/>
                  </a:buClr>
                  <a:buSzPts val="1980"/>
                  <a:buFont typeface="Merriweather Sans"/>
                  <a:buChar char="►"/>
                  <a:defRPr sz="2200" b="1"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rgbClr val="7190A5"/>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rgbClr val="7190A5"/>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r>
                  <a:rPr lang="en-GB" b="0" noProof="0" dirty="0"/>
                  <a:t>Traffic model</a:t>
                </a:r>
              </a:p>
              <a:p>
                <a:pPr lvl="1"/>
                <a:r>
                  <a:rPr lang="en-GB" noProof="0" dirty="0"/>
                  <a:t>Average Cell Load:</a:t>
                </a:r>
                <a:r>
                  <a:rPr lang="en-GB" i="1" noProof="0" dirty="0">
                    <a:latin typeface="Cambria Math" panose="02040503050406030204" pitchFamily="18" charset="0"/>
                  </a:rPr>
                  <a:t> </a:t>
                </a:r>
                <a14:m>
                  <m:oMath xmlns:m="http://schemas.openxmlformats.org/officeDocument/2006/math">
                    <m:r>
                      <a:rPr lang="en-GB" b="0" i="1" noProof="0" smtClean="0">
                        <a:latin typeface="Cambria Math" panose="02040503050406030204" pitchFamily="18" charset="0"/>
                      </a:rPr>
                      <m:t>𝜌</m:t>
                    </m:r>
                    <m:r>
                      <a:rPr lang="en-GB" b="0" i="1" noProof="0" smtClean="0">
                        <a:latin typeface="Cambria Math" panose="02040503050406030204" pitchFamily="18" charset="0"/>
                      </a:rPr>
                      <m:t>=0.5</m:t>
                    </m:r>
                  </m:oMath>
                </a14:m>
                <a:r>
                  <a:rPr lang="en-GB" noProof="0" dirty="0"/>
                  <a:t> </a:t>
                </a:r>
              </a:p>
              <a:p>
                <a:pPr lvl="1"/>
                <a:r>
                  <a:rPr lang="en-GB" i="1" noProof="0" dirty="0"/>
                  <a:t>Peak rates</a:t>
                </a:r>
                <a:r>
                  <a:rPr lang="en-GB" noProof="0" dirty="0"/>
                  <a:t>:</a:t>
                </a:r>
              </a:p>
              <a:p>
                <a:pPr lvl="2"/>
                <a14:m>
                  <m:oMath xmlns:m="http://schemas.openxmlformats.org/officeDocument/2006/math">
                    <m:sSubSup>
                      <m:sSubSupPr>
                        <m:ctrlPr>
                          <a:rPr lang="en-GB" b="0" i="1" noProof="0" smtClean="0">
                            <a:latin typeface="Cambria Math" panose="02040503050406030204" pitchFamily="18" charset="0"/>
                          </a:rPr>
                        </m:ctrlPr>
                      </m:sSubSupPr>
                      <m:e>
                        <m:r>
                          <a:rPr lang="en-GB" b="0" i="1" noProof="0" smtClean="0">
                            <a:latin typeface="Cambria Math" panose="02040503050406030204" pitchFamily="18" charset="0"/>
                          </a:rPr>
                          <m:t>𝑆</m:t>
                        </m:r>
                      </m:e>
                      <m:sub>
                        <m:r>
                          <a:rPr lang="en-GB" b="0" i="1" noProof="0" smtClean="0">
                            <a:latin typeface="Cambria Math" panose="02040503050406030204" pitchFamily="18" charset="0"/>
                          </a:rPr>
                          <m:t>𝑝</m:t>
                        </m:r>
                      </m:sub>
                      <m:sup>
                        <m:r>
                          <a:rPr lang="en-GB" b="0" i="1" noProof="0" smtClean="0">
                            <a:latin typeface="Cambria Math" panose="02040503050406030204" pitchFamily="18" charset="0"/>
                          </a:rPr>
                          <m:t>𝑋</m:t>
                        </m:r>
                      </m:sup>
                    </m:sSubSup>
                    <m:r>
                      <a:rPr lang="en-GB" i="1" noProof="0" smtClean="0">
                        <a:latin typeface="Cambria Math" panose="02040503050406030204" pitchFamily="18" charset="0"/>
                      </a:rPr>
                      <m:t>=</m:t>
                    </m:r>
                    <m:r>
                      <a:rPr lang="en-GB" b="0" i="1" noProof="0" smtClean="0">
                        <a:latin typeface="Cambria Math" panose="02040503050406030204" pitchFamily="18" charset="0"/>
                      </a:rPr>
                      <m:t>540</m:t>
                    </m:r>
                    <m:r>
                      <a:rPr lang="en-GB" b="0" i="1" noProof="0" smtClean="0">
                        <a:latin typeface="Cambria Math" panose="02040503050406030204" pitchFamily="18" charset="0"/>
                        <a:ea typeface="Cambria Math" panose="02040503050406030204" pitchFamily="18" charset="0"/>
                      </a:rPr>
                      <m:t>∙</m:t>
                    </m:r>
                    <m:r>
                      <a:rPr lang="en-GB" b="0" i="1" noProof="0" smtClean="0">
                        <a:solidFill>
                          <a:srgbClr val="FF0000"/>
                        </a:solidFill>
                        <a:latin typeface="Cambria Math" panose="02040503050406030204" pitchFamily="18" charset="0"/>
                        <a:ea typeface="Cambria Math" panose="02040503050406030204" pitchFamily="18" charset="0"/>
                      </a:rPr>
                      <m:t>0.5</m:t>
                    </m:r>
                    <m:r>
                      <a:rPr lang="en-GB" i="1" noProof="0" smtClean="0">
                        <a:solidFill>
                          <a:srgbClr val="FF0000"/>
                        </a:solidFill>
                        <a:latin typeface="Cambria Math" panose="02040503050406030204" pitchFamily="18" charset="0"/>
                      </a:rPr>
                      <m:t>=</m:t>
                    </m:r>
                    <m:r>
                      <a:rPr lang="en-GB" b="0" i="1" noProof="0" smtClean="0">
                        <a:solidFill>
                          <a:srgbClr val="FF0000"/>
                        </a:solidFill>
                        <a:latin typeface="Cambria Math" panose="02040503050406030204" pitchFamily="18" charset="0"/>
                      </a:rPr>
                      <m:t>270</m:t>
                    </m:r>
                    <m:r>
                      <a:rPr lang="en-GB" i="1" noProof="0" smtClean="0">
                        <a:solidFill>
                          <a:srgbClr val="FF0000"/>
                        </a:solidFill>
                        <a:latin typeface="Cambria Math" panose="02040503050406030204" pitchFamily="18" charset="0"/>
                      </a:rPr>
                      <m:t> </m:t>
                    </m:r>
                    <m:r>
                      <a:rPr lang="en-GB" i="1" noProof="0" smtClean="0">
                        <a:solidFill>
                          <a:srgbClr val="FF0000"/>
                        </a:solidFill>
                        <a:latin typeface="Cambria Math" panose="02040503050406030204" pitchFamily="18" charset="0"/>
                      </a:rPr>
                      <m:t>𝑀𝑏𝑝𝑠</m:t>
                    </m:r>
                    <m:r>
                      <a:rPr lang="en-GB" b="0" i="1" noProof="0" smtClean="0">
                        <a:solidFill>
                          <a:srgbClr val="FF0000"/>
                        </a:solidFill>
                        <a:latin typeface="Cambria Math" panose="02040503050406030204" pitchFamily="18" charset="0"/>
                      </a:rPr>
                      <m:t>;</m:t>
                    </m:r>
                    <m:sSubSup>
                      <m:sSubSupPr>
                        <m:ctrlPr>
                          <a:rPr lang="en-GB" b="0" i="1" noProof="0" smtClean="0">
                            <a:latin typeface="Cambria Math" panose="02040503050406030204" pitchFamily="18" charset="0"/>
                          </a:rPr>
                        </m:ctrlPr>
                      </m:sSubSupPr>
                      <m:e>
                        <m:r>
                          <a:rPr lang="en-GB" b="0" i="1" noProof="0" smtClean="0">
                            <a:latin typeface="Cambria Math" panose="02040503050406030204" pitchFamily="18" charset="0"/>
                          </a:rPr>
                          <m:t>𝑆</m:t>
                        </m:r>
                      </m:e>
                      <m:sub>
                        <m:r>
                          <a:rPr lang="en-GB" b="0" i="1" noProof="0" smtClean="0">
                            <a:latin typeface="Cambria Math" panose="02040503050406030204" pitchFamily="18" charset="0"/>
                          </a:rPr>
                          <m:t>𝑝</m:t>
                        </m:r>
                      </m:sub>
                      <m:sup>
                        <m:r>
                          <a:rPr lang="en-GB" b="0" i="1" noProof="0" smtClean="0">
                            <a:latin typeface="Cambria Math" panose="02040503050406030204" pitchFamily="18" charset="0"/>
                          </a:rPr>
                          <m:t>𝑌</m:t>
                        </m:r>
                      </m:sup>
                    </m:sSubSup>
                    <m:r>
                      <a:rPr lang="en-GB" i="1" noProof="0" smtClean="0">
                        <a:latin typeface="Cambria Math" panose="02040503050406030204" pitchFamily="18" charset="0"/>
                      </a:rPr>
                      <m:t>=</m:t>
                    </m:r>
                    <m:r>
                      <a:rPr lang="en-GB" b="0" i="1" noProof="0" smtClean="0">
                        <a:latin typeface="Cambria Math" panose="02040503050406030204" pitchFamily="18" charset="0"/>
                      </a:rPr>
                      <m:t>210</m:t>
                    </m:r>
                    <m:r>
                      <a:rPr lang="en-GB" i="1" noProof="0" smtClean="0">
                        <a:latin typeface="Cambria Math" panose="02040503050406030204" pitchFamily="18" charset="0"/>
                        <a:ea typeface="Cambria Math" panose="02040503050406030204" pitchFamily="18" charset="0"/>
                      </a:rPr>
                      <m:t>∙0.5</m:t>
                    </m:r>
                    <m:r>
                      <a:rPr lang="en-GB" i="1" noProof="0" smtClean="0">
                        <a:latin typeface="Cambria Math" panose="02040503050406030204" pitchFamily="18" charset="0"/>
                      </a:rPr>
                      <m:t>=</m:t>
                    </m:r>
                    <m:r>
                      <a:rPr lang="en-GB" b="0" i="1" noProof="0" smtClean="0">
                        <a:solidFill>
                          <a:srgbClr val="FF0000"/>
                        </a:solidFill>
                        <a:latin typeface="Cambria Math" panose="02040503050406030204" pitchFamily="18" charset="0"/>
                      </a:rPr>
                      <m:t>105 </m:t>
                    </m:r>
                    <m:r>
                      <a:rPr lang="en-GB" i="1" noProof="0" smtClean="0">
                        <a:solidFill>
                          <a:srgbClr val="FF0000"/>
                        </a:solidFill>
                        <a:latin typeface="Cambria Math" panose="02040503050406030204" pitchFamily="18" charset="0"/>
                      </a:rPr>
                      <m:t>𝑀𝑏𝑝𝑠</m:t>
                    </m:r>
                    <m:r>
                      <a:rPr lang="en-GB" b="0" i="1" noProof="0" smtClean="0">
                        <a:latin typeface="Cambria Math" panose="02040503050406030204" pitchFamily="18" charset="0"/>
                      </a:rPr>
                      <m:t>;</m:t>
                    </m:r>
                    <m:sSubSup>
                      <m:sSubSupPr>
                        <m:ctrlPr>
                          <a:rPr lang="en-GB" i="1" noProof="0" smtClean="0">
                            <a:latin typeface="Cambria Math" panose="02040503050406030204" pitchFamily="18" charset="0"/>
                          </a:rPr>
                        </m:ctrlPr>
                      </m:sSubSupPr>
                      <m:e>
                        <m:r>
                          <a:rPr lang="en-GB" b="0" i="1" noProof="0" smtClean="0">
                            <a:latin typeface="Cambria Math" panose="02040503050406030204" pitchFamily="18" charset="0"/>
                          </a:rPr>
                          <m:t>𝑆</m:t>
                        </m:r>
                      </m:e>
                      <m:sub>
                        <m:r>
                          <a:rPr lang="en-GB" i="1" noProof="0" smtClean="0">
                            <a:latin typeface="Cambria Math" panose="02040503050406030204" pitchFamily="18" charset="0"/>
                          </a:rPr>
                          <m:t>𝑝</m:t>
                        </m:r>
                      </m:sub>
                      <m:sup>
                        <m:r>
                          <a:rPr lang="en-GB" b="0" i="1" noProof="0" smtClean="0">
                            <a:latin typeface="Cambria Math" panose="02040503050406030204" pitchFamily="18" charset="0"/>
                          </a:rPr>
                          <m:t>𝑍</m:t>
                        </m:r>
                      </m:sup>
                    </m:sSubSup>
                    <m:r>
                      <a:rPr lang="en-GB" i="1" noProof="0" smtClean="0">
                        <a:latin typeface="Cambria Math" panose="02040503050406030204" pitchFamily="18" charset="0"/>
                      </a:rPr>
                      <m:t>=</m:t>
                    </m:r>
                    <m:r>
                      <a:rPr lang="en-GB" b="0" i="1" noProof="0" smtClean="0">
                        <a:latin typeface="Cambria Math" panose="02040503050406030204" pitchFamily="18" charset="0"/>
                      </a:rPr>
                      <m:t>90</m:t>
                    </m:r>
                    <m:r>
                      <a:rPr lang="en-GB" i="1" noProof="0" smtClean="0">
                        <a:latin typeface="Cambria Math" panose="02040503050406030204" pitchFamily="18" charset="0"/>
                        <a:ea typeface="Cambria Math" panose="02040503050406030204" pitchFamily="18" charset="0"/>
                      </a:rPr>
                      <m:t>∙</m:t>
                    </m:r>
                    <m:r>
                      <a:rPr lang="en-GB" i="1" noProof="0" smtClean="0">
                        <a:solidFill>
                          <a:srgbClr val="FF0000"/>
                        </a:solidFill>
                        <a:latin typeface="Cambria Math" panose="02040503050406030204" pitchFamily="18" charset="0"/>
                        <a:ea typeface="Cambria Math" panose="02040503050406030204" pitchFamily="18" charset="0"/>
                      </a:rPr>
                      <m:t>0.5</m:t>
                    </m:r>
                    <m:r>
                      <a:rPr lang="en-GB" i="1" noProof="0" smtClean="0">
                        <a:solidFill>
                          <a:srgbClr val="FF0000"/>
                        </a:solidFill>
                        <a:latin typeface="Cambria Math" panose="02040503050406030204" pitchFamily="18" charset="0"/>
                      </a:rPr>
                      <m:t>=</m:t>
                    </m:r>
                    <m:r>
                      <a:rPr lang="en-GB" b="0" i="1" noProof="0" smtClean="0">
                        <a:solidFill>
                          <a:srgbClr val="FF0000"/>
                        </a:solidFill>
                        <a:latin typeface="Cambria Math" panose="02040503050406030204" pitchFamily="18" charset="0"/>
                      </a:rPr>
                      <m:t>45 </m:t>
                    </m:r>
                    <m:r>
                      <a:rPr lang="en-GB" i="1" noProof="0" smtClean="0">
                        <a:solidFill>
                          <a:srgbClr val="FF0000"/>
                        </a:solidFill>
                        <a:latin typeface="Cambria Math" panose="02040503050406030204" pitchFamily="18" charset="0"/>
                      </a:rPr>
                      <m:t>𝑀𝑏𝑝𝑠</m:t>
                    </m:r>
                  </m:oMath>
                </a14:m>
                <a:endParaRPr lang="en-GB" noProof="0" dirty="0"/>
              </a:p>
              <a:p>
                <a:pPr lvl="2"/>
                <a:endParaRPr lang="en-GB" noProof="0" dirty="0"/>
              </a:p>
              <a:p>
                <a:pPr lvl="1"/>
                <a:endParaRPr lang="en-GB" noProof="0" dirty="0"/>
              </a:p>
            </p:txBody>
          </p:sp>
        </mc:Choice>
        <mc:Fallback>
          <p:sp>
            <p:nvSpPr>
              <p:cNvPr id="37" name="Text Placeholder 2">
                <a:extLst>
                  <a:ext uri="{FF2B5EF4-FFF2-40B4-BE49-F238E27FC236}">
                    <a16:creationId xmlns:a16="http://schemas.microsoft.com/office/drawing/2014/main" id="{6C772C20-AF52-4B4D-BB9A-FBA5F8690DA8}"/>
                  </a:ext>
                </a:extLst>
              </p:cNvPr>
              <p:cNvSpPr txBox="1">
                <a:spLocks noRot="1" noChangeAspect="1" noMove="1" noResize="1" noEditPoints="1" noAdjustHandles="1" noChangeArrowheads="1" noChangeShapeType="1" noTextEdit="1"/>
              </p:cNvSpPr>
              <p:nvPr/>
            </p:nvSpPr>
            <p:spPr>
              <a:xfrm>
                <a:off x="247537" y="3561965"/>
                <a:ext cx="6406797" cy="2229975"/>
              </a:xfrm>
              <a:prstGeom prst="rect">
                <a:avLst/>
              </a:prstGeom>
              <a:blipFill>
                <a:blip r:embed="rId8"/>
                <a:stretch>
                  <a:fillRect/>
                </a:stretch>
              </a:blipFill>
              <a:ln>
                <a:noFill/>
              </a:ln>
            </p:spPr>
            <p:txBody>
              <a:bodyPr/>
              <a:lstStyle/>
              <a:p>
                <a:r>
                  <a:rPr lang="it-IT">
                    <a:noFill/>
                  </a:rPr>
                  <a:t> </a:t>
                </a:r>
              </a:p>
            </p:txBody>
          </p:sp>
        </mc:Fallback>
      </mc:AlternateContent>
      <p:pic>
        <p:nvPicPr>
          <p:cNvPr id="13" name="Picture 4">
            <a:extLst>
              <a:ext uri="{FF2B5EF4-FFF2-40B4-BE49-F238E27FC236}">
                <a16:creationId xmlns:a16="http://schemas.microsoft.com/office/drawing/2014/main" id="{78687F71-23FF-AC61-D9A7-0642D11DE1D3}"/>
              </a:ext>
            </a:extLst>
          </p:cNvPr>
          <p:cNvPicPr>
            <a:picLocks noChangeAspect="1" noChangeArrowheads="1"/>
          </p:cNvPicPr>
          <p:nvPr/>
        </p:nvPicPr>
        <p:blipFill>
          <a:blip r:embed="rId9">
            <a:clrChange>
              <a:clrFrom>
                <a:srgbClr val="FFFFFF"/>
              </a:clrFrom>
              <a:clrTo>
                <a:srgbClr val="FFFFFF">
                  <a:alpha val="0"/>
                </a:srgbClr>
              </a:clrTo>
            </a:clrChange>
            <a:alphaModFix amt="40000"/>
            <a:extLst>
              <a:ext uri="{28A0092B-C50C-407E-A947-70E740481C1C}">
                <a14:useLocalDpi xmlns:a14="http://schemas.microsoft.com/office/drawing/2010/main" val="0"/>
              </a:ext>
            </a:extLst>
          </a:blip>
          <a:srcRect/>
          <a:stretch>
            <a:fillRect/>
          </a:stretch>
        </p:blipFill>
        <p:spPr bwMode="auto">
          <a:xfrm>
            <a:off x="1066133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1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mappa, Aerofotogrammetria&#10;&#10;Il contenuto generato dall'IA potrebbe non essere corretto.">
            <a:extLst>
              <a:ext uri="{FF2B5EF4-FFF2-40B4-BE49-F238E27FC236}">
                <a16:creationId xmlns:a16="http://schemas.microsoft.com/office/drawing/2014/main" id="{DCBE0E62-9F84-2E5A-5D69-EB9E8B8C8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tangolo 1">
            <a:extLst>
              <a:ext uri="{FF2B5EF4-FFF2-40B4-BE49-F238E27FC236}">
                <a16:creationId xmlns:a16="http://schemas.microsoft.com/office/drawing/2014/main" id="{3E99B645-CE20-6A71-F576-C67F58608C48}"/>
              </a:ext>
            </a:extLst>
          </p:cNvPr>
          <p:cNvSpPr/>
          <p:nvPr/>
        </p:nvSpPr>
        <p:spPr>
          <a:xfrm>
            <a:off x="-1503" y="-14260"/>
            <a:ext cx="12192000" cy="6842075"/>
          </a:xfrm>
          <a:prstGeom prst="rect">
            <a:avLst/>
          </a:prstGeom>
          <a:gradFill flip="none" rotWithShape="1">
            <a:gsLst>
              <a:gs pos="0">
                <a:schemeClr val="accent1">
                  <a:lumMod val="5000"/>
                  <a:lumOff val="95000"/>
                  <a:alpha val="0"/>
                </a:schemeClr>
              </a:gs>
              <a:gs pos="100000">
                <a:srgbClr val="002060">
                  <a:alpha val="70000"/>
                </a:srgbClr>
              </a:gs>
            </a:gsLst>
            <a:lin ang="54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0" name="CasellaDiTesto 9">
            <a:extLst>
              <a:ext uri="{FF2B5EF4-FFF2-40B4-BE49-F238E27FC236}">
                <a16:creationId xmlns:a16="http://schemas.microsoft.com/office/drawing/2014/main" id="{A4BB83E8-57EE-43D7-B7C9-D279FAEEBED5}"/>
              </a:ext>
            </a:extLst>
          </p:cNvPr>
          <p:cNvSpPr txBox="1"/>
          <p:nvPr/>
        </p:nvSpPr>
        <p:spPr>
          <a:xfrm>
            <a:off x="4126906" y="5690717"/>
            <a:ext cx="4083298" cy="707886"/>
          </a:xfrm>
          <a:prstGeom prst="rect">
            <a:avLst/>
          </a:prstGeom>
          <a:noFill/>
        </p:spPr>
        <p:txBody>
          <a:bodyPr wrap="square" rtlCol="0">
            <a:spAutoFit/>
          </a:bodyPr>
          <a:lstStyle/>
          <a:p>
            <a:r>
              <a:rPr lang="en-GB" sz="4000" noProof="0" dirty="0">
                <a:solidFill>
                  <a:schemeClr val="accent5">
                    <a:lumMod val="20000"/>
                    <a:lumOff val="80000"/>
                  </a:schemeClr>
                </a:solidFill>
              </a:rPr>
              <a:t>a.milan@agcom.it</a:t>
            </a:r>
          </a:p>
        </p:txBody>
      </p:sp>
      <p:pic>
        <p:nvPicPr>
          <p:cNvPr id="3" name="Picture 4">
            <a:extLst>
              <a:ext uri="{FF2B5EF4-FFF2-40B4-BE49-F238E27FC236}">
                <a16:creationId xmlns:a16="http://schemas.microsoft.com/office/drawing/2014/main" id="{59CF6073-407C-8CC7-8E73-9773BD7999DA}"/>
              </a:ext>
            </a:extLst>
          </p:cNvPr>
          <p:cNvPicPr>
            <a:picLocks noChangeAspect="1" noChangeArrowheads="1"/>
          </p:cNvPicPr>
          <p:nvPr/>
        </p:nvPicPr>
        <p:blipFill>
          <a:blip r:embed="rId3">
            <a:clrChange>
              <a:clrFrom>
                <a:srgbClr val="FFFFFF"/>
              </a:clrFrom>
              <a:clrTo>
                <a:srgbClr val="FFFFFF">
                  <a:alpha val="0"/>
                </a:srgbClr>
              </a:clrTo>
            </a:clrChange>
            <a:alphaModFix amt="40000"/>
            <a:extLst>
              <a:ext uri="{28A0092B-C50C-407E-A947-70E740481C1C}">
                <a14:useLocalDpi xmlns:a14="http://schemas.microsoft.com/office/drawing/2010/main" val="0"/>
              </a:ext>
            </a:extLst>
          </a:blip>
          <a:srcRect/>
          <a:stretch>
            <a:fillRect/>
          </a:stretch>
        </p:blipFill>
        <p:spPr bwMode="auto">
          <a:xfrm>
            <a:off x="1066133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3330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persona, interno, computer&#10;&#10;Il contenuto generato dall'IA potrebbe non essere corretto.">
            <a:extLst>
              <a:ext uri="{FF2B5EF4-FFF2-40B4-BE49-F238E27FC236}">
                <a16:creationId xmlns:a16="http://schemas.microsoft.com/office/drawing/2014/main" id="{DB9D63EA-9433-AEFE-FBD2-E1223503A9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066032"/>
          </a:xfrm>
          <a:prstGeom prst="rect">
            <a:avLst/>
          </a:prstGeom>
        </p:spPr>
      </p:pic>
      <p:sp>
        <p:nvSpPr>
          <p:cNvPr id="2" name="Titolo 1">
            <a:extLst>
              <a:ext uri="{FF2B5EF4-FFF2-40B4-BE49-F238E27FC236}">
                <a16:creationId xmlns:a16="http://schemas.microsoft.com/office/drawing/2014/main" id="{E8A64642-3AF8-E929-F8E3-DBE66F8D544F}"/>
              </a:ext>
            </a:extLst>
          </p:cNvPr>
          <p:cNvSpPr>
            <a:spLocks noGrp="1"/>
          </p:cNvSpPr>
          <p:nvPr>
            <p:ph type="title"/>
          </p:nvPr>
        </p:nvSpPr>
        <p:spPr>
          <a:xfrm>
            <a:off x="763555" y="2964885"/>
            <a:ext cx="9918959" cy="1241782"/>
          </a:xfrm>
        </p:spPr>
        <p:txBody>
          <a:bodyPr>
            <a:normAutofit fontScale="90000"/>
          </a:bodyPr>
          <a:lstStyle/>
          <a:p>
            <a:r>
              <a:rPr lang="en-GB" sz="2600" b="1" noProof="0" dirty="0">
                <a:solidFill>
                  <a:schemeClr val="bg1"/>
                </a:solidFill>
                <a:latin typeface="Calibri" panose="020F0502020204030204" pitchFamily="34" charset="0"/>
                <a:cs typeface="Times New Roman" panose="02020603050405020304" pitchFamily="18" charset="0"/>
              </a:rPr>
              <a:t>The official database of all Internet access networks available across the national territory</a:t>
            </a:r>
            <a:br>
              <a:rPr lang="en-GB" noProof="0" dirty="0"/>
            </a:br>
            <a:endParaRPr lang="en-GB" noProof="0" dirty="0"/>
          </a:p>
        </p:txBody>
      </p:sp>
      <p:sp>
        <p:nvSpPr>
          <p:cNvPr id="3" name="Segnaposto contenuto 2">
            <a:extLst>
              <a:ext uri="{FF2B5EF4-FFF2-40B4-BE49-F238E27FC236}">
                <a16:creationId xmlns:a16="http://schemas.microsoft.com/office/drawing/2014/main" id="{EC4B2B3A-A9E6-E948-AD37-3B6C9C312BBF}"/>
              </a:ext>
            </a:extLst>
          </p:cNvPr>
          <p:cNvSpPr>
            <a:spLocks noGrp="1"/>
          </p:cNvSpPr>
          <p:nvPr>
            <p:ph idx="1"/>
          </p:nvPr>
        </p:nvSpPr>
        <p:spPr>
          <a:xfrm>
            <a:off x="763555" y="4349334"/>
            <a:ext cx="10515600" cy="2070128"/>
          </a:xfrm>
        </p:spPr>
        <p:txBody>
          <a:bodyPr/>
          <a:lstStyle/>
          <a:p>
            <a:pPr marL="0" indent="0">
              <a:buNone/>
            </a:pPr>
            <a:r>
              <a:rPr lang="en-GB" noProof="0" dirty="0">
                <a:solidFill>
                  <a:srgbClr val="08111D"/>
                </a:solidFill>
              </a:rPr>
              <a:t>It enables the analysis of broadband infrastructure deployment at address level and supports comparative assessments of technologies and connection speeds. This information can help identify the available Internet infrastructure at any location and assist public authorities in defining policies to bridge the digital divide</a:t>
            </a:r>
          </a:p>
          <a:p>
            <a:endParaRPr lang="en-GB" noProof="0" dirty="0">
              <a:solidFill>
                <a:srgbClr val="08111D"/>
              </a:solidFill>
            </a:endParaRPr>
          </a:p>
        </p:txBody>
      </p:sp>
      <p:sp>
        <p:nvSpPr>
          <p:cNvPr id="9" name="CasellaDiTesto 8">
            <a:extLst>
              <a:ext uri="{FF2B5EF4-FFF2-40B4-BE49-F238E27FC236}">
                <a16:creationId xmlns:a16="http://schemas.microsoft.com/office/drawing/2014/main" id="{CC29A14A-A1C1-11F2-5D9F-273E5A7954F9}"/>
              </a:ext>
            </a:extLst>
          </p:cNvPr>
          <p:cNvSpPr txBox="1"/>
          <p:nvPr/>
        </p:nvSpPr>
        <p:spPr>
          <a:xfrm>
            <a:off x="763555" y="946538"/>
            <a:ext cx="4113245" cy="769441"/>
          </a:xfrm>
          <a:prstGeom prst="rect">
            <a:avLst/>
          </a:prstGeom>
          <a:noFill/>
        </p:spPr>
        <p:txBody>
          <a:bodyPr wrap="square">
            <a:spAutoFit/>
          </a:bodyPr>
          <a:lstStyle/>
          <a:p>
            <a:r>
              <a:rPr lang="en-GB" sz="4400" b="1" noProof="0" dirty="0">
                <a:solidFill>
                  <a:schemeClr val="bg1"/>
                </a:solidFill>
                <a:latin typeface="Calibri" panose="020F0502020204030204" pitchFamily="34" charset="0"/>
                <a:cs typeface="Times New Roman" panose="02020603050405020304" pitchFamily="18" charset="0"/>
              </a:rPr>
              <a:t>Broadband Map</a:t>
            </a:r>
            <a:endParaRPr lang="en-GB" sz="4400" noProof="0" dirty="0"/>
          </a:p>
        </p:txBody>
      </p:sp>
      <p:pic>
        <p:nvPicPr>
          <p:cNvPr id="4" name="Picture 4">
            <a:extLst>
              <a:ext uri="{FF2B5EF4-FFF2-40B4-BE49-F238E27FC236}">
                <a16:creationId xmlns:a16="http://schemas.microsoft.com/office/drawing/2014/main" id="{93DF1607-6B4E-E3AE-B0F7-CB5A1819EAE2}"/>
              </a:ext>
            </a:extLst>
          </p:cNvPr>
          <p:cNvPicPr>
            <a:picLocks noChangeAspect="1" noChangeArrowheads="1"/>
          </p:cNvPicPr>
          <p:nvPr/>
        </p:nvPicPr>
        <p:blipFill>
          <a:blip r:embed="rId3">
            <a:clrChange>
              <a:clrFrom>
                <a:srgbClr val="FFFFFF"/>
              </a:clrFrom>
              <a:clrTo>
                <a:srgbClr val="FFFFFF">
                  <a:alpha val="0"/>
                </a:srgbClr>
              </a:clrTo>
            </a:clrChange>
            <a:alphaModFix amt="40000"/>
            <a:extLst>
              <a:ext uri="{28A0092B-C50C-407E-A947-70E740481C1C}">
                <a14:useLocalDpi xmlns:a14="http://schemas.microsoft.com/office/drawing/2010/main" val="0"/>
              </a:ext>
            </a:extLst>
          </a:blip>
          <a:srcRect/>
          <a:stretch>
            <a:fillRect/>
          </a:stretch>
        </p:blipFill>
        <p:spPr bwMode="auto">
          <a:xfrm>
            <a:off x="1066133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015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8141E"/>
            </a:gs>
            <a:gs pos="29000">
              <a:schemeClr val="tx2">
                <a:lumMod val="50000"/>
              </a:schemeClr>
            </a:gs>
            <a:gs pos="100000">
              <a:srgbClr val="07121D"/>
            </a:gs>
          </a:gsLst>
          <a:lin ang="0" scaled="1"/>
        </a:gradFill>
        <a:effectLst/>
      </p:bgPr>
    </p:bg>
    <p:spTree>
      <p:nvGrpSpPr>
        <p:cNvPr id="1" name=""/>
        <p:cNvGrpSpPr/>
        <p:nvPr/>
      </p:nvGrpSpPr>
      <p:grpSpPr>
        <a:xfrm>
          <a:off x="0" y="0"/>
          <a:ext cx="0" cy="0"/>
          <a:chOff x="0" y="0"/>
          <a:chExt cx="0" cy="0"/>
        </a:xfrm>
      </p:grpSpPr>
      <p:pic>
        <p:nvPicPr>
          <p:cNvPr id="4" name="Immagine 3" descr="Immagine che contiene mappa, Terra, World, acqua&#10;&#10;Il contenuto generato dall'IA potrebbe non essere corretto.">
            <a:extLst>
              <a:ext uri="{FF2B5EF4-FFF2-40B4-BE49-F238E27FC236}">
                <a16:creationId xmlns:a16="http://schemas.microsoft.com/office/drawing/2014/main" id="{7C5E5C38-C172-1B61-273C-B99F0C156D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0"/>
            <a:ext cx="10972800" cy="6858000"/>
          </a:xfrm>
          <a:prstGeom prst="rect">
            <a:avLst/>
          </a:prstGeom>
        </p:spPr>
      </p:pic>
      <p:sp>
        <p:nvSpPr>
          <p:cNvPr id="2" name="Rettangolo 1">
            <a:extLst>
              <a:ext uri="{FF2B5EF4-FFF2-40B4-BE49-F238E27FC236}">
                <a16:creationId xmlns:a16="http://schemas.microsoft.com/office/drawing/2014/main" id="{97F16217-AF43-91CD-63A1-7FF53DB852BB}"/>
              </a:ext>
            </a:extLst>
          </p:cNvPr>
          <p:cNvSpPr/>
          <p:nvPr/>
        </p:nvSpPr>
        <p:spPr>
          <a:xfrm>
            <a:off x="-2073" y="-36944"/>
            <a:ext cx="5762171" cy="6858000"/>
          </a:xfrm>
          <a:prstGeom prst="rect">
            <a:avLst/>
          </a:prstGeom>
          <a:gradFill flip="none" rotWithShape="1">
            <a:gsLst>
              <a:gs pos="23000">
                <a:srgbClr val="08111B"/>
              </a:gs>
              <a:gs pos="0">
                <a:srgbClr val="071119"/>
              </a:gs>
              <a:gs pos="100000">
                <a:srgbClr val="08111D">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1" name="Rettangolo 10">
            <a:extLst>
              <a:ext uri="{FF2B5EF4-FFF2-40B4-BE49-F238E27FC236}">
                <a16:creationId xmlns:a16="http://schemas.microsoft.com/office/drawing/2014/main" id="{9132ABC8-E85F-3F93-7C6F-BE0472984507}"/>
              </a:ext>
            </a:extLst>
          </p:cNvPr>
          <p:cNvSpPr/>
          <p:nvPr/>
        </p:nvSpPr>
        <p:spPr>
          <a:xfrm>
            <a:off x="444173" y="646470"/>
            <a:ext cx="7387321" cy="61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539115">
              <a:lnSpc>
                <a:spcPct val="107000"/>
              </a:lnSpc>
              <a:spcAft>
                <a:spcPts val="800"/>
              </a:spcAft>
            </a:pPr>
            <a:r>
              <a:rPr lang="en-GB" sz="4800" b="1" noProof="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State of the connectivity</a:t>
            </a:r>
          </a:p>
        </p:txBody>
      </p:sp>
      <p:sp>
        <p:nvSpPr>
          <p:cNvPr id="7" name="CasellaDiTesto 6">
            <a:extLst>
              <a:ext uri="{FF2B5EF4-FFF2-40B4-BE49-F238E27FC236}">
                <a16:creationId xmlns:a16="http://schemas.microsoft.com/office/drawing/2014/main" id="{E56CF1F1-B6A1-2C8C-D589-77B0A1043446}"/>
              </a:ext>
            </a:extLst>
          </p:cNvPr>
          <p:cNvSpPr txBox="1"/>
          <p:nvPr/>
        </p:nvSpPr>
        <p:spPr>
          <a:xfrm>
            <a:off x="444173" y="1511868"/>
            <a:ext cx="4494831" cy="4553170"/>
          </a:xfrm>
          <a:prstGeom prst="rect">
            <a:avLst/>
          </a:prstGeom>
          <a:noFill/>
        </p:spPr>
        <p:txBody>
          <a:bodyPr wrap="square">
            <a:spAutoFit/>
          </a:bodyPr>
          <a:lstStyle/>
          <a:p>
            <a:pPr marL="514350" marR="539115" indent="-342900">
              <a:lnSpc>
                <a:spcPct val="107000"/>
              </a:lnSpc>
              <a:spcAft>
                <a:spcPts val="800"/>
              </a:spcAft>
              <a:buFont typeface="Arial" panose="020B0604020202020204" pitchFamily="34" charset="0"/>
              <a:buChar char="•"/>
            </a:pPr>
            <a:r>
              <a:rPr lang="en-GB" sz="1600" b="1" noProof="0" dirty="0">
                <a:solidFill>
                  <a:schemeClr val="bg1"/>
                </a:solidFill>
                <a:latin typeface="Calibri" panose="020F0502020204030204" pitchFamily="34" charset="0"/>
                <a:ea typeface="Calibri" panose="020F0502020204030204" pitchFamily="34" charset="0"/>
                <a:cs typeface="Times New Roman" panose="02020603050405020304" pitchFamily="18" charset="0"/>
              </a:rPr>
              <a:t>Detect the local availability of telephony and data services and identify the offered speeds for: Copper, Fiber and </a:t>
            </a:r>
            <a:r>
              <a:rPr lang="en-GB" sz="1600" b="1" noProof="0" dirty="0">
                <a:solidFill>
                  <a:schemeClr val="bg1"/>
                </a:solidFill>
                <a:latin typeface="Calibri" panose="020F0502020204030204" pitchFamily="34" charset="0"/>
                <a:cs typeface="Times New Roman" panose="02020603050405020304" pitchFamily="18" charset="0"/>
              </a:rPr>
              <a:t>Wireless Technologies</a:t>
            </a:r>
          </a:p>
          <a:p>
            <a:pPr marL="514350" marR="539115" indent="-342900">
              <a:lnSpc>
                <a:spcPct val="107000"/>
              </a:lnSpc>
              <a:spcAft>
                <a:spcPts val="800"/>
              </a:spcAft>
              <a:buFont typeface="Arial" panose="020B0604020202020204" pitchFamily="34" charset="0"/>
              <a:buChar char="•"/>
            </a:pPr>
            <a:r>
              <a:rPr lang="en-GB" sz="1600" b="1" noProof="0" dirty="0">
                <a:solidFill>
                  <a:schemeClr val="bg1"/>
                </a:solidFill>
                <a:latin typeface="Calibri" panose="020F0502020204030204" pitchFamily="34" charset="0"/>
                <a:cs typeface="Times New Roman" panose="02020603050405020304" pitchFamily="18" charset="0"/>
              </a:rPr>
              <a:t>Produce summary indicators at various territorial levels to identify areas ready for the transition to copper network alternatives</a:t>
            </a:r>
          </a:p>
          <a:p>
            <a:pPr marL="514350" marR="539115" indent="-342900">
              <a:lnSpc>
                <a:spcPct val="107000"/>
              </a:lnSpc>
              <a:spcAft>
                <a:spcPts val="800"/>
              </a:spcAft>
              <a:buFont typeface="Arial" panose="020B0604020202020204" pitchFamily="34" charset="0"/>
              <a:buChar char="•"/>
            </a:pPr>
            <a:r>
              <a:rPr lang="en-GB" sz="1600" b="1" noProof="0" dirty="0">
                <a:solidFill>
                  <a:schemeClr val="bg1"/>
                </a:solidFill>
                <a:latin typeface="Calibri" panose="020F0502020204030204" pitchFamily="34" charset="0"/>
                <a:cs typeface="Times New Roman" panose="02020603050405020304" pitchFamily="18" charset="0"/>
              </a:rPr>
              <a:t>Support the development of regulation and identify potential remedies required to ensure a sustainable copper switch-off</a:t>
            </a:r>
          </a:p>
          <a:p>
            <a:pPr marL="514350" marR="539115" indent="-342900">
              <a:lnSpc>
                <a:spcPct val="107000"/>
              </a:lnSpc>
              <a:spcAft>
                <a:spcPts val="800"/>
              </a:spcAft>
              <a:buFont typeface="Arial" panose="020B0604020202020204" pitchFamily="34" charset="0"/>
              <a:buChar char="•"/>
            </a:pPr>
            <a:endParaRPr lang="en-GB" sz="1600" b="1" noProof="0" dirty="0">
              <a:solidFill>
                <a:schemeClr val="bg1"/>
              </a:solidFill>
              <a:latin typeface="Calibri" panose="020F0502020204030204" pitchFamily="34" charset="0"/>
              <a:cs typeface="Times New Roman" panose="02020603050405020304" pitchFamily="18" charset="0"/>
            </a:endParaRPr>
          </a:p>
          <a:p>
            <a:pPr marL="514350" marR="539115" indent="-342900">
              <a:lnSpc>
                <a:spcPct val="107000"/>
              </a:lnSpc>
              <a:spcAft>
                <a:spcPts val="800"/>
              </a:spcAft>
              <a:buFont typeface="Arial" panose="020B0604020202020204" pitchFamily="34" charset="0"/>
              <a:buChar char="•"/>
            </a:pPr>
            <a:endParaRPr lang="en-GB" sz="2300" b="1" noProof="0" dirty="0">
              <a:solidFill>
                <a:schemeClr val="bg1"/>
              </a:solidFill>
              <a:latin typeface="Calibri" panose="020F0502020204030204" pitchFamily="34" charset="0"/>
              <a:cs typeface="Times New Roman" panose="02020603050405020304" pitchFamily="18" charset="0"/>
            </a:endParaRPr>
          </a:p>
        </p:txBody>
      </p:sp>
      <p:pic>
        <p:nvPicPr>
          <p:cNvPr id="3" name="Picture 4">
            <a:extLst>
              <a:ext uri="{FF2B5EF4-FFF2-40B4-BE49-F238E27FC236}">
                <a16:creationId xmlns:a16="http://schemas.microsoft.com/office/drawing/2014/main" id="{5DB4FD1F-92FB-D753-50D6-F738470096CE}"/>
              </a:ext>
            </a:extLst>
          </p:cNvPr>
          <p:cNvPicPr>
            <a:picLocks noChangeAspect="1" noChangeArrowheads="1"/>
          </p:cNvPicPr>
          <p:nvPr/>
        </p:nvPicPr>
        <p:blipFill>
          <a:blip r:embed="rId3">
            <a:clrChange>
              <a:clrFrom>
                <a:srgbClr val="FFFFFF"/>
              </a:clrFrom>
              <a:clrTo>
                <a:srgbClr val="FFFFFF">
                  <a:alpha val="0"/>
                </a:srgbClr>
              </a:clrTo>
            </a:clrChange>
            <a:alphaModFix amt="40000"/>
            <a:extLst>
              <a:ext uri="{28A0092B-C50C-407E-A947-70E740481C1C}">
                <a14:useLocalDpi xmlns:a14="http://schemas.microsoft.com/office/drawing/2010/main" val="0"/>
              </a:ext>
            </a:extLst>
          </a:blip>
          <a:srcRect/>
          <a:stretch>
            <a:fillRect/>
          </a:stretch>
        </p:blipFill>
        <p:spPr bwMode="auto">
          <a:xfrm>
            <a:off x="1066133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079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mappa, Aerofotogrammetria&#10;&#10;Il contenuto generato dall'IA potrebbe non essere corretto.">
            <a:extLst>
              <a:ext uri="{FF2B5EF4-FFF2-40B4-BE49-F238E27FC236}">
                <a16:creationId xmlns:a16="http://schemas.microsoft.com/office/drawing/2014/main" id="{0E120D59-0661-BC3C-AFD4-B4CD39C28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848"/>
            <a:ext cx="12192000" cy="6794303"/>
          </a:xfrm>
          <a:prstGeom prst="rect">
            <a:avLst/>
          </a:prstGeom>
        </p:spPr>
      </p:pic>
      <p:sp>
        <p:nvSpPr>
          <p:cNvPr id="2" name="Rettangolo 1">
            <a:extLst>
              <a:ext uri="{FF2B5EF4-FFF2-40B4-BE49-F238E27FC236}">
                <a16:creationId xmlns:a16="http://schemas.microsoft.com/office/drawing/2014/main" id="{60A6EA46-C627-7AE2-7445-6182CD4A9962}"/>
              </a:ext>
            </a:extLst>
          </p:cNvPr>
          <p:cNvSpPr/>
          <p:nvPr/>
        </p:nvSpPr>
        <p:spPr>
          <a:xfrm>
            <a:off x="0" y="2697018"/>
            <a:ext cx="12192000" cy="4129132"/>
          </a:xfrm>
          <a:prstGeom prst="rect">
            <a:avLst/>
          </a:prstGeom>
          <a:gradFill flip="none" rotWithShape="1">
            <a:gsLst>
              <a:gs pos="0">
                <a:schemeClr val="accent1">
                  <a:lumMod val="5000"/>
                  <a:lumOff val="95000"/>
                  <a:alpha val="0"/>
                </a:schemeClr>
              </a:gs>
              <a:gs pos="100000">
                <a:srgbClr val="002060">
                  <a:alpha val="7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noProof="0" dirty="0"/>
          </a:p>
        </p:txBody>
      </p:sp>
      <p:pic>
        <p:nvPicPr>
          <p:cNvPr id="7" name="Picture 4">
            <a:extLst>
              <a:ext uri="{FF2B5EF4-FFF2-40B4-BE49-F238E27FC236}">
                <a16:creationId xmlns:a16="http://schemas.microsoft.com/office/drawing/2014/main" id="{2C66CD86-8D78-D09E-53D8-472EE5DC0D41}"/>
              </a:ext>
            </a:extLst>
          </p:cNvPr>
          <p:cNvPicPr>
            <a:picLocks noChangeAspect="1" noChangeArrowheads="1"/>
          </p:cNvPicPr>
          <p:nvPr/>
        </p:nvPicPr>
        <p:blipFill>
          <a:blip r:embed="rId3">
            <a:clrChange>
              <a:clrFrom>
                <a:srgbClr val="FFFFFF"/>
              </a:clrFrom>
              <a:clrTo>
                <a:srgbClr val="FFFFFF">
                  <a:alpha val="0"/>
                </a:srgbClr>
              </a:clrTo>
            </a:clrChange>
            <a:alphaModFix amt="40000"/>
            <a:extLst>
              <a:ext uri="{28A0092B-C50C-407E-A947-70E740481C1C}">
                <a14:useLocalDpi xmlns:a14="http://schemas.microsoft.com/office/drawing/2010/main" val="0"/>
              </a:ext>
            </a:extLst>
          </a:blip>
          <a:srcRect/>
          <a:stretch>
            <a:fillRect/>
          </a:stretch>
        </p:blipFill>
        <p:spPr bwMode="auto">
          <a:xfrm>
            <a:off x="1043781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a:extLst>
              <a:ext uri="{FF2B5EF4-FFF2-40B4-BE49-F238E27FC236}">
                <a16:creationId xmlns:a16="http://schemas.microsoft.com/office/drawing/2014/main" id="{EB14E00C-827A-0B53-62CE-8C35D88C3F70}"/>
              </a:ext>
            </a:extLst>
          </p:cNvPr>
          <p:cNvPicPr>
            <a:picLocks noChangeAspect="1"/>
          </p:cNvPicPr>
          <p:nvPr/>
        </p:nvPicPr>
        <p:blipFill>
          <a:blip r:embed="rId4" cstate="screen">
            <a:clrChange>
              <a:clrFrom>
                <a:srgbClr val="1C1A1A"/>
              </a:clrFrom>
              <a:clrTo>
                <a:srgbClr val="1C1A1A">
                  <a:alpha val="0"/>
                </a:srgbClr>
              </a:clrTo>
            </a:clrChange>
            <a:extLst>
              <a:ext uri="{28A0092B-C50C-407E-A947-70E740481C1C}">
                <a14:useLocalDpi xmlns:a14="http://schemas.microsoft.com/office/drawing/2010/main"/>
              </a:ext>
            </a:extLst>
          </a:blip>
          <a:stretch>
            <a:fillRect/>
          </a:stretch>
        </p:blipFill>
        <p:spPr>
          <a:xfrm>
            <a:off x="10018859" y="180490"/>
            <a:ext cx="1404727" cy="1870270"/>
          </a:xfrm>
          <a:prstGeom prst="rect">
            <a:avLst/>
          </a:prstGeom>
        </p:spPr>
      </p:pic>
      <p:pic>
        <p:nvPicPr>
          <p:cNvPr id="5" name="Immagine 4">
            <a:extLst>
              <a:ext uri="{FF2B5EF4-FFF2-40B4-BE49-F238E27FC236}">
                <a16:creationId xmlns:a16="http://schemas.microsoft.com/office/drawing/2014/main" id="{902C8E86-C211-AD00-08CD-94263904E070}"/>
              </a:ext>
            </a:extLst>
          </p:cNvPr>
          <p:cNvPicPr>
            <a:picLocks noChangeAspect="1"/>
          </p:cNvPicPr>
          <p:nvPr/>
        </p:nvPicPr>
        <p:blipFill>
          <a:blip r:embed="rId5" cstate="screen">
            <a:clrChange>
              <a:clrFrom>
                <a:srgbClr val="FFFEFD"/>
              </a:clrFrom>
              <a:clrTo>
                <a:srgbClr val="FFFEFD">
                  <a:alpha val="0"/>
                </a:srgbClr>
              </a:clrTo>
            </a:clrChange>
            <a:duotone>
              <a:schemeClr val="accent2">
                <a:shade val="45000"/>
                <a:satMod val="135000"/>
              </a:schemeClr>
              <a:prstClr val="white"/>
            </a:duotone>
            <a:extLst>
              <a:ext uri="{BEBA8EAE-BF5A-486C-A8C5-ECC9F3942E4B}">
                <a14:imgProps xmlns:a14="http://schemas.microsoft.com/office/drawing/2010/main">
                  <a14:imgLayer r:embed="rId6">
                    <a14:imgEffect>
                      <a14:artisticPhotocopy/>
                    </a14:imgEffect>
                    <a14:imgEffect>
                      <a14:saturation sat="66000"/>
                    </a14:imgEffect>
                  </a14:imgLayer>
                </a14:imgProps>
              </a:ext>
              <a:ext uri="{28A0092B-C50C-407E-A947-70E740481C1C}">
                <a14:useLocalDpi xmlns:a14="http://schemas.microsoft.com/office/drawing/2010/main"/>
              </a:ext>
            </a:extLst>
          </a:blip>
          <a:stretch>
            <a:fillRect/>
          </a:stretch>
        </p:blipFill>
        <p:spPr>
          <a:xfrm>
            <a:off x="10528848" y="1090585"/>
            <a:ext cx="1104832" cy="1193112"/>
          </a:xfrm>
          <a:prstGeom prst="rect">
            <a:avLst/>
          </a:prstGeom>
        </p:spPr>
      </p:pic>
      <p:sp>
        <p:nvSpPr>
          <p:cNvPr id="8" name="CasellaDiTesto 7">
            <a:extLst>
              <a:ext uri="{FF2B5EF4-FFF2-40B4-BE49-F238E27FC236}">
                <a16:creationId xmlns:a16="http://schemas.microsoft.com/office/drawing/2014/main" id="{AC882A1E-768D-EC75-3D20-38A10867F4F7}"/>
              </a:ext>
            </a:extLst>
          </p:cNvPr>
          <p:cNvSpPr txBox="1"/>
          <p:nvPr/>
        </p:nvSpPr>
        <p:spPr>
          <a:xfrm>
            <a:off x="991890" y="3605499"/>
            <a:ext cx="11200109" cy="2677656"/>
          </a:xfrm>
          <a:prstGeom prst="rect">
            <a:avLst/>
          </a:prstGeom>
          <a:noFill/>
        </p:spPr>
        <p:txBody>
          <a:bodyPr wrap="square">
            <a:spAutoFit/>
          </a:bodyPr>
          <a:lstStyle/>
          <a:p>
            <a:pPr marL="457200" indent="-457200">
              <a:buFont typeface="Arial" panose="020B0604020202020204" pitchFamily="34" charset="0"/>
              <a:buChar char="•"/>
            </a:pPr>
            <a:r>
              <a:rPr lang="en-GB" sz="2800" b="1" noProof="0" dirty="0">
                <a:solidFill>
                  <a:schemeClr val="bg1"/>
                </a:solidFill>
              </a:rPr>
              <a:t>Reliability</a:t>
            </a:r>
            <a:r>
              <a:rPr lang="en-GB" sz="2800" noProof="0" dirty="0">
                <a:solidFill>
                  <a:schemeClr val="bg1"/>
                </a:solidFill>
              </a:rPr>
              <a:t> – Data must be accurate and trustworthy</a:t>
            </a:r>
          </a:p>
          <a:p>
            <a:pPr marL="457200" indent="-457200">
              <a:buFont typeface="Arial" panose="020B0604020202020204" pitchFamily="34" charset="0"/>
              <a:buChar char="•"/>
            </a:pPr>
            <a:r>
              <a:rPr lang="en-GB" sz="2800" b="1" noProof="0" dirty="0">
                <a:solidFill>
                  <a:schemeClr val="bg1"/>
                </a:solidFill>
              </a:rPr>
              <a:t>Resolution level</a:t>
            </a:r>
            <a:r>
              <a:rPr lang="en-GB" sz="2800" noProof="0" dirty="0">
                <a:solidFill>
                  <a:schemeClr val="bg1"/>
                </a:solidFill>
              </a:rPr>
              <a:t> – Mapping must be detailed and granular</a:t>
            </a:r>
          </a:p>
          <a:p>
            <a:pPr marL="457200" indent="-457200">
              <a:buFont typeface="Arial" panose="020B0604020202020204" pitchFamily="34" charset="0"/>
              <a:buChar char="•"/>
            </a:pPr>
            <a:r>
              <a:rPr lang="en-GB" sz="2800" b="1" noProof="0" dirty="0">
                <a:solidFill>
                  <a:schemeClr val="bg1"/>
                </a:solidFill>
              </a:rPr>
              <a:t>Timely updates</a:t>
            </a:r>
            <a:r>
              <a:rPr lang="en-GB" sz="2800" noProof="0" dirty="0">
                <a:solidFill>
                  <a:schemeClr val="bg1"/>
                </a:solidFill>
              </a:rPr>
              <a:t> – Data should be continuously and regularly updated</a:t>
            </a:r>
          </a:p>
          <a:p>
            <a:pPr marL="457200" indent="-457200">
              <a:buFont typeface="Arial" panose="020B0604020202020204" pitchFamily="34" charset="0"/>
              <a:buChar char="•"/>
            </a:pPr>
            <a:r>
              <a:rPr lang="en-GB" sz="2800" b="1" noProof="0" dirty="0">
                <a:solidFill>
                  <a:schemeClr val="bg1"/>
                </a:solidFill>
              </a:rPr>
              <a:t>Completeness</a:t>
            </a:r>
            <a:r>
              <a:rPr lang="en-GB" sz="2800" noProof="0" dirty="0">
                <a:solidFill>
                  <a:schemeClr val="bg1"/>
                </a:solidFill>
              </a:rPr>
              <a:t> – All network infrastructures must be included</a:t>
            </a:r>
          </a:p>
          <a:p>
            <a:pPr marL="457200" indent="-457200">
              <a:buFont typeface="Arial" panose="020B0604020202020204" pitchFamily="34" charset="0"/>
              <a:buChar char="•"/>
            </a:pPr>
            <a:r>
              <a:rPr lang="en-GB" sz="2800" b="1" noProof="0" dirty="0" err="1">
                <a:solidFill>
                  <a:schemeClr val="bg1"/>
                </a:solidFill>
              </a:rPr>
              <a:t>Fexibility</a:t>
            </a:r>
            <a:r>
              <a:rPr lang="en-GB" sz="2800" noProof="0" dirty="0">
                <a:solidFill>
                  <a:schemeClr val="bg1"/>
                </a:solidFill>
              </a:rPr>
              <a:t> – BBmap can’t impose </a:t>
            </a:r>
            <a:r>
              <a:rPr lang="en-GB" sz="2800" noProof="0" dirty="0" err="1">
                <a:solidFill>
                  <a:schemeClr val="bg1"/>
                </a:solidFill>
              </a:rPr>
              <a:t>defininitions</a:t>
            </a:r>
            <a:r>
              <a:rPr lang="en-GB" sz="2800" noProof="0" dirty="0">
                <a:solidFill>
                  <a:schemeClr val="bg1"/>
                </a:solidFill>
              </a:rPr>
              <a:t> but it should adapt to local process </a:t>
            </a:r>
          </a:p>
        </p:txBody>
      </p:sp>
      <p:sp>
        <p:nvSpPr>
          <p:cNvPr id="3" name="Rettangolo 2">
            <a:extLst>
              <a:ext uri="{FF2B5EF4-FFF2-40B4-BE49-F238E27FC236}">
                <a16:creationId xmlns:a16="http://schemas.microsoft.com/office/drawing/2014/main" id="{C7850ABA-E926-82F2-DC7E-37B5FCB51FA0}"/>
              </a:ext>
            </a:extLst>
          </p:cNvPr>
          <p:cNvSpPr/>
          <p:nvPr/>
        </p:nvSpPr>
        <p:spPr>
          <a:xfrm>
            <a:off x="444173" y="646470"/>
            <a:ext cx="7387321" cy="61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539115">
              <a:lnSpc>
                <a:spcPct val="107000"/>
              </a:lnSpc>
              <a:spcAft>
                <a:spcPts val="800"/>
              </a:spcAft>
            </a:pPr>
            <a:r>
              <a:rPr lang="en-GB" sz="4800" b="1" noProof="0" dirty="0">
                <a:solidFill>
                  <a:schemeClr val="bg1"/>
                </a:solidFill>
                <a:latin typeface="Calibri" panose="020F0502020204030204" pitchFamily="34" charset="0"/>
                <a:cs typeface="Times New Roman" panose="02020603050405020304" pitchFamily="18" charset="0"/>
              </a:rPr>
              <a:t>Key Requirements</a:t>
            </a:r>
          </a:p>
        </p:txBody>
      </p:sp>
    </p:spTree>
    <p:extLst>
      <p:ext uri="{BB962C8B-B14F-4D97-AF65-F5344CB8AC3E}">
        <p14:creationId xmlns:p14="http://schemas.microsoft.com/office/powerpoint/2010/main" val="315419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magine 19" descr="Immagine che contiene mappa, Aerofotogrammetria, Vista aerea, Urbanistica&#10;&#10;Il contenuto generato dall'IA potrebbe non essere corretto.">
            <a:extLst>
              <a:ext uri="{FF2B5EF4-FFF2-40B4-BE49-F238E27FC236}">
                <a16:creationId xmlns:a16="http://schemas.microsoft.com/office/drawing/2014/main" id="{335BC67E-2F2F-C100-D061-63255096D0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ttangolo 1">
            <a:extLst>
              <a:ext uri="{FF2B5EF4-FFF2-40B4-BE49-F238E27FC236}">
                <a16:creationId xmlns:a16="http://schemas.microsoft.com/office/drawing/2014/main" id="{9F0B9229-8B47-AF5E-27BF-5716F2156A07}"/>
              </a:ext>
            </a:extLst>
          </p:cNvPr>
          <p:cNvSpPr/>
          <p:nvPr/>
        </p:nvSpPr>
        <p:spPr>
          <a:xfrm>
            <a:off x="-1503" y="-14260"/>
            <a:ext cx="12192000" cy="6842075"/>
          </a:xfrm>
          <a:prstGeom prst="rect">
            <a:avLst/>
          </a:prstGeom>
          <a:gradFill flip="none" rotWithShape="1">
            <a:gsLst>
              <a:gs pos="53000">
                <a:srgbClr val="7B8CAE"/>
              </a:gs>
              <a:gs pos="0">
                <a:schemeClr val="accent1">
                  <a:lumMod val="5000"/>
                  <a:lumOff val="95000"/>
                  <a:alpha val="0"/>
                </a:schemeClr>
              </a:gs>
              <a:gs pos="100000">
                <a:srgbClr val="002060">
                  <a:alpha val="70000"/>
                </a:srgb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Rettangolo 12">
            <a:extLst>
              <a:ext uri="{FF2B5EF4-FFF2-40B4-BE49-F238E27FC236}">
                <a16:creationId xmlns:a16="http://schemas.microsoft.com/office/drawing/2014/main" id="{4B1A0D87-ADF2-0ED6-47B3-520FC68BAC5F}"/>
              </a:ext>
            </a:extLst>
          </p:cNvPr>
          <p:cNvSpPr/>
          <p:nvPr/>
        </p:nvSpPr>
        <p:spPr>
          <a:xfrm>
            <a:off x="599621" y="517749"/>
            <a:ext cx="7387321" cy="618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539115">
              <a:lnSpc>
                <a:spcPct val="107000"/>
              </a:lnSpc>
              <a:spcAft>
                <a:spcPts val="800"/>
              </a:spcAft>
            </a:pPr>
            <a:r>
              <a:rPr lang="en-GB" sz="4800" b="1" noProof="0" dirty="0">
                <a:solidFill>
                  <a:schemeClr val="bg1"/>
                </a:solidFill>
                <a:latin typeface="Calibri" panose="020F0502020204030204" pitchFamily="34" charset="0"/>
                <a:cs typeface="Times New Roman" panose="02020603050405020304" pitchFamily="18" charset="0"/>
              </a:rPr>
              <a:t>Metrics and Targets</a:t>
            </a:r>
          </a:p>
        </p:txBody>
      </p:sp>
      <p:sp>
        <p:nvSpPr>
          <p:cNvPr id="16" name="Rectangle 2">
            <a:extLst>
              <a:ext uri="{FF2B5EF4-FFF2-40B4-BE49-F238E27FC236}">
                <a16:creationId xmlns:a16="http://schemas.microsoft.com/office/drawing/2014/main" id="{0DC7D0F8-BCDF-948E-1E1F-E6198CF623FF}"/>
              </a:ext>
            </a:extLst>
          </p:cNvPr>
          <p:cNvSpPr>
            <a:spLocks noChangeArrowheads="1"/>
          </p:cNvSpPr>
          <p:nvPr/>
        </p:nvSpPr>
        <p:spPr bwMode="auto">
          <a:xfrm rot="10800000" flipH="1" flipV="1">
            <a:off x="1039913" y="1216372"/>
            <a:ext cx="1073645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1800" b="1" i="0" u="none" strike="noStrike" cap="none" normalizeH="0" baseline="0" noProof="0" dirty="0">
                <a:ln>
                  <a:noFill/>
                </a:ln>
                <a:solidFill>
                  <a:schemeClr val="bg1"/>
                </a:solidFill>
                <a:effectLst/>
                <a:latin typeface="Arial" panose="020B0604020202020204" pitchFamily="34" charset="0"/>
              </a:rPr>
              <a:t>Coverage is </a:t>
            </a:r>
            <a:r>
              <a:rPr lang="en-GB" b="1" noProof="0" dirty="0">
                <a:solidFill>
                  <a:schemeClr val="bg1"/>
                </a:solidFill>
                <a:latin typeface="Arial" panose="020B0604020202020204" pitchFamily="34" charset="0"/>
              </a:rPr>
              <a:t>usually </a:t>
            </a:r>
            <a:r>
              <a:rPr lang="en-GB" b="1" noProof="0" dirty="0" err="1">
                <a:solidFill>
                  <a:schemeClr val="bg1"/>
                </a:solidFill>
                <a:latin typeface="Arial" panose="020B0604020202020204" pitchFamily="34" charset="0"/>
              </a:rPr>
              <a:t>analyzed</a:t>
            </a:r>
            <a:r>
              <a:rPr lang="en-GB" b="1" noProof="0" dirty="0">
                <a:solidFill>
                  <a:schemeClr val="bg1"/>
                </a:solidFill>
                <a:latin typeface="Arial" panose="020B0604020202020204" pitchFamily="34" charset="0"/>
              </a:rPr>
              <a:t> in terms of households covered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b="1" noProof="0" dirty="0">
                <a:solidFill>
                  <a:schemeClr val="bg1"/>
                </a:solidFill>
                <a:latin typeface="Arial" panose="020B0604020202020204" pitchFamily="34" charset="0"/>
              </a:rPr>
              <a:t>Depending on the accounting conventions </a:t>
            </a:r>
            <a:r>
              <a:rPr kumimoji="0" lang="en-GB" sz="1800" b="1" i="0" u="none" strike="noStrike" cap="none" normalizeH="0" baseline="0" noProof="0" dirty="0">
                <a:ln>
                  <a:noFill/>
                </a:ln>
                <a:solidFill>
                  <a:schemeClr val="bg1"/>
                </a:solidFill>
                <a:effectLst/>
                <a:latin typeface="Arial" panose="020B0604020202020204" pitchFamily="34" charset="0"/>
              </a:rPr>
              <a:t>applied, reported coverage may reach 100% or plateau just above 90%</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1800" b="1" i="0" u="none" strike="noStrike" cap="none" normalizeH="0" baseline="0" noProof="0" dirty="0">
                <a:ln>
                  <a:noFill/>
                </a:ln>
                <a:solidFill>
                  <a:schemeClr val="bg1"/>
                </a:solidFill>
                <a:effectLst/>
                <a:latin typeface="Arial" panose="020B0604020202020204" pitchFamily="34" charset="0"/>
              </a:rPr>
              <a:t>For example, the European Commission’s Digital Decade targets aim for 100% coverage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sz="1800" b="1" i="0" u="none" strike="noStrike" cap="none" normalizeH="0" baseline="0" noProof="0" dirty="0">
                <a:ln>
                  <a:noFill/>
                </a:ln>
                <a:solidFill>
                  <a:schemeClr val="bg1"/>
                </a:solidFill>
                <a:effectLst/>
                <a:latin typeface="Arial" panose="020B0604020202020204" pitchFamily="34" charset="0"/>
              </a:rPr>
              <a:t>However, detailed address-level checks may still reveal unserved households, even in areas classified as served — highlighting the challenge of reaching the last households</a:t>
            </a:r>
            <a:endParaRPr lang="en-GB" b="1" noProof="0" dirty="0">
              <a:solidFill>
                <a:schemeClr val="bg1"/>
              </a:solidFill>
              <a:latin typeface="Arial" panose="020B0604020202020204" pitchFamily="34" charset="0"/>
            </a:endParaRPr>
          </a:p>
        </p:txBody>
      </p:sp>
      <p:grpSp>
        <p:nvGrpSpPr>
          <p:cNvPr id="18" name="Gruppo 17">
            <a:extLst>
              <a:ext uri="{FF2B5EF4-FFF2-40B4-BE49-F238E27FC236}">
                <a16:creationId xmlns:a16="http://schemas.microsoft.com/office/drawing/2014/main" id="{A6D88374-136B-9F8B-0649-86BE213383D0}"/>
              </a:ext>
            </a:extLst>
          </p:cNvPr>
          <p:cNvGrpSpPr/>
          <p:nvPr/>
        </p:nvGrpSpPr>
        <p:grpSpPr>
          <a:xfrm>
            <a:off x="1457188" y="3285641"/>
            <a:ext cx="6384954" cy="3054610"/>
            <a:chOff x="1309197" y="3672633"/>
            <a:chExt cx="3789813" cy="2145063"/>
          </a:xfrm>
        </p:grpSpPr>
        <p:grpSp>
          <p:nvGrpSpPr>
            <p:cNvPr id="14" name="Gruppo 13">
              <a:extLst>
                <a:ext uri="{FF2B5EF4-FFF2-40B4-BE49-F238E27FC236}">
                  <a16:creationId xmlns:a16="http://schemas.microsoft.com/office/drawing/2014/main" id="{1F2FBACF-0236-8B8D-7FEA-0FC8AAB20386}"/>
                </a:ext>
              </a:extLst>
            </p:cNvPr>
            <p:cNvGrpSpPr/>
            <p:nvPr/>
          </p:nvGrpSpPr>
          <p:grpSpPr>
            <a:xfrm>
              <a:off x="1309197" y="3672633"/>
              <a:ext cx="3789813" cy="2145063"/>
              <a:chOff x="6773477" y="2260517"/>
              <a:chExt cx="5103715" cy="2625731"/>
            </a:xfrm>
          </p:grpSpPr>
          <p:grpSp>
            <p:nvGrpSpPr>
              <p:cNvPr id="7" name="Gruppo 6">
                <a:extLst>
                  <a:ext uri="{FF2B5EF4-FFF2-40B4-BE49-F238E27FC236}">
                    <a16:creationId xmlns:a16="http://schemas.microsoft.com/office/drawing/2014/main" id="{B27373F1-DCCF-EE53-F90B-306EBB4823CD}"/>
                  </a:ext>
                </a:extLst>
              </p:cNvPr>
              <p:cNvGrpSpPr/>
              <p:nvPr/>
            </p:nvGrpSpPr>
            <p:grpSpPr>
              <a:xfrm>
                <a:off x="6773477" y="2260517"/>
                <a:ext cx="5103715" cy="2625731"/>
                <a:chOff x="2899083" y="459058"/>
                <a:chExt cx="9054886" cy="4475920"/>
              </a:xfrm>
            </p:grpSpPr>
            <p:pic>
              <p:nvPicPr>
                <p:cNvPr id="4" name="Immagine 3">
                  <a:extLst>
                    <a:ext uri="{FF2B5EF4-FFF2-40B4-BE49-F238E27FC236}">
                      <a16:creationId xmlns:a16="http://schemas.microsoft.com/office/drawing/2014/main" id="{86BBBC1B-84A4-14E3-376F-3C062612E741}"/>
                    </a:ext>
                  </a:extLst>
                </p:cNvPr>
                <p:cNvPicPr>
                  <a:picLocks noChangeAspect="1"/>
                </p:cNvPicPr>
                <p:nvPr/>
              </p:nvPicPr>
              <p:blipFill>
                <a:blip r:embed="rId3"/>
                <a:stretch>
                  <a:fillRect/>
                </a:stretch>
              </p:blipFill>
              <p:spPr>
                <a:xfrm>
                  <a:off x="2899083" y="459058"/>
                  <a:ext cx="9054886" cy="4475920"/>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put penna 4">
                      <a:extLst>
                        <a:ext uri="{FF2B5EF4-FFF2-40B4-BE49-F238E27FC236}">
                          <a16:creationId xmlns:a16="http://schemas.microsoft.com/office/drawing/2014/main" id="{C5113070-FA36-550E-F288-2261CEFA2E78}"/>
                        </a:ext>
                      </a:extLst>
                    </p14:cNvPr>
                    <p14:cNvContentPartPr/>
                    <p14:nvPr/>
                  </p14:nvContentPartPr>
                  <p14:xfrm>
                    <a:off x="3551414" y="1176270"/>
                    <a:ext cx="430560" cy="3247920"/>
                  </p14:xfrm>
                </p:contentPart>
              </mc:Choice>
              <mc:Fallback xmlns="">
                <p:pic>
                  <p:nvPicPr>
                    <p:cNvPr id="5" name="Input penna 4">
                      <a:extLst>
                        <a:ext uri="{FF2B5EF4-FFF2-40B4-BE49-F238E27FC236}">
                          <a16:creationId xmlns:a16="http://schemas.microsoft.com/office/drawing/2014/main" id="{C5113070-FA36-550E-F288-2261CEFA2E78}"/>
                        </a:ext>
                      </a:extLst>
                    </p:cNvPr>
                    <p:cNvPicPr/>
                    <p:nvPr/>
                  </p:nvPicPr>
                  <p:blipFill>
                    <a:blip r:embed="rId5"/>
                    <a:stretch>
                      <a:fillRect/>
                    </a:stretch>
                  </p:blipFill>
                  <p:spPr>
                    <a:xfrm>
                      <a:off x="3474893" y="1018015"/>
                      <a:ext cx="583093" cy="3563902"/>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put penna 5">
                      <a:extLst>
                        <a:ext uri="{FF2B5EF4-FFF2-40B4-BE49-F238E27FC236}">
                          <a16:creationId xmlns:a16="http://schemas.microsoft.com/office/drawing/2014/main" id="{09F970E9-1C32-8DD9-4915-C432C08168D2}"/>
                        </a:ext>
                      </a:extLst>
                    </p14:cNvPr>
                    <p14:cNvContentPartPr/>
                    <p14:nvPr/>
                  </p14:nvContentPartPr>
                  <p14:xfrm>
                    <a:off x="3902414" y="951990"/>
                    <a:ext cx="6706080" cy="218880"/>
                  </p14:xfrm>
                </p:contentPart>
              </mc:Choice>
              <mc:Fallback xmlns="">
                <p:pic>
                  <p:nvPicPr>
                    <p:cNvPr id="6" name="Input penna 5">
                      <a:extLst>
                        <a:ext uri="{FF2B5EF4-FFF2-40B4-BE49-F238E27FC236}">
                          <a16:creationId xmlns:a16="http://schemas.microsoft.com/office/drawing/2014/main" id="{09F970E9-1C32-8DD9-4915-C432C08168D2}"/>
                        </a:ext>
                      </a:extLst>
                    </p:cNvPr>
                    <p:cNvPicPr/>
                    <p:nvPr/>
                  </p:nvPicPr>
                  <p:blipFill>
                    <a:blip r:embed="rId7"/>
                    <a:stretch>
                      <a:fillRect/>
                    </a:stretch>
                  </p:blipFill>
                  <p:spPr>
                    <a:xfrm>
                      <a:off x="3851363" y="846506"/>
                      <a:ext cx="6807672" cy="429321"/>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8" name="Input penna 7">
                    <a:extLst>
                      <a:ext uri="{FF2B5EF4-FFF2-40B4-BE49-F238E27FC236}">
                        <a16:creationId xmlns:a16="http://schemas.microsoft.com/office/drawing/2014/main" id="{4E0A1369-F0E1-C66E-06DC-3324378A6C3E}"/>
                      </a:ext>
                    </a:extLst>
                  </p14:cNvPr>
                  <p14:cNvContentPartPr/>
                  <p14:nvPr/>
                </p14:nvContentPartPr>
                <p14:xfrm>
                  <a:off x="6844601" y="2430342"/>
                  <a:ext cx="1142341" cy="1107996"/>
                </p14:xfrm>
              </p:contentPart>
            </mc:Choice>
            <mc:Fallback xmlns="">
              <p:pic>
                <p:nvPicPr>
                  <p:cNvPr id="8" name="Input penna 7">
                    <a:extLst>
                      <a:ext uri="{FF2B5EF4-FFF2-40B4-BE49-F238E27FC236}">
                        <a16:creationId xmlns:a16="http://schemas.microsoft.com/office/drawing/2014/main" id="{4E0A1369-F0E1-C66E-06DC-3324378A6C3E}"/>
                      </a:ext>
                    </a:extLst>
                  </p:cNvPr>
                  <p:cNvPicPr/>
                  <p:nvPr/>
                </p:nvPicPr>
                <p:blipFill>
                  <a:blip r:embed="rId9"/>
                  <a:stretch>
                    <a:fillRect/>
                  </a:stretch>
                </p:blipFill>
                <p:spPr>
                  <a:xfrm>
                    <a:off x="6815827" y="2368460"/>
                    <a:ext cx="1199602" cy="1231450"/>
                  </a:xfrm>
                  <a:prstGeom prst="rect">
                    <a:avLst/>
                  </a:prstGeom>
                </p:spPr>
              </p:pic>
            </mc:Fallback>
          </mc:AlternateContent>
        </p:grpSp>
        <p:sp>
          <p:nvSpPr>
            <p:cNvPr id="17" name="Rettangolo 16">
              <a:extLst>
                <a:ext uri="{FF2B5EF4-FFF2-40B4-BE49-F238E27FC236}">
                  <a16:creationId xmlns:a16="http://schemas.microsoft.com/office/drawing/2014/main" id="{5001ADF7-9C12-1F65-4B33-52BB2CBEB251}"/>
                </a:ext>
              </a:extLst>
            </p:cNvPr>
            <p:cNvSpPr/>
            <p:nvPr/>
          </p:nvSpPr>
          <p:spPr>
            <a:xfrm>
              <a:off x="1919506" y="4110824"/>
              <a:ext cx="3015507" cy="14620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noProof="0" dirty="0">
                  <a:solidFill>
                    <a:schemeClr val="tx1"/>
                  </a:solidFill>
                </a:rPr>
                <a:t>Population Dispersion Analysis (Italy)</a:t>
              </a:r>
            </a:p>
            <a:p>
              <a:pPr algn="ctr"/>
              <a:endParaRPr lang="en-GB" sz="1600" b="1" noProof="0" dirty="0">
                <a:solidFill>
                  <a:schemeClr val="tx1"/>
                </a:solidFill>
              </a:endParaRPr>
            </a:p>
            <a:p>
              <a:pPr marL="285750" indent="-285750">
                <a:buFont typeface="Arial" panose="020B0604020202020204" pitchFamily="34" charset="0"/>
                <a:buChar char="•"/>
              </a:pPr>
              <a:r>
                <a:rPr lang="en-GB" sz="1600" noProof="0" dirty="0">
                  <a:solidFill>
                    <a:schemeClr val="tx1"/>
                  </a:solidFill>
                </a:rPr>
                <a:t>According to national statistical data, about 93% of the population is concentrated in only 7% of the national territory</a:t>
              </a:r>
            </a:p>
            <a:p>
              <a:pPr marL="285750" indent="-285750">
                <a:buFont typeface="Arial" panose="020B0604020202020204" pitchFamily="34" charset="0"/>
                <a:buChar char="•"/>
              </a:pPr>
              <a:r>
                <a:rPr lang="en-GB" sz="1600" noProof="0" dirty="0">
                  <a:solidFill>
                    <a:schemeClr val="tx1"/>
                  </a:solidFill>
                </a:rPr>
                <a:t>Extending wired coverage beyond this threshold is increasingly difficult and economically inefficient</a:t>
              </a:r>
            </a:p>
          </p:txBody>
        </p:sp>
      </p:grpSp>
      <p:pic>
        <p:nvPicPr>
          <p:cNvPr id="10" name="Picture 4">
            <a:extLst>
              <a:ext uri="{FF2B5EF4-FFF2-40B4-BE49-F238E27FC236}">
                <a16:creationId xmlns:a16="http://schemas.microsoft.com/office/drawing/2014/main" id="{5F77C9A6-0A77-B9E2-AE46-8256E7B47945}"/>
              </a:ext>
            </a:extLst>
          </p:cNvPr>
          <p:cNvPicPr>
            <a:picLocks noChangeAspect="1" noChangeArrowheads="1"/>
          </p:cNvPicPr>
          <p:nvPr/>
        </p:nvPicPr>
        <p:blipFill>
          <a:blip r:embed="rId10">
            <a:clrChange>
              <a:clrFrom>
                <a:srgbClr val="FFFFFF"/>
              </a:clrFrom>
              <a:clrTo>
                <a:srgbClr val="FFFFFF">
                  <a:alpha val="0"/>
                </a:srgbClr>
              </a:clrTo>
            </a:clrChange>
            <a:alphaModFix amt="40000"/>
            <a:extLst>
              <a:ext uri="{28A0092B-C50C-407E-A947-70E740481C1C}">
                <a14:useLocalDpi xmlns:a14="http://schemas.microsoft.com/office/drawing/2010/main" val="0"/>
              </a:ext>
            </a:extLst>
          </a:blip>
          <a:srcRect/>
          <a:stretch>
            <a:fillRect/>
          </a:stretch>
        </p:blipFill>
        <p:spPr bwMode="auto">
          <a:xfrm>
            <a:off x="1066133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466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sagono 21">
            <a:extLst>
              <a:ext uri="{FF2B5EF4-FFF2-40B4-BE49-F238E27FC236}">
                <a16:creationId xmlns:a16="http://schemas.microsoft.com/office/drawing/2014/main" id="{2D824E71-6D2C-4464-CFAD-50FC83108463}"/>
              </a:ext>
            </a:extLst>
          </p:cNvPr>
          <p:cNvSpPr/>
          <p:nvPr/>
        </p:nvSpPr>
        <p:spPr>
          <a:xfrm rot="5400000">
            <a:off x="2761583" y="2343054"/>
            <a:ext cx="1415984" cy="1223610"/>
          </a:xfrm>
          <a:prstGeom prst="hexagon">
            <a:avLst>
              <a:gd name="adj" fmla="val 25000"/>
              <a:gd name="vf" fmla="val 115470"/>
            </a:avLst>
          </a:prstGeom>
          <a:solidFill>
            <a:schemeClr val="tx2">
              <a:lumMod val="60000"/>
              <a:lumOff val="40000"/>
            </a:schemeClr>
          </a:solidFill>
          <a:ln w="38100">
            <a:solidFill>
              <a:srgbClr val="FF0000"/>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noProof="0" dirty="0"/>
          </a:p>
        </p:txBody>
      </p:sp>
      <p:sp>
        <p:nvSpPr>
          <p:cNvPr id="23" name="Esagono 4">
            <a:extLst>
              <a:ext uri="{FF2B5EF4-FFF2-40B4-BE49-F238E27FC236}">
                <a16:creationId xmlns:a16="http://schemas.microsoft.com/office/drawing/2014/main" id="{61301535-B680-8CF7-8851-F7469C4865D7}"/>
              </a:ext>
            </a:extLst>
          </p:cNvPr>
          <p:cNvSpPr txBox="1"/>
          <p:nvPr/>
        </p:nvSpPr>
        <p:spPr>
          <a:xfrm>
            <a:off x="2945641" y="2406564"/>
            <a:ext cx="990780" cy="9746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noProof="0" dirty="0"/>
              <a:t>ESRI Enterprise</a:t>
            </a:r>
          </a:p>
        </p:txBody>
      </p:sp>
      <p:grpSp>
        <p:nvGrpSpPr>
          <p:cNvPr id="6" name="Gruppo 5">
            <a:extLst>
              <a:ext uri="{FF2B5EF4-FFF2-40B4-BE49-F238E27FC236}">
                <a16:creationId xmlns:a16="http://schemas.microsoft.com/office/drawing/2014/main" id="{75C7F9AE-C8A8-6A8E-00C4-3D44927F3E52}"/>
              </a:ext>
            </a:extLst>
          </p:cNvPr>
          <p:cNvGrpSpPr/>
          <p:nvPr/>
        </p:nvGrpSpPr>
        <p:grpSpPr>
          <a:xfrm>
            <a:off x="1536271" y="2246867"/>
            <a:ext cx="1223610" cy="1415984"/>
            <a:chOff x="3401138" y="1829"/>
            <a:chExt cx="1402165" cy="1611684"/>
          </a:xfrm>
        </p:grpSpPr>
        <p:sp>
          <p:nvSpPr>
            <p:cNvPr id="20" name="Esagono 19">
              <a:extLst>
                <a:ext uri="{FF2B5EF4-FFF2-40B4-BE49-F238E27FC236}">
                  <a16:creationId xmlns:a16="http://schemas.microsoft.com/office/drawing/2014/main" id="{5449496E-79FB-048D-07E3-BB05A9E64100}"/>
                </a:ext>
              </a:extLst>
            </p:cNvPr>
            <p:cNvSpPr/>
            <p:nvPr/>
          </p:nvSpPr>
          <p:spPr>
            <a:xfrm rot="5400000">
              <a:off x="3296379" y="106588"/>
              <a:ext cx="1611684" cy="1402165"/>
            </a:xfrm>
            <a:prstGeom prst="hexagon">
              <a:avLst>
                <a:gd name="adj" fmla="val 25000"/>
                <a:gd name="vf" fmla="val 115470"/>
              </a:avLst>
            </a:prstGeom>
            <a:solidFill>
              <a:schemeClr val="accent1">
                <a:lumMod val="60000"/>
                <a:lumOff val="40000"/>
              </a:schemeClr>
            </a:solidFill>
            <a:ln w="38100">
              <a:solidFill>
                <a:srgbClr val="FF0000"/>
              </a:solidFill>
            </a:ln>
          </p:spPr>
          <p:style>
            <a:lnRef idx="2">
              <a:scrgbClr r="0" g="0" b="0"/>
            </a:lnRef>
            <a:fillRef idx="1">
              <a:scrgbClr r="0" g="0" b="0"/>
            </a:fillRef>
            <a:effectRef idx="0">
              <a:schemeClr val="accent4">
                <a:hueOff val="1960178"/>
                <a:satOff val="-8155"/>
                <a:lumOff val="1922"/>
                <a:alphaOff val="0"/>
              </a:schemeClr>
            </a:effectRef>
            <a:fontRef idx="minor">
              <a:schemeClr val="lt1"/>
            </a:fontRef>
          </p:style>
          <p:txBody>
            <a:bodyPr/>
            <a:lstStyle/>
            <a:p>
              <a:endParaRPr lang="en-GB" noProof="0" dirty="0"/>
            </a:p>
          </p:txBody>
        </p:sp>
        <p:sp>
          <p:nvSpPr>
            <p:cNvPr id="21" name="Esagono 6">
              <a:extLst>
                <a:ext uri="{FF2B5EF4-FFF2-40B4-BE49-F238E27FC236}">
                  <a16:creationId xmlns:a16="http://schemas.microsoft.com/office/drawing/2014/main" id="{36F81FC8-69F9-AB7E-1C87-C01FABB56849}"/>
                </a:ext>
              </a:extLst>
            </p:cNvPr>
            <p:cNvSpPr txBox="1"/>
            <p:nvPr/>
          </p:nvSpPr>
          <p:spPr>
            <a:xfrm>
              <a:off x="3619642" y="252983"/>
              <a:ext cx="965157" cy="1109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noProof="0" dirty="0"/>
                <a:t>ESRI </a:t>
              </a:r>
              <a:br>
                <a:rPr lang="en-GB" sz="1700" kern="1200" noProof="0" dirty="0"/>
              </a:br>
              <a:r>
                <a:rPr lang="en-GB" sz="1200" kern="1200" noProof="0" dirty="0"/>
                <a:t>AGOL</a:t>
              </a:r>
            </a:p>
            <a:p>
              <a:pPr marL="0" lvl="0" indent="0" algn="ctr" defTabSz="755650">
                <a:lnSpc>
                  <a:spcPct val="90000"/>
                </a:lnSpc>
                <a:spcBef>
                  <a:spcPct val="0"/>
                </a:spcBef>
                <a:spcAft>
                  <a:spcPct val="35000"/>
                </a:spcAft>
                <a:buNone/>
              </a:pPr>
              <a:r>
                <a:rPr lang="en-GB" sz="1100" kern="1200" noProof="0" dirty="0"/>
                <a:t>arcgis.com</a:t>
              </a:r>
            </a:p>
          </p:txBody>
        </p:sp>
      </p:grpSp>
      <p:sp>
        <p:nvSpPr>
          <p:cNvPr id="18" name="Esagono 17">
            <a:extLst>
              <a:ext uri="{FF2B5EF4-FFF2-40B4-BE49-F238E27FC236}">
                <a16:creationId xmlns:a16="http://schemas.microsoft.com/office/drawing/2014/main" id="{793EA1AE-C5CB-2FD2-641C-71056E446AD0}"/>
              </a:ext>
            </a:extLst>
          </p:cNvPr>
          <p:cNvSpPr/>
          <p:nvPr/>
        </p:nvSpPr>
        <p:spPr>
          <a:xfrm rot="5400000">
            <a:off x="2070021" y="3544942"/>
            <a:ext cx="1415984" cy="1223610"/>
          </a:xfrm>
          <a:prstGeom prst="hexagon">
            <a:avLst>
              <a:gd name="adj" fmla="val 25000"/>
              <a:gd name="vf" fmla="val 115470"/>
            </a:avLst>
          </a:prstGeom>
          <a:solidFill>
            <a:schemeClr val="accent1">
              <a:lumMod val="60000"/>
              <a:lumOff val="40000"/>
            </a:schemeClr>
          </a:solidFill>
          <a:ln w="38100">
            <a:solidFill>
              <a:schemeClr val="accent6">
                <a:lumMod val="75000"/>
              </a:schemeClr>
            </a:solidFill>
          </a:ln>
        </p:spPr>
        <p:style>
          <a:lnRef idx="2">
            <a:scrgbClr r="0" g="0" b="0"/>
          </a:lnRef>
          <a:fillRef idx="1">
            <a:scrgbClr r="0" g="0" b="0"/>
          </a:fillRef>
          <a:effectRef idx="0">
            <a:schemeClr val="accent4">
              <a:hueOff val="3920356"/>
              <a:satOff val="-16311"/>
              <a:lumOff val="3843"/>
              <a:alphaOff val="0"/>
            </a:schemeClr>
          </a:effectRef>
          <a:fontRef idx="minor">
            <a:schemeClr val="lt1"/>
          </a:fontRef>
        </p:style>
        <p:txBody>
          <a:bodyPr/>
          <a:lstStyle/>
          <a:p>
            <a:endParaRPr lang="en-GB" noProof="0" dirty="0"/>
          </a:p>
        </p:txBody>
      </p:sp>
      <p:sp>
        <p:nvSpPr>
          <p:cNvPr id="19" name="Esagono 8">
            <a:extLst>
              <a:ext uri="{FF2B5EF4-FFF2-40B4-BE49-F238E27FC236}">
                <a16:creationId xmlns:a16="http://schemas.microsoft.com/office/drawing/2014/main" id="{3DC0BDEE-3494-8461-1CD9-27ED3A450A5B}"/>
              </a:ext>
            </a:extLst>
          </p:cNvPr>
          <p:cNvSpPr txBox="1"/>
          <p:nvPr/>
        </p:nvSpPr>
        <p:spPr>
          <a:xfrm>
            <a:off x="2281287" y="3669412"/>
            <a:ext cx="964987" cy="9746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noProof="0" dirty="0"/>
              <a:t>ESRI</a:t>
            </a:r>
            <a:br>
              <a:rPr lang="en-GB" sz="1500" kern="1200" noProof="0" dirty="0"/>
            </a:br>
            <a:r>
              <a:rPr lang="en-GB" sz="1200" kern="1200" noProof="0" dirty="0"/>
              <a:t>AGOL</a:t>
            </a:r>
          </a:p>
          <a:p>
            <a:pPr marL="0" lvl="0" indent="0" algn="ctr" defTabSz="666750">
              <a:lnSpc>
                <a:spcPct val="90000"/>
              </a:lnSpc>
              <a:spcBef>
                <a:spcPct val="0"/>
              </a:spcBef>
              <a:spcAft>
                <a:spcPct val="35000"/>
              </a:spcAft>
              <a:buNone/>
            </a:pPr>
            <a:r>
              <a:rPr lang="en-GB" sz="1100" kern="1200" noProof="0" dirty="0"/>
              <a:t>arcgis.com</a:t>
            </a:r>
          </a:p>
        </p:txBody>
      </p:sp>
      <p:grpSp>
        <p:nvGrpSpPr>
          <p:cNvPr id="9" name="Gruppo 8">
            <a:extLst>
              <a:ext uri="{FF2B5EF4-FFF2-40B4-BE49-F238E27FC236}">
                <a16:creationId xmlns:a16="http://schemas.microsoft.com/office/drawing/2014/main" id="{EC3DCF28-3BC1-2741-1D0A-31DA4FAE5A98}"/>
              </a:ext>
            </a:extLst>
          </p:cNvPr>
          <p:cNvGrpSpPr/>
          <p:nvPr/>
        </p:nvGrpSpPr>
        <p:grpSpPr>
          <a:xfrm>
            <a:off x="3506561" y="3448755"/>
            <a:ext cx="1223610" cy="1415984"/>
            <a:chOff x="5669746" y="1369827"/>
            <a:chExt cx="1402165" cy="1611684"/>
          </a:xfrm>
        </p:grpSpPr>
        <p:sp>
          <p:nvSpPr>
            <p:cNvPr id="16" name="Esagono 15">
              <a:extLst>
                <a:ext uri="{FF2B5EF4-FFF2-40B4-BE49-F238E27FC236}">
                  <a16:creationId xmlns:a16="http://schemas.microsoft.com/office/drawing/2014/main" id="{ECFC7307-99BC-E9A2-6ED8-0ED4F0412FA7}"/>
                </a:ext>
              </a:extLst>
            </p:cNvPr>
            <p:cNvSpPr/>
            <p:nvPr/>
          </p:nvSpPr>
          <p:spPr>
            <a:xfrm rot="5400000">
              <a:off x="5564987" y="1474586"/>
              <a:ext cx="1611684" cy="1402165"/>
            </a:xfrm>
            <a:prstGeom prst="hexagon">
              <a:avLst>
                <a:gd name="adj" fmla="val 25000"/>
                <a:gd name="vf" fmla="val 115470"/>
              </a:avLst>
            </a:prstGeom>
            <a:solidFill>
              <a:schemeClr val="tx2">
                <a:lumMod val="60000"/>
                <a:lumOff val="40000"/>
              </a:schemeClr>
            </a:solidFill>
            <a:ln w="38100">
              <a:solidFill>
                <a:schemeClr val="accent6">
                  <a:lumMod val="75000"/>
                </a:schemeClr>
              </a:solidFill>
            </a:ln>
          </p:spPr>
          <p:style>
            <a:lnRef idx="2">
              <a:scrgbClr r="0" g="0" b="0"/>
            </a:lnRef>
            <a:fillRef idx="1">
              <a:scrgbClr r="0" g="0" b="0"/>
            </a:fillRef>
            <a:effectRef idx="0">
              <a:schemeClr val="accent4">
                <a:hueOff val="5880535"/>
                <a:satOff val="-24466"/>
                <a:lumOff val="5765"/>
                <a:alphaOff val="0"/>
              </a:schemeClr>
            </a:effectRef>
            <a:fontRef idx="minor">
              <a:schemeClr val="lt1"/>
            </a:fontRef>
          </p:style>
          <p:txBody>
            <a:bodyPr/>
            <a:lstStyle/>
            <a:p>
              <a:endParaRPr lang="en-GB" noProof="0" dirty="0"/>
            </a:p>
          </p:txBody>
        </p:sp>
        <p:sp>
          <p:nvSpPr>
            <p:cNvPr id="17" name="Esagono 10">
              <a:extLst>
                <a:ext uri="{FF2B5EF4-FFF2-40B4-BE49-F238E27FC236}">
                  <a16:creationId xmlns:a16="http://schemas.microsoft.com/office/drawing/2014/main" id="{A71F6A42-4866-3565-5520-92D0F3B0C80C}"/>
                </a:ext>
              </a:extLst>
            </p:cNvPr>
            <p:cNvSpPr txBox="1"/>
            <p:nvPr/>
          </p:nvSpPr>
          <p:spPr>
            <a:xfrm>
              <a:off x="5776076" y="1620981"/>
              <a:ext cx="1191476" cy="1109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600" kern="1200" noProof="0" dirty="0"/>
                <a:t>ESRI Enterprise</a:t>
              </a:r>
            </a:p>
            <a:p>
              <a:pPr marL="0" lvl="0" indent="0" algn="ctr" defTabSz="800100">
                <a:lnSpc>
                  <a:spcPct val="90000"/>
                </a:lnSpc>
                <a:spcBef>
                  <a:spcPct val="0"/>
                </a:spcBef>
                <a:spcAft>
                  <a:spcPct val="35000"/>
                </a:spcAft>
                <a:buNone/>
              </a:pPr>
              <a:endParaRPr lang="en-GB" sz="1800" kern="1200" noProof="0" dirty="0"/>
            </a:p>
          </p:txBody>
        </p:sp>
      </p:grpSp>
      <p:sp>
        <p:nvSpPr>
          <p:cNvPr id="12" name="Esagono 11">
            <a:extLst>
              <a:ext uri="{FF2B5EF4-FFF2-40B4-BE49-F238E27FC236}">
                <a16:creationId xmlns:a16="http://schemas.microsoft.com/office/drawing/2014/main" id="{3ABE4F6D-143D-902A-6746-10EBCD8CE8A9}"/>
              </a:ext>
            </a:extLst>
          </p:cNvPr>
          <p:cNvSpPr/>
          <p:nvPr/>
        </p:nvSpPr>
        <p:spPr>
          <a:xfrm rot="5400000">
            <a:off x="1440084" y="4746829"/>
            <a:ext cx="1415984" cy="1223610"/>
          </a:xfrm>
          <a:prstGeom prst="hexagon">
            <a:avLst>
              <a:gd name="adj" fmla="val 25000"/>
              <a:gd name="vf" fmla="val 115470"/>
            </a:avLst>
          </a:prstGeom>
          <a:solidFill>
            <a:schemeClr val="accent1">
              <a:lumMod val="60000"/>
              <a:lumOff val="40000"/>
            </a:schemeClr>
          </a:solidFill>
          <a:ln w="38100">
            <a:solidFill>
              <a:srgbClr val="0070C0"/>
            </a:solidFill>
          </a:ln>
        </p:spPr>
        <p:style>
          <a:lnRef idx="2">
            <a:scrgbClr r="0" g="0" b="0"/>
          </a:lnRef>
          <a:fillRef idx="1">
            <a:scrgbClr r="0" g="0" b="0"/>
          </a:fillRef>
          <a:effectRef idx="0">
            <a:schemeClr val="accent4">
              <a:hueOff val="9800891"/>
              <a:satOff val="-40777"/>
              <a:lumOff val="9608"/>
              <a:alphaOff val="0"/>
            </a:schemeClr>
          </a:effectRef>
          <a:fontRef idx="minor">
            <a:schemeClr val="lt1"/>
          </a:fontRef>
        </p:style>
        <p:txBody>
          <a:bodyPr/>
          <a:lstStyle/>
          <a:p>
            <a:endParaRPr lang="en-GB" noProof="0" dirty="0"/>
          </a:p>
        </p:txBody>
      </p:sp>
      <p:sp>
        <p:nvSpPr>
          <p:cNvPr id="41" name="Esagono 40">
            <a:extLst>
              <a:ext uri="{FF2B5EF4-FFF2-40B4-BE49-F238E27FC236}">
                <a16:creationId xmlns:a16="http://schemas.microsoft.com/office/drawing/2014/main" id="{1D1CBD1E-4B4B-697F-9D81-39F6C363F73F}"/>
              </a:ext>
            </a:extLst>
          </p:cNvPr>
          <p:cNvSpPr/>
          <p:nvPr/>
        </p:nvSpPr>
        <p:spPr>
          <a:xfrm rot="5400000">
            <a:off x="6732182" y="2343053"/>
            <a:ext cx="1415984" cy="1223610"/>
          </a:xfrm>
          <a:prstGeom prst="hexagon">
            <a:avLst>
              <a:gd name="adj" fmla="val 25000"/>
              <a:gd name="vf" fmla="val 115470"/>
            </a:avLst>
          </a:prstGeom>
          <a:solidFill>
            <a:schemeClr val="accent1"/>
          </a:solidFill>
          <a:ln w="38100">
            <a:solidFill>
              <a:srgbClr val="FF0000"/>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noProof="0" dirty="0"/>
          </a:p>
        </p:txBody>
      </p:sp>
      <p:sp>
        <p:nvSpPr>
          <p:cNvPr id="42" name="Esagono 4">
            <a:extLst>
              <a:ext uri="{FF2B5EF4-FFF2-40B4-BE49-F238E27FC236}">
                <a16:creationId xmlns:a16="http://schemas.microsoft.com/office/drawing/2014/main" id="{348AEF99-8F37-33E2-0DFA-AD31C983B1D5}"/>
              </a:ext>
            </a:extLst>
          </p:cNvPr>
          <p:cNvSpPr txBox="1"/>
          <p:nvPr/>
        </p:nvSpPr>
        <p:spPr>
          <a:xfrm>
            <a:off x="6969568" y="2382684"/>
            <a:ext cx="929440" cy="9746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noProof="0" dirty="0"/>
              <a:t>Atoll </a:t>
            </a:r>
            <a:r>
              <a:rPr lang="en-GB" sz="1400" noProof="0" dirty="0" err="1"/>
              <a:t>Simulatore</a:t>
            </a:r>
            <a:endParaRPr lang="en-GB" sz="1400" kern="1200" noProof="0" dirty="0"/>
          </a:p>
        </p:txBody>
      </p:sp>
      <p:grpSp>
        <p:nvGrpSpPr>
          <p:cNvPr id="26" name="Gruppo 25">
            <a:extLst>
              <a:ext uri="{FF2B5EF4-FFF2-40B4-BE49-F238E27FC236}">
                <a16:creationId xmlns:a16="http://schemas.microsoft.com/office/drawing/2014/main" id="{12A1A2B5-2640-7E93-0D01-7EB3963D6007}"/>
              </a:ext>
            </a:extLst>
          </p:cNvPr>
          <p:cNvGrpSpPr/>
          <p:nvPr/>
        </p:nvGrpSpPr>
        <p:grpSpPr>
          <a:xfrm>
            <a:off x="4180990" y="2246866"/>
            <a:ext cx="1223610" cy="1415984"/>
            <a:chOff x="3401138" y="1829"/>
            <a:chExt cx="1402165" cy="1611684"/>
          </a:xfrm>
        </p:grpSpPr>
        <p:sp>
          <p:nvSpPr>
            <p:cNvPr id="39" name="Esagono 38">
              <a:extLst>
                <a:ext uri="{FF2B5EF4-FFF2-40B4-BE49-F238E27FC236}">
                  <a16:creationId xmlns:a16="http://schemas.microsoft.com/office/drawing/2014/main" id="{185F1451-7439-5F09-6FE9-2311295068F9}"/>
                </a:ext>
              </a:extLst>
            </p:cNvPr>
            <p:cNvSpPr/>
            <p:nvPr/>
          </p:nvSpPr>
          <p:spPr>
            <a:xfrm rot="5400000">
              <a:off x="3296379" y="106588"/>
              <a:ext cx="1611684" cy="1402165"/>
            </a:xfrm>
            <a:prstGeom prst="hexagon">
              <a:avLst>
                <a:gd name="adj" fmla="val 25000"/>
                <a:gd name="vf" fmla="val 115470"/>
              </a:avLst>
            </a:prstGeom>
            <a:solidFill>
              <a:schemeClr val="accent1">
                <a:lumMod val="40000"/>
                <a:lumOff val="60000"/>
              </a:schemeClr>
            </a:solidFill>
            <a:ln w="38100">
              <a:solidFill>
                <a:srgbClr val="FF0000"/>
              </a:solidFill>
            </a:ln>
          </p:spPr>
          <p:style>
            <a:lnRef idx="2">
              <a:scrgbClr r="0" g="0" b="0"/>
            </a:lnRef>
            <a:fillRef idx="1">
              <a:scrgbClr r="0" g="0" b="0"/>
            </a:fillRef>
            <a:effectRef idx="0">
              <a:schemeClr val="accent4">
                <a:hueOff val="1960178"/>
                <a:satOff val="-8155"/>
                <a:lumOff val="1922"/>
                <a:alphaOff val="0"/>
              </a:schemeClr>
            </a:effectRef>
            <a:fontRef idx="minor">
              <a:schemeClr val="lt1"/>
            </a:fontRef>
          </p:style>
          <p:txBody>
            <a:bodyPr/>
            <a:lstStyle/>
            <a:p>
              <a:endParaRPr lang="en-GB" noProof="0" dirty="0"/>
            </a:p>
          </p:txBody>
        </p:sp>
        <p:sp>
          <p:nvSpPr>
            <p:cNvPr id="40" name="Esagono 6">
              <a:extLst>
                <a:ext uri="{FF2B5EF4-FFF2-40B4-BE49-F238E27FC236}">
                  <a16:creationId xmlns:a16="http://schemas.microsoft.com/office/drawing/2014/main" id="{D1B7B16D-05A4-53E7-D4AC-8C22F966D90B}"/>
                </a:ext>
              </a:extLst>
            </p:cNvPr>
            <p:cNvSpPr txBox="1"/>
            <p:nvPr/>
          </p:nvSpPr>
          <p:spPr>
            <a:xfrm>
              <a:off x="3619642" y="252983"/>
              <a:ext cx="965157" cy="11093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noProof="0" dirty="0"/>
                <a:t>ESRI Desktop</a:t>
              </a:r>
            </a:p>
          </p:txBody>
        </p:sp>
      </p:grpSp>
      <p:grpSp>
        <p:nvGrpSpPr>
          <p:cNvPr id="27" name="Gruppo 26">
            <a:extLst>
              <a:ext uri="{FF2B5EF4-FFF2-40B4-BE49-F238E27FC236}">
                <a16:creationId xmlns:a16="http://schemas.microsoft.com/office/drawing/2014/main" id="{01E752F5-9B7C-26D7-07DD-D1319214692A}"/>
              </a:ext>
            </a:extLst>
          </p:cNvPr>
          <p:cNvGrpSpPr/>
          <p:nvPr/>
        </p:nvGrpSpPr>
        <p:grpSpPr>
          <a:xfrm>
            <a:off x="4829781" y="3448754"/>
            <a:ext cx="1223610" cy="1415984"/>
            <a:chOff x="4155407" y="1369827"/>
            <a:chExt cx="1402165" cy="1611684"/>
          </a:xfrm>
          <a:solidFill>
            <a:schemeClr val="tx2">
              <a:lumMod val="40000"/>
              <a:lumOff val="60000"/>
            </a:schemeClr>
          </a:solidFill>
        </p:grpSpPr>
        <p:sp>
          <p:nvSpPr>
            <p:cNvPr id="37" name="Esagono 36">
              <a:extLst>
                <a:ext uri="{FF2B5EF4-FFF2-40B4-BE49-F238E27FC236}">
                  <a16:creationId xmlns:a16="http://schemas.microsoft.com/office/drawing/2014/main" id="{1D4E1FE7-463B-666E-2C7D-0A369020D3EE}"/>
                </a:ext>
              </a:extLst>
            </p:cNvPr>
            <p:cNvSpPr/>
            <p:nvPr/>
          </p:nvSpPr>
          <p:spPr>
            <a:xfrm rot="5400000">
              <a:off x="4050648" y="1474586"/>
              <a:ext cx="1611684" cy="1402165"/>
            </a:xfrm>
            <a:prstGeom prst="hexagon">
              <a:avLst>
                <a:gd name="adj" fmla="val 25000"/>
                <a:gd name="vf" fmla="val 115470"/>
              </a:avLst>
            </a:prstGeom>
            <a:grpFill/>
            <a:ln w="38100">
              <a:solidFill>
                <a:schemeClr val="accent6">
                  <a:lumMod val="75000"/>
                </a:schemeClr>
              </a:solidFill>
            </a:ln>
          </p:spPr>
          <p:style>
            <a:lnRef idx="2">
              <a:scrgbClr r="0" g="0" b="0"/>
            </a:lnRef>
            <a:fillRef idx="1">
              <a:scrgbClr r="0" g="0" b="0"/>
            </a:fillRef>
            <a:effectRef idx="0">
              <a:schemeClr val="accent4">
                <a:hueOff val="3920356"/>
                <a:satOff val="-16311"/>
                <a:lumOff val="3843"/>
                <a:alphaOff val="0"/>
              </a:schemeClr>
            </a:effectRef>
            <a:fontRef idx="minor">
              <a:schemeClr val="lt1"/>
            </a:fontRef>
          </p:style>
          <p:txBody>
            <a:bodyPr/>
            <a:lstStyle/>
            <a:p>
              <a:endParaRPr lang="en-GB" noProof="0" dirty="0"/>
            </a:p>
          </p:txBody>
        </p:sp>
        <p:sp>
          <p:nvSpPr>
            <p:cNvPr id="38" name="Esagono 8">
              <a:extLst>
                <a:ext uri="{FF2B5EF4-FFF2-40B4-BE49-F238E27FC236}">
                  <a16:creationId xmlns:a16="http://schemas.microsoft.com/office/drawing/2014/main" id="{057BAEEB-40A4-CD8C-6CFF-2E7AEA85E7C7}"/>
                </a:ext>
              </a:extLst>
            </p:cNvPr>
            <p:cNvSpPr txBox="1"/>
            <p:nvPr/>
          </p:nvSpPr>
          <p:spPr>
            <a:xfrm>
              <a:off x="4373911" y="1620981"/>
              <a:ext cx="965157" cy="1109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600" kern="1200" noProof="0" dirty="0"/>
                <a:t>Location</a:t>
              </a:r>
              <a:br>
                <a:rPr lang="en-GB" sz="1600" kern="1200" noProof="0" dirty="0"/>
              </a:br>
              <a:r>
                <a:rPr lang="en-GB" sz="1600" kern="1200" noProof="0" dirty="0"/>
                <a:t>Tools</a:t>
              </a:r>
              <a:br>
                <a:rPr lang="en-GB" sz="1600" kern="1200" noProof="0" dirty="0"/>
              </a:br>
              <a:r>
                <a:rPr lang="en-GB" sz="1600" kern="1200" noProof="0" dirty="0"/>
                <a:t>(Egon)</a:t>
              </a:r>
            </a:p>
          </p:txBody>
        </p:sp>
      </p:grpSp>
      <p:sp>
        <p:nvSpPr>
          <p:cNvPr id="35" name="Esagono 34">
            <a:extLst>
              <a:ext uri="{FF2B5EF4-FFF2-40B4-BE49-F238E27FC236}">
                <a16:creationId xmlns:a16="http://schemas.microsoft.com/office/drawing/2014/main" id="{3D8B0308-552C-B71F-2E22-03149E1772B3}"/>
              </a:ext>
            </a:extLst>
          </p:cNvPr>
          <p:cNvSpPr/>
          <p:nvPr/>
        </p:nvSpPr>
        <p:spPr>
          <a:xfrm rot="5400000">
            <a:off x="6036240" y="3544941"/>
            <a:ext cx="1415984" cy="1223610"/>
          </a:xfrm>
          <a:prstGeom prst="hexagon">
            <a:avLst>
              <a:gd name="adj" fmla="val 25000"/>
              <a:gd name="vf" fmla="val 115470"/>
            </a:avLst>
          </a:prstGeom>
          <a:solidFill>
            <a:srgbClr val="FF9966"/>
          </a:solidFill>
          <a:ln w="38100">
            <a:solidFill>
              <a:schemeClr val="accent6">
                <a:lumMod val="75000"/>
              </a:schemeClr>
            </a:solidFill>
          </a:ln>
        </p:spPr>
        <p:style>
          <a:lnRef idx="2">
            <a:scrgbClr r="0" g="0" b="0"/>
          </a:lnRef>
          <a:fillRef idx="1">
            <a:scrgbClr r="0" g="0" b="0"/>
          </a:fillRef>
          <a:effectRef idx="0">
            <a:schemeClr val="accent4">
              <a:hueOff val="5880535"/>
              <a:satOff val="-24466"/>
              <a:lumOff val="5765"/>
              <a:alphaOff val="0"/>
            </a:schemeClr>
          </a:effectRef>
          <a:fontRef idx="minor">
            <a:schemeClr val="lt1"/>
          </a:fontRef>
        </p:style>
        <p:txBody>
          <a:bodyPr/>
          <a:lstStyle/>
          <a:p>
            <a:endParaRPr lang="en-GB" noProof="0" dirty="0"/>
          </a:p>
        </p:txBody>
      </p:sp>
      <p:sp>
        <p:nvSpPr>
          <p:cNvPr id="36" name="Esagono 10">
            <a:extLst>
              <a:ext uri="{FF2B5EF4-FFF2-40B4-BE49-F238E27FC236}">
                <a16:creationId xmlns:a16="http://schemas.microsoft.com/office/drawing/2014/main" id="{8DE3A251-C2C8-4DF1-1F38-1128B9F6FEAD}"/>
              </a:ext>
            </a:extLst>
          </p:cNvPr>
          <p:cNvSpPr txBox="1"/>
          <p:nvPr/>
        </p:nvSpPr>
        <p:spPr>
          <a:xfrm>
            <a:off x="6341960" y="3669411"/>
            <a:ext cx="842252" cy="974669"/>
          </a:xfrm>
          <a:prstGeom prst="rect">
            <a:avLst/>
          </a:prstGeom>
          <a:solidFill>
            <a:srgbClr val="FF9966"/>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200" kern="1200" noProof="0" dirty="0"/>
              <a:t>AWS</a:t>
            </a:r>
          </a:p>
          <a:p>
            <a:pPr marL="0" lvl="0" indent="0" algn="ctr" defTabSz="800100">
              <a:lnSpc>
                <a:spcPct val="90000"/>
              </a:lnSpc>
              <a:spcBef>
                <a:spcPct val="0"/>
              </a:spcBef>
              <a:spcAft>
                <a:spcPct val="35000"/>
              </a:spcAft>
              <a:buNone/>
            </a:pPr>
            <a:r>
              <a:rPr lang="en-GB" sz="1200" noProof="0" dirty="0"/>
              <a:t>SNS Family </a:t>
            </a:r>
            <a:r>
              <a:rPr lang="en-GB" sz="1200" noProof="0" dirty="0" err="1"/>
              <a:t>Transfert</a:t>
            </a:r>
            <a:r>
              <a:rPr lang="en-GB" sz="1200" noProof="0" dirty="0"/>
              <a:t> Lambda</a:t>
            </a:r>
            <a:endParaRPr lang="en-GB" sz="1200" kern="1200" noProof="0" dirty="0"/>
          </a:p>
          <a:p>
            <a:pPr marL="0" lvl="0" indent="0" algn="ctr" defTabSz="800100">
              <a:lnSpc>
                <a:spcPct val="90000"/>
              </a:lnSpc>
              <a:spcBef>
                <a:spcPct val="0"/>
              </a:spcBef>
              <a:spcAft>
                <a:spcPct val="35000"/>
              </a:spcAft>
              <a:buNone/>
            </a:pPr>
            <a:endParaRPr lang="en-GB" sz="1800" kern="1200" noProof="0" dirty="0"/>
          </a:p>
        </p:txBody>
      </p:sp>
      <p:grpSp>
        <p:nvGrpSpPr>
          <p:cNvPr id="29" name="Gruppo 28">
            <a:extLst>
              <a:ext uri="{FF2B5EF4-FFF2-40B4-BE49-F238E27FC236}">
                <a16:creationId xmlns:a16="http://schemas.microsoft.com/office/drawing/2014/main" id="{0EBAF61A-8BFB-624A-D332-CEEF9F432959}"/>
              </a:ext>
            </a:extLst>
          </p:cNvPr>
          <p:cNvGrpSpPr/>
          <p:nvPr/>
        </p:nvGrpSpPr>
        <p:grpSpPr>
          <a:xfrm>
            <a:off x="5511913" y="4650644"/>
            <a:ext cx="1223610" cy="1415984"/>
            <a:chOff x="4947883" y="2737828"/>
            <a:chExt cx="1402165" cy="1611684"/>
          </a:xfrm>
          <a:solidFill>
            <a:srgbClr val="FF9966"/>
          </a:solidFill>
        </p:grpSpPr>
        <p:sp>
          <p:nvSpPr>
            <p:cNvPr id="33" name="Esagono 32">
              <a:extLst>
                <a:ext uri="{FF2B5EF4-FFF2-40B4-BE49-F238E27FC236}">
                  <a16:creationId xmlns:a16="http://schemas.microsoft.com/office/drawing/2014/main" id="{09AC90C6-D015-6D65-7B77-E62F5CEC2947}"/>
                </a:ext>
              </a:extLst>
            </p:cNvPr>
            <p:cNvSpPr/>
            <p:nvPr/>
          </p:nvSpPr>
          <p:spPr>
            <a:xfrm rot="5400000">
              <a:off x="4843124" y="2842587"/>
              <a:ext cx="1611684" cy="1402165"/>
            </a:xfrm>
            <a:prstGeom prst="hexagon">
              <a:avLst>
                <a:gd name="adj" fmla="val 25000"/>
                <a:gd name="vf" fmla="val 115470"/>
              </a:avLst>
            </a:prstGeom>
            <a:grpFill/>
            <a:ln w="38100">
              <a:solidFill>
                <a:srgbClr val="0070C0"/>
              </a:solidFill>
            </a:ln>
          </p:spPr>
          <p:style>
            <a:lnRef idx="2">
              <a:scrgbClr r="0" g="0" b="0"/>
            </a:lnRef>
            <a:fillRef idx="1">
              <a:scrgbClr r="0" g="0" b="0"/>
            </a:fillRef>
            <a:effectRef idx="0">
              <a:schemeClr val="accent4">
                <a:hueOff val="7840713"/>
                <a:satOff val="-32622"/>
                <a:lumOff val="7686"/>
                <a:alphaOff val="0"/>
              </a:schemeClr>
            </a:effectRef>
            <a:fontRef idx="minor">
              <a:schemeClr val="lt1"/>
            </a:fontRef>
          </p:style>
          <p:txBody>
            <a:bodyPr/>
            <a:lstStyle/>
            <a:p>
              <a:endParaRPr lang="en-GB" noProof="0" dirty="0"/>
            </a:p>
          </p:txBody>
        </p:sp>
        <p:sp>
          <p:nvSpPr>
            <p:cNvPr id="34" name="Esagono 12">
              <a:extLst>
                <a:ext uri="{FF2B5EF4-FFF2-40B4-BE49-F238E27FC236}">
                  <a16:creationId xmlns:a16="http://schemas.microsoft.com/office/drawing/2014/main" id="{4A9E60F1-904C-0781-3A81-030C3BD988FB}"/>
                </a:ext>
              </a:extLst>
            </p:cNvPr>
            <p:cNvSpPr txBox="1"/>
            <p:nvPr/>
          </p:nvSpPr>
          <p:spPr>
            <a:xfrm>
              <a:off x="5155586" y="2988979"/>
              <a:ext cx="965157" cy="1109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noProof="0" dirty="0"/>
                <a:t>AWS</a:t>
              </a:r>
            </a:p>
            <a:p>
              <a:pPr marL="0" lvl="0" indent="0" algn="ctr" defTabSz="666750">
                <a:lnSpc>
                  <a:spcPct val="90000"/>
                </a:lnSpc>
                <a:spcBef>
                  <a:spcPct val="0"/>
                </a:spcBef>
                <a:spcAft>
                  <a:spcPct val="35000"/>
                </a:spcAft>
                <a:buNone/>
              </a:pPr>
              <a:r>
                <a:rPr lang="en-GB" sz="1200" noProof="0" dirty="0"/>
                <a:t>Storage Compute</a:t>
              </a:r>
              <a:br>
                <a:rPr lang="en-GB" sz="1200" noProof="0" dirty="0"/>
              </a:br>
              <a:r>
                <a:rPr lang="en-GB" sz="1200" kern="1200" noProof="0" dirty="0"/>
                <a:t>Network</a:t>
              </a:r>
              <a:br>
                <a:rPr lang="en-GB" sz="1200" kern="1200" noProof="0" dirty="0"/>
              </a:br>
              <a:r>
                <a:rPr lang="en-GB" sz="1200" noProof="0" dirty="0"/>
                <a:t>Security</a:t>
              </a:r>
              <a:endParaRPr lang="en-GB" sz="1200" kern="1200" noProof="0" dirty="0"/>
            </a:p>
          </p:txBody>
        </p:sp>
      </p:grpSp>
      <p:sp>
        <p:nvSpPr>
          <p:cNvPr id="32" name="Esagono 14">
            <a:extLst>
              <a:ext uri="{FF2B5EF4-FFF2-40B4-BE49-F238E27FC236}">
                <a16:creationId xmlns:a16="http://schemas.microsoft.com/office/drawing/2014/main" id="{52F5ACE4-D24F-8F5A-51C2-2BD942CEDD87}"/>
              </a:ext>
            </a:extLst>
          </p:cNvPr>
          <p:cNvSpPr txBox="1"/>
          <p:nvPr/>
        </p:nvSpPr>
        <p:spPr>
          <a:xfrm>
            <a:off x="4371669" y="4871299"/>
            <a:ext cx="842251" cy="9746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noProof="0" dirty="0"/>
              <a:t>ESR AOL arcgis.com</a:t>
            </a:r>
          </a:p>
        </p:txBody>
      </p:sp>
      <p:grpSp>
        <p:nvGrpSpPr>
          <p:cNvPr id="44" name="Gruppo 43">
            <a:extLst>
              <a:ext uri="{FF2B5EF4-FFF2-40B4-BE49-F238E27FC236}">
                <a16:creationId xmlns:a16="http://schemas.microsoft.com/office/drawing/2014/main" id="{06834D83-9702-7520-52C7-0C94F71AB76A}"/>
              </a:ext>
            </a:extLst>
          </p:cNvPr>
          <p:cNvGrpSpPr/>
          <p:nvPr/>
        </p:nvGrpSpPr>
        <p:grpSpPr>
          <a:xfrm>
            <a:off x="9445110" y="2246866"/>
            <a:ext cx="1223610" cy="1415984"/>
            <a:chOff x="4915477" y="1829"/>
            <a:chExt cx="1402165" cy="1611684"/>
          </a:xfrm>
          <a:solidFill>
            <a:srgbClr val="FFC000"/>
          </a:solidFill>
        </p:grpSpPr>
        <p:sp>
          <p:nvSpPr>
            <p:cNvPr id="60" name="Esagono 59">
              <a:extLst>
                <a:ext uri="{FF2B5EF4-FFF2-40B4-BE49-F238E27FC236}">
                  <a16:creationId xmlns:a16="http://schemas.microsoft.com/office/drawing/2014/main" id="{336030C5-B1C1-5BCD-0BE9-CF4594ABD747}"/>
                </a:ext>
              </a:extLst>
            </p:cNvPr>
            <p:cNvSpPr/>
            <p:nvPr/>
          </p:nvSpPr>
          <p:spPr>
            <a:xfrm rot="5400000">
              <a:off x="4810718" y="106588"/>
              <a:ext cx="1611684" cy="1402165"/>
            </a:xfrm>
            <a:prstGeom prst="hexagon">
              <a:avLst>
                <a:gd name="adj" fmla="val 25000"/>
                <a:gd name="vf" fmla="val 115470"/>
              </a:avLst>
            </a:prstGeom>
            <a:grpFill/>
            <a:ln w="38100">
              <a:solidFill>
                <a:srgbClr val="FF0000"/>
              </a:solid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a:lstStyle/>
            <a:p>
              <a:endParaRPr lang="en-GB" noProof="0" dirty="0"/>
            </a:p>
          </p:txBody>
        </p:sp>
        <p:sp>
          <p:nvSpPr>
            <p:cNvPr id="61" name="Esagono 4">
              <a:extLst>
                <a:ext uri="{FF2B5EF4-FFF2-40B4-BE49-F238E27FC236}">
                  <a16:creationId xmlns:a16="http://schemas.microsoft.com/office/drawing/2014/main" id="{0ACF635F-EA83-1F55-2114-71624B9AB840}"/>
                </a:ext>
              </a:extLst>
            </p:cNvPr>
            <p:cNvSpPr txBox="1"/>
            <p:nvPr/>
          </p:nvSpPr>
          <p:spPr>
            <a:xfrm>
              <a:off x="5133981" y="252983"/>
              <a:ext cx="965157" cy="1109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noProof="0" dirty="0"/>
                <a:t>Custom BBmap Apps</a:t>
              </a:r>
            </a:p>
          </p:txBody>
        </p:sp>
      </p:grpSp>
      <p:grpSp>
        <p:nvGrpSpPr>
          <p:cNvPr id="45" name="Gruppo 44">
            <a:extLst>
              <a:ext uri="{FF2B5EF4-FFF2-40B4-BE49-F238E27FC236}">
                <a16:creationId xmlns:a16="http://schemas.microsoft.com/office/drawing/2014/main" id="{450601A1-1199-05B8-0033-915F0694EB50}"/>
              </a:ext>
            </a:extLst>
          </p:cNvPr>
          <p:cNvGrpSpPr/>
          <p:nvPr/>
        </p:nvGrpSpPr>
        <p:grpSpPr>
          <a:xfrm>
            <a:off x="8123611" y="2246866"/>
            <a:ext cx="1223610" cy="1415984"/>
            <a:chOff x="3401138" y="1829"/>
            <a:chExt cx="1402165" cy="1611684"/>
          </a:xfrm>
          <a:solidFill>
            <a:schemeClr val="accent6">
              <a:lumMod val="60000"/>
              <a:lumOff val="40000"/>
            </a:schemeClr>
          </a:solidFill>
        </p:grpSpPr>
        <p:sp>
          <p:nvSpPr>
            <p:cNvPr id="58" name="Esagono 57">
              <a:extLst>
                <a:ext uri="{FF2B5EF4-FFF2-40B4-BE49-F238E27FC236}">
                  <a16:creationId xmlns:a16="http://schemas.microsoft.com/office/drawing/2014/main" id="{3F6DE10A-0BD9-AD9B-DFF5-2EFC1B2DA6E6}"/>
                </a:ext>
              </a:extLst>
            </p:cNvPr>
            <p:cNvSpPr/>
            <p:nvPr/>
          </p:nvSpPr>
          <p:spPr>
            <a:xfrm rot="5400000">
              <a:off x="3296379" y="106588"/>
              <a:ext cx="1611684" cy="1402165"/>
            </a:xfrm>
            <a:prstGeom prst="hexagon">
              <a:avLst>
                <a:gd name="adj" fmla="val 25000"/>
                <a:gd name="vf" fmla="val 115470"/>
              </a:avLst>
            </a:prstGeom>
            <a:grpFill/>
            <a:ln w="38100">
              <a:solidFill>
                <a:srgbClr val="FF0000"/>
              </a:solidFill>
            </a:ln>
          </p:spPr>
          <p:style>
            <a:lnRef idx="2">
              <a:scrgbClr r="0" g="0" b="0"/>
            </a:lnRef>
            <a:fillRef idx="1">
              <a:scrgbClr r="0" g="0" b="0"/>
            </a:fillRef>
            <a:effectRef idx="0">
              <a:schemeClr val="accent4">
                <a:hueOff val="1960178"/>
                <a:satOff val="-8155"/>
                <a:lumOff val="1922"/>
                <a:alphaOff val="0"/>
              </a:schemeClr>
            </a:effectRef>
            <a:fontRef idx="minor">
              <a:schemeClr val="lt1"/>
            </a:fontRef>
          </p:style>
          <p:txBody>
            <a:bodyPr/>
            <a:lstStyle/>
            <a:p>
              <a:endParaRPr lang="en-GB" noProof="0" dirty="0"/>
            </a:p>
          </p:txBody>
        </p:sp>
        <p:sp>
          <p:nvSpPr>
            <p:cNvPr id="59" name="Esagono 6">
              <a:extLst>
                <a:ext uri="{FF2B5EF4-FFF2-40B4-BE49-F238E27FC236}">
                  <a16:creationId xmlns:a16="http://schemas.microsoft.com/office/drawing/2014/main" id="{116F9CAC-2726-C61D-5B0D-96FE0733B1AE}"/>
                </a:ext>
              </a:extLst>
            </p:cNvPr>
            <p:cNvSpPr txBox="1"/>
            <p:nvPr/>
          </p:nvSpPr>
          <p:spPr>
            <a:xfrm>
              <a:off x="3619642" y="252983"/>
              <a:ext cx="965157" cy="1109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400" kern="1200" noProof="0" dirty="0"/>
                <a:t>Open source Desktop</a:t>
              </a:r>
            </a:p>
          </p:txBody>
        </p:sp>
      </p:grpSp>
      <p:grpSp>
        <p:nvGrpSpPr>
          <p:cNvPr id="46" name="Gruppo 45">
            <a:extLst>
              <a:ext uri="{FF2B5EF4-FFF2-40B4-BE49-F238E27FC236}">
                <a16:creationId xmlns:a16="http://schemas.microsoft.com/office/drawing/2014/main" id="{FCD02CEF-C437-E6A8-D7FB-17E5EEF33BFD}"/>
              </a:ext>
            </a:extLst>
          </p:cNvPr>
          <p:cNvGrpSpPr/>
          <p:nvPr/>
        </p:nvGrpSpPr>
        <p:grpSpPr>
          <a:xfrm>
            <a:off x="7461762" y="3448754"/>
            <a:ext cx="1223610" cy="1415984"/>
            <a:chOff x="4155407" y="1369827"/>
            <a:chExt cx="1402165" cy="1611684"/>
          </a:xfrm>
          <a:solidFill>
            <a:schemeClr val="accent6">
              <a:lumMod val="60000"/>
              <a:lumOff val="40000"/>
            </a:schemeClr>
          </a:solidFill>
        </p:grpSpPr>
        <p:sp>
          <p:nvSpPr>
            <p:cNvPr id="56" name="Esagono 55">
              <a:extLst>
                <a:ext uri="{FF2B5EF4-FFF2-40B4-BE49-F238E27FC236}">
                  <a16:creationId xmlns:a16="http://schemas.microsoft.com/office/drawing/2014/main" id="{0ACCCC6A-ABE2-7FAC-1242-FE0D7AFD2A26}"/>
                </a:ext>
              </a:extLst>
            </p:cNvPr>
            <p:cNvSpPr/>
            <p:nvPr/>
          </p:nvSpPr>
          <p:spPr>
            <a:xfrm rot="5400000">
              <a:off x="4050648" y="1474586"/>
              <a:ext cx="1611684" cy="1402165"/>
            </a:xfrm>
            <a:prstGeom prst="hexagon">
              <a:avLst>
                <a:gd name="adj" fmla="val 25000"/>
                <a:gd name="vf" fmla="val 115470"/>
              </a:avLst>
            </a:prstGeom>
            <a:grpFill/>
            <a:ln w="38100">
              <a:solidFill>
                <a:schemeClr val="accent6">
                  <a:lumMod val="75000"/>
                </a:schemeClr>
              </a:solidFill>
            </a:ln>
          </p:spPr>
          <p:style>
            <a:lnRef idx="2">
              <a:scrgbClr r="0" g="0" b="0"/>
            </a:lnRef>
            <a:fillRef idx="1">
              <a:scrgbClr r="0" g="0" b="0"/>
            </a:fillRef>
            <a:effectRef idx="0">
              <a:schemeClr val="accent4">
                <a:hueOff val="3920356"/>
                <a:satOff val="-16311"/>
                <a:lumOff val="3843"/>
                <a:alphaOff val="0"/>
              </a:schemeClr>
            </a:effectRef>
            <a:fontRef idx="minor">
              <a:schemeClr val="lt1"/>
            </a:fontRef>
          </p:style>
          <p:txBody>
            <a:bodyPr/>
            <a:lstStyle/>
            <a:p>
              <a:endParaRPr lang="en-GB" noProof="0" dirty="0"/>
            </a:p>
          </p:txBody>
        </p:sp>
        <p:sp>
          <p:nvSpPr>
            <p:cNvPr id="57" name="Esagono 8">
              <a:extLst>
                <a:ext uri="{FF2B5EF4-FFF2-40B4-BE49-F238E27FC236}">
                  <a16:creationId xmlns:a16="http://schemas.microsoft.com/office/drawing/2014/main" id="{DCA65E95-D932-9F55-4DE8-A97B81B9EECA}"/>
                </a:ext>
              </a:extLst>
            </p:cNvPr>
            <p:cNvSpPr txBox="1"/>
            <p:nvPr/>
          </p:nvSpPr>
          <p:spPr>
            <a:xfrm>
              <a:off x="4373911" y="1620981"/>
              <a:ext cx="965157" cy="1109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noProof="0" dirty="0"/>
                <a:t>Open Source Postgres </a:t>
              </a:r>
              <a:r>
                <a:rPr lang="en-GB" sz="1500" kern="1200" noProof="0" dirty="0" err="1"/>
                <a:t>Postgis</a:t>
              </a:r>
              <a:endParaRPr lang="en-GB" sz="1500" kern="1200" noProof="0" dirty="0"/>
            </a:p>
          </p:txBody>
        </p:sp>
      </p:grpSp>
      <p:sp>
        <p:nvSpPr>
          <p:cNvPr id="54" name="Esagono 53">
            <a:extLst>
              <a:ext uri="{FF2B5EF4-FFF2-40B4-BE49-F238E27FC236}">
                <a16:creationId xmlns:a16="http://schemas.microsoft.com/office/drawing/2014/main" id="{41A468A7-2222-68BA-A179-A6ABE51D098B}"/>
              </a:ext>
            </a:extLst>
          </p:cNvPr>
          <p:cNvSpPr/>
          <p:nvPr/>
        </p:nvSpPr>
        <p:spPr>
          <a:xfrm rot="5400000">
            <a:off x="8687074" y="3544941"/>
            <a:ext cx="1415984" cy="1223610"/>
          </a:xfrm>
          <a:prstGeom prst="hexagon">
            <a:avLst>
              <a:gd name="adj" fmla="val 25000"/>
              <a:gd name="vf" fmla="val 115470"/>
            </a:avLst>
          </a:prstGeom>
          <a:solidFill>
            <a:schemeClr val="accent6">
              <a:lumMod val="60000"/>
              <a:lumOff val="40000"/>
            </a:schemeClr>
          </a:solidFill>
          <a:ln w="38100">
            <a:solidFill>
              <a:schemeClr val="accent6">
                <a:lumMod val="75000"/>
              </a:schemeClr>
            </a:solidFill>
          </a:ln>
        </p:spPr>
        <p:style>
          <a:lnRef idx="2">
            <a:scrgbClr r="0" g="0" b="0"/>
          </a:lnRef>
          <a:fillRef idx="1">
            <a:scrgbClr r="0" g="0" b="0"/>
          </a:fillRef>
          <a:effectRef idx="0">
            <a:schemeClr val="accent4">
              <a:hueOff val="5880535"/>
              <a:satOff val="-24466"/>
              <a:lumOff val="5765"/>
              <a:alphaOff val="0"/>
            </a:schemeClr>
          </a:effectRef>
          <a:fontRef idx="minor">
            <a:schemeClr val="lt1"/>
          </a:fontRef>
        </p:style>
        <p:txBody>
          <a:bodyPr/>
          <a:lstStyle/>
          <a:p>
            <a:endParaRPr lang="en-GB" noProof="0" dirty="0"/>
          </a:p>
        </p:txBody>
      </p:sp>
      <p:sp>
        <p:nvSpPr>
          <p:cNvPr id="55" name="Esagono 10">
            <a:extLst>
              <a:ext uri="{FF2B5EF4-FFF2-40B4-BE49-F238E27FC236}">
                <a16:creationId xmlns:a16="http://schemas.microsoft.com/office/drawing/2014/main" id="{241C3406-52BA-4B0F-852E-B5F985D9ACFB}"/>
              </a:ext>
            </a:extLst>
          </p:cNvPr>
          <p:cNvSpPr txBox="1"/>
          <p:nvPr/>
        </p:nvSpPr>
        <p:spPr>
          <a:xfrm>
            <a:off x="8973940" y="3669411"/>
            <a:ext cx="842252" cy="974669"/>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400" kern="1200" noProof="0" dirty="0"/>
              <a:t>Freeware</a:t>
            </a:r>
            <a:br>
              <a:rPr lang="en-GB" sz="1400" kern="1200" noProof="0" dirty="0"/>
            </a:br>
            <a:r>
              <a:rPr lang="en-GB" sz="1400" kern="1200" noProof="0" dirty="0"/>
              <a:t>Open source</a:t>
            </a:r>
            <a:r>
              <a:rPr lang="en-GB" sz="1400" noProof="0" dirty="0"/>
              <a:t> </a:t>
            </a:r>
            <a:br>
              <a:rPr lang="en-GB" sz="1400" noProof="0" dirty="0"/>
            </a:br>
            <a:r>
              <a:rPr lang="en-GB" sz="1400" noProof="0" dirty="0"/>
              <a:t>GIS Server</a:t>
            </a:r>
            <a:endParaRPr lang="en-GB" sz="1400" kern="1200" noProof="0" dirty="0"/>
          </a:p>
        </p:txBody>
      </p:sp>
      <mc:AlternateContent xmlns:mc="http://schemas.openxmlformats.org/markup-compatibility/2006" xmlns:p14="http://schemas.microsoft.com/office/powerpoint/2010/main">
        <mc:Choice Requires="p14">
          <p:contentPart p14:bwMode="auto" r:id="rId3">
            <p14:nvContentPartPr>
              <p14:cNvPr id="66" name="Input penna 65">
                <a:extLst>
                  <a:ext uri="{FF2B5EF4-FFF2-40B4-BE49-F238E27FC236}">
                    <a16:creationId xmlns:a16="http://schemas.microsoft.com/office/drawing/2014/main" id="{0E8FEF25-8D9B-AD8E-8350-16B3C4AF24E5}"/>
                  </a:ext>
                </a:extLst>
              </p14:cNvPr>
              <p14:cNvContentPartPr/>
              <p14:nvPr/>
            </p14:nvContentPartPr>
            <p14:xfrm>
              <a:off x="5041580" y="1295080"/>
              <a:ext cx="360" cy="360"/>
            </p14:xfrm>
          </p:contentPart>
        </mc:Choice>
        <mc:Fallback xmlns="">
          <p:pic>
            <p:nvPicPr>
              <p:cNvPr id="66" name="Input penna 65">
                <a:extLst>
                  <a:ext uri="{FF2B5EF4-FFF2-40B4-BE49-F238E27FC236}">
                    <a16:creationId xmlns:a16="http://schemas.microsoft.com/office/drawing/2014/main" id="{0E8FEF25-8D9B-AD8E-8350-16B3C4AF24E5}"/>
                  </a:ext>
                </a:extLst>
              </p:cNvPr>
              <p:cNvPicPr/>
              <p:nvPr/>
            </p:nvPicPr>
            <p:blipFill>
              <a:blip r:embed="rId4"/>
              <a:stretch>
                <a:fillRect/>
              </a:stretch>
            </p:blipFill>
            <p:spPr>
              <a:xfrm>
                <a:off x="5032940" y="1286440"/>
                <a:ext cx="18000" cy="18000"/>
              </a:xfrm>
              <a:prstGeom prst="rect">
                <a:avLst/>
              </a:prstGeom>
            </p:spPr>
          </p:pic>
        </mc:Fallback>
      </mc:AlternateContent>
      <p:sp>
        <p:nvSpPr>
          <p:cNvPr id="73" name="CasellaDiTesto 72">
            <a:extLst>
              <a:ext uri="{FF2B5EF4-FFF2-40B4-BE49-F238E27FC236}">
                <a16:creationId xmlns:a16="http://schemas.microsoft.com/office/drawing/2014/main" id="{5E4512DF-94AA-1465-F41A-791418EAE067}"/>
              </a:ext>
            </a:extLst>
          </p:cNvPr>
          <p:cNvSpPr txBox="1"/>
          <p:nvPr/>
        </p:nvSpPr>
        <p:spPr>
          <a:xfrm>
            <a:off x="60959" y="3593066"/>
            <a:ext cx="993605" cy="646331"/>
          </a:xfrm>
          <a:prstGeom prst="rect">
            <a:avLst/>
          </a:prstGeom>
          <a:noFill/>
        </p:spPr>
        <p:txBody>
          <a:bodyPr wrap="none" rtlCol="0">
            <a:spAutoFit/>
          </a:bodyPr>
          <a:lstStyle/>
          <a:p>
            <a:r>
              <a:rPr lang="en-GB" noProof="0" dirty="0"/>
              <a:t>Level</a:t>
            </a:r>
            <a:br>
              <a:rPr lang="en-GB" noProof="0" dirty="0"/>
            </a:br>
            <a:r>
              <a:rPr lang="en-GB" noProof="0" dirty="0"/>
              <a:t>Platform</a:t>
            </a:r>
          </a:p>
        </p:txBody>
      </p:sp>
      <p:sp>
        <p:nvSpPr>
          <p:cNvPr id="74" name="CasellaDiTesto 73">
            <a:extLst>
              <a:ext uri="{FF2B5EF4-FFF2-40B4-BE49-F238E27FC236}">
                <a16:creationId xmlns:a16="http://schemas.microsoft.com/office/drawing/2014/main" id="{FE22F46A-6350-F1BF-2308-582938901959}"/>
              </a:ext>
            </a:extLst>
          </p:cNvPr>
          <p:cNvSpPr txBox="1"/>
          <p:nvPr/>
        </p:nvSpPr>
        <p:spPr>
          <a:xfrm>
            <a:off x="60960" y="4925060"/>
            <a:ext cx="1474634" cy="646331"/>
          </a:xfrm>
          <a:prstGeom prst="rect">
            <a:avLst/>
          </a:prstGeom>
          <a:noFill/>
        </p:spPr>
        <p:txBody>
          <a:bodyPr wrap="none" rtlCol="0">
            <a:spAutoFit/>
          </a:bodyPr>
          <a:lstStyle/>
          <a:p>
            <a:r>
              <a:rPr lang="en-GB" noProof="0" dirty="0"/>
              <a:t>Level</a:t>
            </a:r>
            <a:br>
              <a:rPr lang="en-GB" noProof="0" dirty="0"/>
            </a:br>
            <a:r>
              <a:rPr lang="en-GB" noProof="0" dirty="0"/>
              <a:t>Infrastructure</a:t>
            </a:r>
          </a:p>
        </p:txBody>
      </p:sp>
      <p:sp>
        <p:nvSpPr>
          <p:cNvPr id="75" name="CasellaDiTesto 74">
            <a:extLst>
              <a:ext uri="{FF2B5EF4-FFF2-40B4-BE49-F238E27FC236}">
                <a16:creationId xmlns:a16="http://schemas.microsoft.com/office/drawing/2014/main" id="{73674972-5EB7-D067-57C1-9B5E68F6CB60}"/>
              </a:ext>
            </a:extLst>
          </p:cNvPr>
          <p:cNvSpPr txBox="1"/>
          <p:nvPr/>
        </p:nvSpPr>
        <p:spPr>
          <a:xfrm>
            <a:off x="124459" y="2551666"/>
            <a:ext cx="1245021" cy="646331"/>
          </a:xfrm>
          <a:prstGeom prst="rect">
            <a:avLst/>
          </a:prstGeom>
          <a:noFill/>
        </p:spPr>
        <p:txBody>
          <a:bodyPr wrap="none" rtlCol="0">
            <a:spAutoFit/>
          </a:bodyPr>
          <a:lstStyle/>
          <a:p>
            <a:r>
              <a:rPr lang="en-GB" noProof="0" dirty="0"/>
              <a:t>Level</a:t>
            </a:r>
            <a:br>
              <a:rPr lang="en-GB" noProof="0" dirty="0"/>
            </a:br>
            <a:r>
              <a:rPr lang="en-GB" noProof="0" dirty="0"/>
              <a:t>Application</a:t>
            </a:r>
          </a:p>
        </p:txBody>
      </p:sp>
      <p:sp>
        <p:nvSpPr>
          <p:cNvPr id="76" name="Titolo 75">
            <a:extLst>
              <a:ext uri="{FF2B5EF4-FFF2-40B4-BE49-F238E27FC236}">
                <a16:creationId xmlns:a16="http://schemas.microsoft.com/office/drawing/2014/main" id="{FE3AE900-58C7-A5A4-F194-4EBA2B68DEED}"/>
              </a:ext>
            </a:extLst>
          </p:cNvPr>
          <p:cNvSpPr>
            <a:spLocks noGrp="1"/>
          </p:cNvSpPr>
          <p:nvPr>
            <p:ph type="title"/>
          </p:nvPr>
        </p:nvSpPr>
        <p:spPr/>
        <p:txBody>
          <a:bodyPr/>
          <a:lstStyle/>
          <a:p>
            <a:pPr algn="ctr"/>
            <a:r>
              <a:rPr lang="en-GB" noProof="0" dirty="0"/>
              <a:t>Focus: BBmap components 1/2</a:t>
            </a:r>
          </a:p>
        </p:txBody>
      </p:sp>
      <p:grpSp>
        <p:nvGrpSpPr>
          <p:cNvPr id="51" name="Gruppo 50">
            <a:extLst>
              <a:ext uri="{FF2B5EF4-FFF2-40B4-BE49-F238E27FC236}">
                <a16:creationId xmlns:a16="http://schemas.microsoft.com/office/drawing/2014/main" id="{68FFC5F6-EE5B-B1F8-AC6F-493A41486906}"/>
              </a:ext>
            </a:extLst>
          </p:cNvPr>
          <p:cNvGrpSpPr/>
          <p:nvPr/>
        </p:nvGrpSpPr>
        <p:grpSpPr>
          <a:xfrm>
            <a:off x="10113076" y="3455314"/>
            <a:ext cx="1223610" cy="1415984"/>
            <a:chOff x="5669746" y="1369827"/>
            <a:chExt cx="1402165" cy="1611684"/>
          </a:xfrm>
          <a:solidFill>
            <a:schemeClr val="accent2"/>
          </a:solidFill>
        </p:grpSpPr>
        <p:sp>
          <p:nvSpPr>
            <p:cNvPr id="52" name="Esagono 51">
              <a:extLst>
                <a:ext uri="{FF2B5EF4-FFF2-40B4-BE49-F238E27FC236}">
                  <a16:creationId xmlns:a16="http://schemas.microsoft.com/office/drawing/2014/main" id="{08C3E1DC-90FA-EBC7-16F1-9F1308AF8A4B}"/>
                </a:ext>
              </a:extLst>
            </p:cNvPr>
            <p:cNvSpPr/>
            <p:nvPr/>
          </p:nvSpPr>
          <p:spPr>
            <a:xfrm rot="5400000">
              <a:off x="5564987" y="1474586"/>
              <a:ext cx="1611684" cy="1402165"/>
            </a:xfrm>
            <a:prstGeom prst="hexagon">
              <a:avLst>
                <a:gd name="adj" fmla="val 25000"/>
                <a:gd name="vf" fmla="val 115470"/>
              </a:avLst>
            </a:prstGeom>
            <a:solidFill>
              <a:srgbClr val="FF66FF"/>
            </a:solidFill>
            <a:ln w="38100">
              <a:solidFill>
                <a:schemeClr val="accent6">
                  <a:lumMod val="75000"/>
                </a:schemeClr>
              </a:solidFill>
            </a:ln>
          </p:spPr>
          <p:style>
            <a:lnRef idx="2">
              <a:scrgbClr r="0" g="0" b="0"/>
            </a:lnRef>
            <a:fillRef idx="1">
              <a:scrgbClr r="0" g="0" b="0"/>
            </a:fillRef>
            <a:effectRef idx="0">
              <a:schemeClr val="accent4">
                <a:hueOff val="5880535"/>
                <a:satOff val="-24466"/>
                <a:lumOff val="5765"/>
                <a:alphaOff val="0"/>
              </a:schemeClr>
            </a:effectRef>
            <a:fontRef idx="minor">
              <a:schemeClr val="lt1"/>
            </a:fontRef>
          </p:style>
          <p:txBody>
            <a:bodyPr/>
            <a:lstStyle/>
            <a:p>
              <a:endParaRPr lang="en-GB" noProof="0" dirty="0"/>
            </a:p>
          </p:txBody>
        </p:sp>
        <p:sp>
          <p:nvSpPr>
            <p:cNvPr id="53" name="Esagono 10">
              <a:extLst>
                <a:ext uri="{FF2B5EF4-FFF2-40B4-BE49-F238E27FC236}">
                  <a16:creationId xmlns:a16="http://schemas.microsoft.com/office/drawing/2014/main" id="{56D90346-27E8-787B-72C1-F87FCFE8CD62}"/>
                </a:ext>
              </a:extLst>
            </p:cNvPr>
            <p:cNvSpPr txBox="1"/>
            <p:nvPr/>
          </p:nvSpPr>
          <p:spPr>
            <a:xfrm>
              <a:off x="5888250" y="1620981"/>
              <a:ext cx="965157" cy="1109376"/>
            </a:xfrm>
            <a:prstGeom prst="rect">
              <a:avLst/>
            </a:prstGeom>
            <a:solidFill>
              <a:srgbClr val="FF66FF"/>
            </a:solid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GB" sz="1600" kern="1200" noProof="0" dirty="0"/>
            </a:p>
            <a:p>
              <a:pPr marL="0" lvl="0" indent="0" algn="ctr" defTabSz="800100">
                <a:lnSpc>
                  <a:spcPct val="90000"/>
                </a:lnSpc>
                <a:spcBef>
                  <a:spcPct val="0"/>
                </a:spcBef>
                <a:spcAft>
                  <a:spcPct val="35000"/>
                </a:spcAft>
                <a:buNone/>
              </a:pPr>
              <a:r>
                <a:rPr lang="en-GB" sz="1600" kern="1200" noProof="0" dirty="0"/>
                <a:t>Google</a:t>
              </a:r>
              <a:br>
                <a:rPr lang="en-GB" sz="1600" noProof="0" dirty="0"/>
              </a:br>
              <a:r>
                <a:rPr lang="en-GB" sz="1600" noProof="0" dirty="0"/>
                <a:t>Play</a:t>
              </a:r>
              <a:endParaRPr lang="en-GB" sz="1600" kern="1200" noProof="0" dirty="0"/>
            </a:p>
            <a:p>
              <a:pPr marL="0" lvl="0" indent="0" algn="ctr" defTabSz="800100">
                <a:lnSpc>
                  <a:spcPct val="90000"/>
                </a:lnSpc>
                <a:spcBef>
                  <a:spcPct val="0"/>
                </a:spcBef>
                <a:spcAft>
                  <a:spcPct val="35000"/>
                </a:spcAft>
                <a:buNone/>
              </a:pPr>
              <a:endParaRPr lang="en-GB" sz="1800" kern="1200" noProof="0" dirty="0"/>
            </a:p>
          </p:txBody>
        </p:sp>
      </p:grpSp>
      <p:grpSp>
        <p:nvGrpSpPr>
          <p:cNvPr id="63" name="Gruppo 62">
            <a:extLst>
              <a:ext uri="{FF2B5EF4-FFF2-40B4-BE49-F238E27FC236}">
                <a16:creationId xmlns:a16="http://schemas.microsoft.com/office/drawing/2014/main" id="{829D0FC0-3ED5-F026-6BDD-EA51BAE20C98}"/>
              </a:ext>
            </a:extLst>
          </p:cNvPr>
          <p:cNvGrpSpPr/>
          <p:nvPr/>
        </p:nvGrpSpPr>
        <p:grpSpPr>
          <a:xfrm>
            <a:off x="10738631" y="4657201"/>
            <a:ext cx="1223610" cy="1415984"/>
            <a:chOff x="4915477" y="2737825"/>
            <a:chExt cx="1402165" cy="1611684"/>
          </a:xfrm>
          <a:solidFill>
            <a:srgbClr val="FF66FF"/>
          </a:solidFill>
        </p:grpSpPr>
        <p:sp>
          <p:nvSpPr>
            <p:cNvPr id="64" name="Esagono 63">
              <a:extLst>
                <a:ext uri="{FF2B5EF4-FFF2-40B4-BE49-F238E27FC236}">
                  <a16:creationId xmlns:a16="http://schemas.microsoft.com/office/drawing/2014/main" id="{B74C0B9E-0D10-0194-2005-0BC43E3792D9}"/>
                </a:ext>
              </a:extLst>
            </p:cNvPr>
            <p:cNvSpPr/>
            <p:nvPr/>
          </p:nvSpPr>
          <p:spPr>
            <a:xfrm rot="5400000">
              <a:off x="4810718" y="2842584"/>
              <a:ext cx="1611684" cy="1402165"/>
            </a:xfrm>
            <a:prstGeom prst="hexagon">
              <a:avLst>
                <a:gd name="adj" fmla="val 25000"/>
                <a:gd name="vf" fmla="val 115470"/>
              </a:avLst>
            </a:prstGeom>
            <a:grpFill/>
            <a:ln w="38100">
              <a:solidFill>
                <a:srgbClr val="0070C0"/>
              </a:solidFill>
            </a:ln>
          </p:spPr>
          <p:style>
            <a:lnRef idx="2">
              <a:scrgbClr r="0" g="0" b="0"/>
            </a:lnRef>
            <a:fillRef idx="1">
              <a:scrgbClr r="0" g="0" b="0"/>
            </a:fillRef>
            <a:effectRef idx="0">
              <a:schemeClr val="accent4">
                <a:hueOff val="7840713"/>
                <a:satOff val="-32622"/>
                <a:lumOff val="7686"/>
                <a:alphaOff val="0"/>
              </a:schemeClr>
            </a:effectRef>
            <a:fontRef idx="minor">
              <a:schemeClr val="lt1"/>
            </a:fontRef>
          </p:style>
          <p:txBody>
            <a:bodyPr/>
            <a:lstStyle/>
            <a:p>
              <a:endParaRPr lang="en-GB" noProof="0" dirty="0"/>
            </a:p>
          </p:txBody>
        </p:sp>
        <p:sp>
          <p:nvSpPr>
            <p:cNvPr id="65" name="Esagono 12">
              <a:extLst>
                <a:ext uri="{FF2B5EF4-FFF2-40B4-BE49-F238E27FC236}">
                  <a16:creationId xmlns:a16="http://schemas.microsoft.com/office/drawing/2014/main" id="{2C30AB9F-7662-BAC2-7043-40929F1AD670}"/>
                </a:ext>
              </a:extLst>
            </p:cNvPr>
            <p:cNvSpPr txBox="1"/>
            <p:nvPr/>
          </p:nvSpPr>
          <p:spPr>
            <a:xfrm>
              <a:off x="5133981" y="2988979"/>
              <a:ext cx="965157" cy="1109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noProof="0" dirty="0"/>
                <a:t>Google</a:t>
              </a:r>
              <a:endParaRPr lang="en-GB" sz="1200" kern="1200" noProof="0" dirty="0"/>
            </a:p>
          </p:txBody>
        </p:sp>
      </p:grpSp>
      <p:grpSp>
        <p:nvGrpSpPr>
          <p:cNvPr id="67" name="Gruppo 66">
            <a:extLst>
              <a:ext uri="{FF2B5EF4-FFF2-40B4-BE49-F238E27FC236}">
                <a16:creationId xmlns:a16="http://schemas.microsoft.com/office/drawing/2014/main" id="{E4091F32-B0A6-7812-7A03-7417615CBBCC}"/>
              </a:ext>
            </a:extLst>
          </p:cNvPr>
          <p:cNvGrpSpPr/>
          <p:nvPr/>
        </p:nvGrpSpPr>
        <p:grpSpPr>
          <a:xfrm>
            <a:off x="10774766" y="2253426"/>
            <a:ext cx="1223610" cy="1415984"/>
            <a:chOff x="3401138" y="1829"/>
            <a:chExt cx="1402165" cy="1611684"/>
          </a:xfrm>
          <a:solidFill>
            <a:srgbClr val="FF66FF"/>
          </a:solidFill>
        </p:grpSpPr>
        <p:sp>
          <p:nvSpPr>
            <p:cNvPr id="68" name="Esagono 67">
              <a:extLst>
                <a:ext uri="{FF2B5EF4-FFF2-40B4-BE49-F238E27FC236}">
                  <a16:creationId xmlns:a16="http://schemas.microsoft.com/office/drawing/2014/main" id="{F5FB0876-8193-7800-FD00-91226F990067}"/>
                </a:ext>
              </a:extLst>
            </p:cNvPr>
            <p:cNvSpPr/>
            <p:nvPr/>
          </p:nvSpPr>
          <p:spPr>
            <a:xfrm rot="5400000">
              <a:off x="3296379" y="106588"/>
              <a:ext cx="1611684" cy="1402165"/>
            </a:xfrm>
            <a:prstGeom prst="hexagon">
              <a:avLst>
                <a:gd name="adj" fmla="val 25000"/>
                <a:gd name="vf" fmla="val 115470"/>
              </a:avLst>
            </a:prstGeom>
            <a:grpFill/>
            <a:ln w="38100">
              <a:solidFill>
                <a:srgbClr val="FF0000"/>
              </a:solidFill>
            </a:ln>
          </p:spPr>
          <p:style>
            <a:lnRef idx="2">
              <a:scrgbClr r="0" g="0" b="0"/>
            </a:lnRef>
            <a:fillRef idx="1">
              <a:scrgbClr r="0" g="0" b="0"/>
            </a:fillRef>
            <a:effectRef idx="0">
              <a:schemeClr val="accent4">
                <a:hueOff val="1960178"/>
                <a:satOff val="-8155"/>
                <a:lumOff val="1922"/>
                <a:alphaOff val="0"/>
              </a:schemeClr>
            </a:effectRef>
            <a:fontRef idx="minor">
              <a:schemeClr val="lt1"/>
            </a:fontRef>
          </p:style>
          <p:txBody>
            <a:bodyPr/>
            <a:lstStyle/>
            <a:p>
              <a:endParaRPr lang="en-GB" noProof="0" dirty="0"/>
            </a:p>
          </p:txBody>
        </p:sp>
        <p:sp>
          <p:nvSpPr>
            <p:cNvPr id="69" name="Esagono 6">
              <a:extLst>
                <a:ext uri="{FF2B5EF4-FFF2-40B4-BE49-F238E27FC236}">
                  <a16:creationId xmlns:a16="http://schemas.microsoft.com/office/drawing/2014/main" id="{59BD5992-A588-B309-4649-7766EFEFBBBC}"/>
                </a:ext>
              </a:extLst>
            </p:cNvPr>
            <p:cNvSpPr txBox="1"/>
            <p:nvPr/>
          </p:nvSpPr>
          <p:spPr>
            <a:xfrm>
              <a:off x="3619642" y="252983"/>
              <a:ext cx="965157" cy="110937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noProof="0" dirty="0"/>
                <a:t>Custom</a:t>
              </a:r>
              <a:br>
                <a:rPr lang="en-GB" sz="1700" noProof="0" dirty="0"/>
              </a:br>
              <a:r>
                <a:rPr lang="en-GB" sz="1700" noProof="0" dirty="0"/>
                <a:t>Android</a:t>
              </a:r>
              <a:br>
                <a:rPr lang="en-GB" sz="1700" noProof="0" dirty="0"/>
              </a:br>
              <a:r>
                <a:rPr lang="en-GB" sz="1700" noProof="0" dirty="0"/>
                <a:t>App</a:t>
              </a:r>
              <a:endParaRPr lang="en-GB" sz="1700" kern="1200" noProof="0" dirty="0"/>
            </a:p>
          </p:txBody>
        </p:sp>
      </p:grpSp>
      <p:grpSp>
        <p:nvGrpSpPr>
          <p:cNvPr id="62" name="Gruppo 61">
            <a:extLst>
              <a:ext uri="{FF2B5EF4-FFF2-40B4-BE49-F238E27FC236}">
                <a16:creationId xmlns:a16="http://schemas.microsoft.com/office/drawing/2014/main" id="{FD24ACC2-0465-6E32-ABC0-B338C2E50522}"/>
              </a:ext>
            </a:extLst>
          </p:cNvPr>
          <p:cNvGrpSpPr/>
          <p:nvPr/>
        </p:nvGrpSpPr>
        <p:grpSpPr>
          <a:xfrm>
            <a:off x="5517571" y="2231626"/>
            <a:ext cx="1223610" cy="1415984"/>
            <a:chOff x="3401138" y="1829"/>
            <a:chExt cx="1402165" cy="1611684"/>
          </a:xfrm>
          <a:solidFill>
            <a:srgbClr val="FF9966"/>
          </a:solidFill>
        </p:grpSpPr>
        <p:sp>
          <p:nvSpPr>
            <p:cNvPr id="70" name="Esagono 69">
              <a:extLst>
                <a:ext uri="{FF2B5EF4-FFF2-40B4-BE49-F238E27FC236}">
                  <a16:creationId xmlns:a16="http://schemas.microsoft.com/office/drawing/2014/main" id="{4B12FF35-CBE8-B512-6486-7D4680DA2EFE}"/>
                </a:ext>
              </a:extLst>
            </p:cNvPr>
            <p:cNvSpPr/>
            <p:nvPr/>
          </p:nvSpPr>
          <p:spPr>
            <a:xfrm rot="5400000">
              <a:off x="3296379" y="106588"/>
              <a:ext cx="1611684" cy="1402165"/>
            </a:xfrm>
            <a:prstGeom prst="hexagon">
              <a:avLst>
                <a:gd name="adj" fmla="val 25000"/>
                <a:gd name="vf" fmla="val 115470"/>
              </a:avLst>
            </a:prstGeom>
            <a:grpFill/>
            <a:ln w="38100">
              <a:solidFill>
                <a:srgbClr val="FF0000"/>
              </a:solidFill>
            </a:ln>
          </p:spPr>
          <p:style>
            <a:lnRef idx="2">
              <a:scrgbClr r="0" g="0" b="0"/>
            </a:lnRef>
            <a:fillRef idx="1">
              <a:scrgbClr r="0" g="0" b="0"/>
            </a:fillRef>
            <a:effectRef idx="0">
              <a:schemeClr val="accent4">
                <a:hueOff val="1960178"/>
                <a:satOff val="-8155"/>
                <a:lumOff val="1922"/>
                <a:alphaOff val="0"/>
              </a:schemeClr>
            </a:effectRef>
            <a:fontRef idx="minor">
              <a:schemeClr val="lt1"/>
            </a:fontRef>
          </p:style>
          <p:txBody>
            <a:bodyPr/>
            <a:lstStyle/>
            <a:p>
              <a:endParaRPr lang="en-GB" noProof="0" dirty="0"/>
            </a:p>
          </p:txBody>
        </p:sp>
        <p:sp>
          <p:nvSpPr>
            <p:cNvPr id="71" name="Esagono 6">
              <a:extLst>
                <a:ext uri="{FF2B5EF4-FFF2-40B4-BE49-F238E27FC236}">
                  <a16:creationId xmlns:a16="http://schemas.microsoft.com/office/drawing/2014/main" id="{9D886037-6099-90D4-95AA-EEB2D9DA4A3D}"/>
                </a:ext>
              </a:extLst>
            </p:cNvPr>
            <p:cNvSpPr txBox="1"/>
            <p:nvPr/>
          </p:nvSpPr>
          <p:spPr>
            <a:xfrm>
              <a:off x="3619642" y="326482"/>
              <a:ext cx="965157" cy="100529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en-GB" sz="1700" kern="1200" noProof="0" dirty="0"/>
                <a:t>AWS</a:t>
              </a:r>
              <a:br>
                <a:rPr lang="en-GB" sz="1700" kern="1200" noProof="0" dirty="0"/>
              </a:br>
              <a:r>
                <a:rPr lang="en-GB" sz="1200" noProof="0" dirty="0"/>
                <a:t>AI</a:t>
              </a:r>
              <a:br>
                <a:rPr lang="en-GB" sz="1200" noProof="0" dirty="0"/>
              </a:br>
              <a:r>
                <a:rPr lang="en-GB" sz="1200" kern="1200" noProof="0" dirty="0"/>
                <a:t>DB</a:t>
              </a:r>
              <a:endParaRPr lang="en-GB" sz="1700" kern="1200" noProof="0" dirty="0"/>
            </a:p>
          </p:txBody>
        </p:sp>
      </p:grpSp>
      <p:sp>
        <p:nvSpPr>
          <p:cNvPr id="2" name="Figura a mano libera: forma 1">
            <a:extLst>
              <a:ext uri="{FF2B5EF4-FFF2-40B4-BE49-F238E27FC236}">
                <a16:creationId xmlns:a16="http://schemas.microsoft.com/office/drawing/2014/main" id="{EC493A10-7487-080B-AEDB-020A6757E69F}"/>
              </a:ext>
            </a:extLst>
          </p:cNvPr>
          <p:cNvSpPr/>
          <p:nvPr/>
        </p:nvSpPr>
        <p:spPr>
          <a:xfrm>
            <a:off x="1496534" y="2187019"/>
            <a:ext cx="1953677" cy="3902696"/>
          </a:xfrm>
          <a:custGeom>
            <a:avLst/>
            <a:gdLst>
              <a:gd name="connsiteX0" fmla="*/ 631596 w 1932495"/>
              <a:gd name="connsiteY0" fmla="*/ 0 h 3855562"/>
              <a:gd name="connsiteX1" fmla="*/ 18853 w 1932495"/>
              <a:gd name="connsiteY1" fmla="*/ 311084 h 3855562"/>
              <a:gd name="connsiteX2" fmla="*/ 9426 w 1932495"/>
              <a:gd name="connsiteY2" fmla="*/ 1140643 h 3855562"/>
              <a:gd name="connsiteX3" fmla="*/ 641022 w 1932495"/>
              <a:gd name="connsiteY3" fmla="*/ 1432874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9426 w 1932495"/>
              <a:gd name="connsiteY2" fmla="*/ 1140643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81079 w 1932495"/>
              <a:gd name="connsiteY9" fmla="*/ 2752424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98968 w 1932495"/>
              <a:gd name="connsiteY8" fmla="*/ 3525219 h 3855562"/>
              <a:gd name="connsiteX9" fmla="*/ 1281079 w 1932495"/>
              <a:gd name="connsiteY9" fmla="*/ 2752424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58912 w 1932495"/>
              <a:gd name="connsiteY0" fmla="*/ 0 h 3818666"/>
              <a:gd name="connsiteX1" fmla="*/ 18853 w 1932495"/>
              <a:gd name="connsiteY1" fmla="*/ 274188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73482 w 1932495"/>
              <a:gd name="connsiteY1" fmla="*/ 311085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45845 w 1932495"/>
              <a:gd name="connsiteY2" fmla="*/ 1168314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45845 w 1932495"/>
              <a:gd name="connsiteY2" fmla="*/ 1168314 h 3818666"/>
              <a:gd name="connsiteX3" fmla="*/ 641022 w 1932495"/>
              <a:gd name="connsiteY3" fmla="*/ 1488218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40059 w 1913642"/>
              <a:gd name="connsiteY0" fmla="*/ 0 h 3818666"/>
              <a:gd name="connsiteX1" fmla="*/ 45525 w 1913642"/>
              <a:gd name="connsiteY1" fmla="*/ 301861 h 3818666"/>
              <a:gd name="connsiteX2" fmla="*/ 26992 w 1913642"/>
              <a:gd name="connsiteY2" fmla="*/ 1168314 h 3818666"/>
              <a:gd name="connsiteX3" fmla="*/ 622169 w 1913642"/>
              <a:gd name="connsiteY3" fmla="*/ 1488218 h 3818666"/>
              <a:gd name="connsiteX4" fmla="*/ 612743 w 1913642"/>
              <a:gd name="connsiteY4" fmla="*/ 2376365 h 3818666"/>
              <a:gd name="connsiteX5" fmla="*/ 0 w 1913642"/>
              <a:gd name="connsiteY5" fmla="*/ 2687450 h 3818666"/>
              <a:gd name="connsiteX6" fmla="*/ 26672 w 1913642"/>
              <a:gd name="connsiteY6" fmla="*/ 3562722 h 3818666"/>
              <a:gd name="connsiteX7" fmla="*/ 650450 w 1913642"/>
              <a:gd name="connsiteY7" fmla="*/ 3818666 h 3818666"/>
              <a:gd name="connsiteX8" fmla="*/ 1280115 w 1913642"/>
              <a:gd name="connsiteY8" fmla="*/ 3488323 h 3818666"/>
              <a:gd name="connsiteX9" fmla="*/ 1262226 w 1913642"/>
              <a:gd name="connsiteY9" fmla="*/ 2715528 h 3818666"/>
              <a:gd name="connsiteX10" fmla="*/ 1913642 w 1913642"/>
              <a:gd name="connsiteY10" fmla="*/ 2348085 h 3818666"/>
              <a:gd name="connsiteX11" fmla="*/ 1904215 w 1913642"/>
              <a:gd name="connsiteY11" fmla="*/ 1480819 h 3818666"/>
              <a:gd name="connsiteX12" fmla="*/ 1282046 w 1913642"/>
              <a:gd name="connsiteY12" fmla="*/ 1169735 h 3818666"/>
              <a:gd name="connsiteX13" fmla="*/ 1290829 w 1913642"/>
              <a:gd name="connsiteY13" fmla="*/ 311490 h 3818666"/>
              <a:gd name="connsiteX14" fmla="*/ 640059 w 1913642"/>
              <a:gd name="connsiteY14" fmla="*/ 0 h 3818666"/>
              <a:gd name="connsiteX0" fmla="*/ 640701 w 1914284"/>
              <a:gd name="connsiteY0" fmla="*/ 0 h 3818666"/>
              <a:gd name="connsiteX1" fmla="*/ 46167 w 1914284"/>
              <a:gd name="connsiteY1" fmla="*/ 301861 h 3818666"/>
              <a:gd name="connsiteX2" fmla="*/ 27634 w 1914284"/>
              <a:gd name="connsiteY2" fmla="*/ 1168314 h 3818666"/>
              <a:gd name="connsiteX3" fmla="*/ 622811 w 1914284"/>
              <a:gd name="connsiteY3" fmla="*/ 1488218 h 3818666"/>
              <a:gd name="connsiteX4" fmla="*/ 613385 w 1914284"/>
              <a:gd name="connsiteY4" fmla="*/ 2376365 h 3818666"/>
              <a:gd name="connsiteX5" fmla="*/ 642 w 1914284"/>
              <a:gd name="connsiteY5" fmla="*/ 2687450 h 3818666"/>
              <a:gd name="connsiteX6" fmla="*/ 0 w 1914284"/>
              <a:gd name="connsiteY6" fmla="*/ 3535050 h 3818666"/>
              <a:gd name="connsiteX7" fmla="*/ 651092 w 1914284"/>
              <a:gd name="connsiteY7" fmla="*/ 3818666 h 3818666"/>
              <a:gd name="connsiteX8" fmla="*/ 1280757 w 1914284"/>
              <a:gd name="connsiteY8" fmla="*/ 3488323 h 3818666"/>
              <a:gd name="connsiteX9" fmla="*/ 1262868 w 1914284"/>
              <a:gd name="connsiteY9" fmla="*/ 2715528 h 3818666"/>
              <a:gd name="connsiteX10" fmla="*/ 1914284 w 1914284"/>
              <a:gd name="connsiteY10" fmla="*/ 2348085 h 3818666"/>
              <a:gd name="connsiteX11" fmla="*/ 1904857 w 1914284"/>
              <a:gd name="connsiteY11" fmla="*/ 1480819 h 3818666"/>
              <a:gd name="connsiteX12" fmla="*/ 1282688 w 1914284"/>
              <a:gd name="connsiteY12" fmla="*/ 1169735 h 3818666"/>
              <a:gd name="connsiteX13" fmla="*/ 1291471 w 1914284"/>
              <a:gd name="connsiteY13" fmla="*/ 311490 h 3818666"/>
              <a:gd name="connsiteX14" fmla="*/ 640701 w 1914284"/>
              <a:gd name="connsiteY14" fmla="*/ 0 h 3818666"/>
              <a:gd name="connsiteX0" fmla="*/ 640059 w 1913642"/>
              <a:gd name="connsiteY0" fmla="*/ 0 h 3818666"/>
              <a:gd name="connsiteX1" fmla="*/ 45525 w 1913642"/>
              <a:gd name="connsiteY1" fmla="*/ 301861 h 3818666"/>
              <a:gd name="connsiteX2" fmla="*/ 26992 w 1913642"/>
              <a:gd name="connsiteY2" fmla="*/ 1168314 h 3818666"/>
              <a:gd name="connsiteX3" fmla="*/ 622169 w 1913642"/>
              <a:gd name="connsiteY3" fmla="*/ 1488218 h 3818666"/>
              <a:gd name="connsiteX4" fmla="*/ 612743 w 1913642"/>
              <a:gd name="connsiteY4" fmla="*/ 2376365 h 3818666"/>
              <a:gd name="connsiteX5" fmla="*/ 0 w 1913642"/>
              <a:gd name="connsiteY5" fmla="*/ 2687450 h 3818666"/>
              <a:gd name="connsiteX6" fmla="*/ 26672 w 1913642"/>
              <a:gd name="connsiteY6" fmla="*/ 3516603 h 3818666"/>
              <a:gd name="connsiteX7" fmla="*/ 650450 w 1913642"/>
              <a:gd name="connsiteY7" fmla="*/ 3818666 h 3818666"/>
              <a:gd name="connsiteX8" fmla="*/ 1280115 w 1913642"/>
              <a:gd name="connsiteY8" fmla="*/ 3488323 h 3818666"/>
              <a:gd name="connsiteX9" fmla="*/ 1262226 w 1913642"/>
              <a:gd name="connsiteY9" fmla="*/ 2715528 h 3818666"/>
              <a:gd name="connsiteX10" fmla="*/ 1913642 w 1913642"/>
              <a:gd name="connsiteY10" fmla="*/ 2348085 h 3818666"/>
              <a:gd name="connsiteX11" fmla="*/ 1904215 w 1913642"/>
              <a:gd name="connsiteY11" fmla="*/ 1480819 h 3818666"/>
              <a:gd name="connsiteX12" fmla="*/ 1282046 w 1913642"/>
              <a:gd name="connsiteY12" fmla="*/ 1169735 h 3818666"/>
              <a:gd name="connsiteX13" fmla="*/ 1290829 w 1913642"/>
              <a:gd name="connsiteY13" fmla="*/ 311490 h 3818666"/>
              <a:gd name="connsiteX14" fmla="*/ 640059 w 1913642"/>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642 w 1886970"/>
              <a:gd name="connsiteY5" fmla="*/ 2696674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35554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35554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44660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71975 w 1886970"/>
              <a:gd name="connsiteY9" fmla="*/ 2706304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64157 w 1886970"/>
              <a:gd name="connsiteY13" fmla="*/ 311490 h 3818666"/>
              <a:gd name="connsiteX14" fmla="*/ 613387 w 1886970"/>
              <a:gd name="connsiteY14" fmla="*/ 0 h 3818666"/>
              <a:gd name="connsiteX0" fmla="*/ 630954 w 1904537"/>
              <a:gd name="connsiteY0" fmla="*/ 0 h 3818666"/>
              <a:gd name="connsiteX1" fmla="*/ 0 w 1904537"/>
              <a:gd name="connsiteY1" fmla="*/ 338757 h 3818666"/>
              <a:gd name="connsiteX2" fmla="*/ 17887 w 1904537"/>
              <a:gd name="connsiteY2" fmla="*/ 1168314 h 3818666"/>
              <a:gd name="connsiteX3" fmla="*/ 613064 w 1904537"/>
              <a:gd name="connsiteY3" fmla="*/ 1488218 h 3818666"/>
              <a:gd name="connsiteX4" fmla="*/ 603638 w 1904537"/>
              <a:gd name="connsiteY4" fmla="*/ 2376365 h 3818666"/>
              <a:gd name="connsiteX5" fmla="*/ 27314 w 1904537"/>
              <a:gd name="connsiteY5" fmla="*/ 2669003 h 3818666"/>
              <a:gd name="connsiteX6" fmla="*/ 17567 w 1904537"/>
              <a:gd name="connsiteY6" fmla="*/ 3516603 h 3818666"/>
              <a:gd name="connsiteX7" fmla="*/ 641345 w 1904537"/>
              <a:gd name="connsiteY7" fmla="*/ 3818666 h 3818666"/>
              <a:gd name="connsiteX8" fmla="*/ 1271010 w 1904537"/>
              <a:gd name="connsiteY8" fmla="*/ 3488323 h 3818666"/>
              <a:gd name="connsiteX9" fmla="*/ 1280437 w 1904537"/>
              <a:gd name="connsiteY9" fmla="*/ 2706305 h 3818666"/>
              <a:gd name="connsiteX10" fmla="*/ 1904537 w 1904537"/>
              <a:gd name="connsiteY10" fmla="*/ 2348085 h 3818666"/>
              <a:gd name="connsiteX11" fmla="*/ 1876900 w 1904537"/>
              <a:gd name="connsiteY11" fmla="*/ 1508492 h 3818666"/>
              <a:gd name="connsiteX12" fmla="*/ 1254731 w 1904537"/>
              <a:gd name="connsiteY12" fmla="*/ 1197407 h 3818666"/>
              <a:gd name="connsiteX13" fmla="*/ 1281724 w 1904537"/>
              <a:gd name="connsiteY13" fmla="*/ 311490 h 3818666"/>
              <a:gd name="connsiteX14" fmla="*/ 630954 w 1904537"/>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64157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55053 w 1886970"/>
              <a:gd name="connsiteY13" fmla="*/ 311490 h 3818666"/>
              <a:gd name="connsiteX14" fmla="*/ 613387 w 1886970"/>
              <a:gd name="connsiteY14" fmla="*/ 0 h 381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6970" h="3818666">
                <a:moveTo>
                  <a:pt x="613387" y="0"/>
                </a:moveTo>
                <a:lnTo>
                  <a:pt x="9747" y="320309"/>
                </a:lnTo>
                <a:lnTo>
                  <a:pt x="320" y="1168314"/>
                </a:lnTo>
                <a:lnTo>
                  <a:pt x="595497" y="1488218"/>
                </a:lnTo>
                <a:lnTo>
                  <a:pt x="586071" y="2376365"/>
                </a:lnTo>
                <a:lnTo>
                  <a:pt x="9747" y="2669003"/>
                </a:lnTo>
                <a:lnTo>
                  <a:pt x="0" y="3516603"/>
                </a:lnTo>
                <a:lnTo>
                  <a:pt x="623778" y="3818666"/>
                </a:lnTo>
                <a:lnTo>
                  <a:pt x="1253443" y="3488323"/>
                </a:lnTo>
                <a:cubicBezTo>
                  <a:pt x="1250515" y="3230725"/>
                  <a:pt x="1265798" y="2963903"/>
                  <a:pt x="1262870" y="2706305"/>
                </a:cubicBezTo>
                <a:cubicBezTo>
                  <a:pt x="1279700" y="2633017"/>
                  <a:pt x="1678937" y="2467492"/>
                  <a:pt x="1886970" y="2348085"/>
                </a:cubicBezTo>
                <a:lnTo>
                  <a:pt x="1859333" y="1508492"/>
                </a:lnTo>
                <a:lnTo>
                  <a:pt x="1237164" y="1197407"/>
                </a:lnTo>
                <a:cubicBezTo>
                  <a:pt x="1240092" y="911325"/>
                  <a:pt x="1252125" y="597572"/>
                  <a:pt x="1255053" y="311490"/>
                </a:cubicBezTo>
                <a:lnTo>
                  <a:pt x="613387" y="0"/>
                </a:lnTo>
                <a:close/>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2" name="Esagono 8">
            <a:extLst>
              <a:ext uri="{FF2B5EF4-FFF2-40B4-BE49-F238E27FC236}">
                <a16:creationId xmlns:a16="http://schemas.microsoft.com/office/drawing/2014/main" id="{09CF530C-7685-232B-D3DE-8BFD31FB387A}"/>
              </a:ext>
            </a:extLst>
          </p:cNvPr>
          <p:cNvSpPr txBox="1"/>
          <p:nvPr/>
        </p:nvSpPr>
        <p:spPr>
          <a:xfrm>
            <a:off x="1679542" y="4858765"/>
            <a:ext cx="964987" cy="9746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noProof="0" dirty="0"/>
              <a:t>ESRI</a:t>
            </a:r>
            <a:br>
              <a:rPr lang="en-GB" sz="1500" kern="1200" noProof="0" dirty="0"/>
            </a:br>
            <a:r>
              <a:rPr lang="en-GB" sz="1200" kern="1200" noProof="0" dirty="0"/>
              <a:t>AGOL</a:t>
            </a:r>
          </a:p>
          <a:p>
            <a:pPr marL="0" lvl="0" indent="0" algn="ctr" defTabSz="666750">
              <a:lnSpc>
                <a:spcPct val="90000"/>
              </a:lnSpc>
              <a:spcBef>
                <a:spcPct val="0"/>
              </a:spcBef>
              <a:spcAft>
                <a:spcPct val="35000"/>
              </a:spcAft>
              <a:buNone/>
            </a:pPr>
            <a:r>
              <a:rPr lang="en-GB" sz="1100" kern="1200" noProof="0" dirty="0"/>
              <a:t>arcgis.com</a:t>
            </a:r>
          </a:p>
        </p:txBody>
      </p:sp>
      <p:sp>
        <p:nvSpPr>
          <p:cNvPr id="77" name="Figura a mano libera: forma 76">
            <a:extLst>
              <a:ext uri="{FF2B5EF4-FFF2-40B4-BE49-F238E27FC236}">
                <a16:creationId xmlns:a16="http://schemas.microsoft.com/office/drawing/2014/main" id="{CFC2C200-9CA7-9E7E-3C16-4A1CBE92D3EF}"/>
              </a:ext>
            </a:extLst>
          </p:cNvPr>
          <p:cNvSpPr/>
          <p:nvPr/>
        </p:nvSpPr>
        <p:spPr>
          <a:xfrm>
            <a:off x="5471007" y="2174926"/>
            <a:ext cx="1924732" cy="3912123"/>
          </a:xfrm>
          <a:custGeom>
            <a:avLst/>
            <a:gdLst>
              <a:gd name="connsiteX0" fmla="*/ 631596 w 1932495"/>
              <a:gd name="connsiteY0" fmla="*/ 0 h 3855562"/>
              <a:gd name="connsiteX1" fmla="*/ 18853 w 1932495"/>
              <a:gd name="connsiteY1" fmla="*/ 311084 h 3855562"/>
              <a:gd name="connsiteX2" fmla="*/ 9426 w 1932495"/>
              <a:gd name="connsiteY2" fmla="*/ 1140643 h 3855562"/>
              <a:gd name="connsiteX3" fmla="*/ 641022 w 1932495"/>
              <a:gd name="connsiteY3" fmla="*/ 1432874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9426 w 1932495"/>
              <a:gd name="connsiteY2" fmla="*/ 1140643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81079 w 1932495"/>
              <a:gd name="connsiteY9" fmla="*/ 2752424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98968 w 1932495"/>
              <a:gd name="connsiteY8" fmla="*/ 3525219 h 3855562"/>
              <a:gd name="connsiteX9" fmla="*/ 1281079 w 1932495"/>
              <a:gd name="connsiteY9" fmla="*/ 2752424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58912 w 1932495"/>
              <a:gd name="connsiteY0" fmla="*/ 0 h 3818666"/>
              <a:gd name="connsiteX1" fmla="*/ 18853 w 1932495"/>
              <a:gd name="connsiteY1" fmla="*/ 274188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73482 w 1932495"/>
              <a:gd name="connsiteY1" fmla="*/ 311085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45845 w 1932495"/>
              <a:gd name="connsiteY2" fmla="*/ 1168314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45845 w 1932495"/>
              <a:gd name="connsiteY2" fmla="*/ 1168314 h 3818666"/>
              <a:gd name="connsiteX3" fmla="*/ 641022 w 1932495"/>
              <a:gd name="connsiteY3" fmla="*/ 1488218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40059 w 1913642"/>
              <a:gd name="connsiteY0" fmla="*/ 0 h 3818666"/>
              <a:gd name="connsiteX1" fmla="*/ 45525 w 1913642"/>
              <a:gd name="connsiteY1" fmla="*/ 301861 h 3818666"/>
              <a:gd name="connsiteX2" fmla="*/ 26992 w 1913642"/>
              <a:gd name="connsiteY2" fmla="*/ 1168314 h 3818666"/>
              <a:gd name="connsiteX3" fmla="*/ 622169 w 1913642"/>
              <a:gd name="connsiteY3" fmla="*/ 1488218 h 3818666"/>
              <a:gd name="connsiteX4" fmla="*/ 612743 w 1913642"/>
              <a:gd name="connsiteY4" fmla="*/ 2376365 h 3818666"/>
              <a:gd name="connsiteX5" fmla="*/ 0 w 1913642"/>
              <a:gd name="connsiteY5" fmla="*/ 2687450 h 3818666"/>
              <a:gd name="connsiteX6" fmla="*/ 26672 w 1913642"/>
              <a:gd name="connsiteY6" fmla="*/ 3562722 h 3818666"/>
              <a:gd name="connsiteX7" fmla="*/ 650450 w 1913642"/>
              <a:gd name="connsiteY7" fmla="*/ 3818666 h 3818666"/>
              <a:gd name="connsiteX8" fmla="*/ 1280115 w 1913642"/>
              <a:gd name="connsiteY8" fmla="*/ 3488323 h 3818666"/>
              <a:gd name="connsiteX9" fmla="*/ 1262226 w 1913642"/>
              <a:gd name="connsiteY9" fmla="*/ 2715528 h 3818666"/>
              <a:gd name="connsiteX10" fmla="*/ 1913642 w 1913642"/>
              <a:gd name="connsiteY10" fmla="*/ 2348085 h 3818666"/>
              <a:gd name="connsiteX11" fmla="*/ 1904215 w 1913642"/>
              <a:gd name="connsiteY11" fmla="*/ 1480819 h 3818666"/>
              <a:gd name="connsiteX12" fmla="*/ 1282046 w 1913642"/>
              <a:gd name="connsiteY12" fmla="*/ 1169735 h 3818666"/>
              <a:gd name="connsiteX13" fmla="*/ 1290829 w 1913642"/>
              <a:gd name="connsiteY13" fmla="*/ 311490 h 3818666"/>
              <a:gd name="connsiteX14" fmla="*/ 640059 w 1913642"/>
              <a:gd name="connsiteY14" fmla="*/ 0 h 3818666"/>
              <a:gd name="connsiteX0" fmla="*/ 640701 w 1914284"/>
              <a:gd name="connsiteY0" fmla="*/ 0 h 3818666"/>
              <a:gd name="connsiteX1" fmla="*/ 46167 w 1914284"/>
              <a:gd name="connsiteY1" fmla="*/ 301861 h 3818666"/>
              <a:gd name="connsiteX2" fmla="*/ 27634 w 1914284"/>
              <a:gd name="connsiteY2" fmla="*/ 1168314 h 3818666"/>
              <a:gd name="connsiteX3" fmla="*/ 622811 w 1914284"/>
              <a:gd name="connsiteY3" fmla="*/ 1488218 h 3818666"/>
              <a:gd name="connsiteX4" fmla="*/ 613385 w 1914284"/>
              <a:gd name="connsiteY4" fmla="*/ 2376365 h 3818666"/>
              <a:gd name="connsiteX5" fmla="*/ 642 w 1914284"/>
              <a:gd name="connsiteY5" fmla="*/ 2687450 h 3818666"/>
              <a:gd name="connsiteX6" fmla="*/ 0 w 1914284"/>
              <a:gd name="connsiteY6" fmla="*/ 3535050 h 3818666"/>
              <a:gd name="connsiteX7" fmla="*/ 651092 w 1914284"/>
              <a:gd name="connsiteY7" fmla="*/ 3818666 h 3818666"/>
              <a:gd name="connsiteX8" fmla="*/ 1280757 w 1914284"/>
              <a:gd name="connsiteY8" fmla="*/ 3488323 h 3818666"/>
              <a:gd name="connsiteX9" fmla="*/ 1262868 w 1914284"/>
              <a:gd name="connsiteY9" fmla="*/ 2715528 h 3818666"/>
              <a:gd name="connsiteX10" fmla="*/ 1914284 w 1914284"/>
              <a:gd name="connsiteY10" fmla="*/ 2348085 h 3818666"/>
              <a:gd name="connsiteX11" fmla="*/ 1904857 w 1914284"/>
              <a:gd name="connsiteY11" fmla="*/ 1480819 h 3818666"/>
              <a:gd name="connsiteX12" fmla="*/ 1282688 w 1914284"/>
              <a:gd name="connsiteY12" fmla="*/ 1169735 h 3818666"/>
              <a:gd name="connsiteX13" fmla="*/ 1291471 w 1914284"/>
              <a:gd name="connsiteY13" fmla="*/ 311490 h 3818666"/>
              <a:gd name="connsiteX14" fmla="*/ 640701 w 1914284"/>
              <a:gd name="connsiteY14" fmla="*/ 0 h 3818666"/>
              <a:gd name="connsiteX0" fmla="*/ 640059 w 1913642"/>
              <a:gd name="connsiteY0" fmla="*/ 0 h 3818666"/>
              <a:gd name="connsiteX1" fmla="*/ 45525 w 1913642"/>
              <a:gd name="connsiteY1" fmla="*/ 301861 h 3818666"/>
              <a:gd name="connsiteX2" fmla="*/ 26992 w 1913642"/>
              <a:gd name="connsiteY2" fmla="*/ 1168314 h 3818666"/>
              <a:gd name="connsiteX3" fmla="*/ 622169 w 1913642"/>
              <a:gd name="connsiteY3" fmla="*/ 1488218 h 3818666"/>
              <a:gd name="connsiteX4" fmla="*/ 612743 w 1913642"/>
              <a:gd name="connsiteY4" fmla="*/ 2376365 h 3818666"/>
              <a:gd name="connsiteX5" fmla="*/ 0 w 1913642"/>
              <a:gd name="connsiteY5" fmla="*/ 2687450 h 3818666"/>
              <a:gd name="connsiteX6" fmla="*/ 26672 w 1913642"/>
              <a:gd name="connsiteY6" fmla="*/ 3516603 h 3818666"/>
              <a:gd name="connsiteX7" fmla="*/ 650450 w 1913642"/>
              <a:gd name="connsiteY7" fmla="*/ 3818666 h 3818666"/>
              <a:gd name="connsiteX8" fmla="*/ 1280115 w 1913642"/>
              <a:gd name="connsiteY8" fmla="*/ 3488323 h 3818666"/>
              <a:gd name="connsiteX9" fmla="*/ 1262226 w 1913642"/>
              <a:gd name="connsiteY9" fmla="*/ 2715528 h 3818666"/>
              <a:gd name="connsiteX10" fmla="*/ 1913642 w 1913642"/>
              <a:gd name="connsiteY10" fmla="*/ 2348085 h 3818666"/>
              <a:gd name="connsiteX11" fmla="*/ 1904215 w 1913642"/>
              <a:gd name="connsiteY11" fmla="*/ 1480819 h 3818666"/>
              <a:gd name="connsiteX12" fmla="*/ 1282046 w 1913642"/>
              <a:gd name="connsiteY12" fmla="*/ 1169735 h 3818666"/>
              <a:gd name="connsiteX13" fmla="*/ 1290829 w 1913642"/>
              <a:gd name="connsiteY13" fmla="*/ 311490 h 3818666"/>
              <a:gd name="connsiteX14" fmla="*/ 640059 w 1913642"/>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642 w 1886970"/>
              <a:gd name="connsiteY5" fmla="*/ 2696674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35554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35554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44660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71975 w 1886970"/>
              <a:gd name="connsiteY9" fmla="*/ 2706304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64157 w 1886970"/>
              <a:gd name="connsiteY13" fmla="*/ 311490 h 3818666"/>
              <a:gd name="connsiteX14" fmla="*/ 613387 w 1886970"/>
              <a:gd name="connsiteY14" fmla="*/ 0 h 3818666"/>
              <a:gd name="connsiteX0" fmla="*/ 630954 w 1904537"/>
              <a:gd name="connsiteY0" fmla="*/ 0 h 3818666"/>
              <a:gd name="connsiteX1" fmla="*/ 0 w 1904537"/>
              <a:gd name="connsiteY1" fmla="*/ 338757 h 3818666"/>
              <a:gd name="connsiteX2" fmla="*/ 17887 w 1904537"/>
              <a:gd name="connsiteY2" fmla="*/ 1168314 h 3818666"/>
              <a:gd name="connsiteX3" fmla="*/ 613064 w 1904537"/>
              <a:gd name="connsiteY3" fmla="*/ 1488218 h 3818666"/>
              <a:gd name="connsiteX4" fmla="*/ 603638 w 1904537"/>
              <a:gd name="connsiteY4" fmla="*/ 2376365 h 3818666"/>
              <a:gd name="connsiteX5" fmla="*/ 27314 w 1904537"/>
              <a:gd name="connsiteY5" fmla="*/ 2669003 h 3818666"/>
              <a:gd name="connsiteX6" fmla="*/ 17567 w 1904537"/>
              <a:gd name="connsiteY6" fmla="*/ 3516603 h 3818666"/>
              <a:gd name="connsiteX7" fmla="*/ 641345 w 1904537"/>
              <a:gd name="connsiteY7" fmla="*/ 3818666 h 3818666"/>
              <a:gd name="connsiteX8" fmla="*/ 1271010 w 1904537"/>
              <a:gd name="connsiteY8" fmla="*/ 3488323 h 3818666"/>
              <a:gd name="connsiteX9" fmla="*/ 1280437 w 1904537"/>
              <a:gd name="connsiteY9" fmla="*/ 2706305 h 3818666"/>
              <a:gd name="connsiteX10" fmla="*/ 1904537 w 1904537"/>
              <a:gd name="connsiteY10" fmla="*/ 2348085 h 3818666"/>
              <a:gd name="connsiteX11" fmla="*/ 1876900 w 1904537"/>
              <a:gd name="connsiteY11" fmla="*/ 1508492 h 3818666"/>
              <a:gd name="connsiteX12" fmla="*/ 1254731 w 1904537"/>
              <a:gd name="connsiteY12" fmla="*/ 1197407 h 3818666"/>
              <a:gd name="connsiteX13" fmla="*/ 1281724 w 1904537"/>
              <a:gd name="connsiteY13" fmla="*/ 311490 h 3818666"/>
              <a:gd name="connsiteX14" fmla="*/ 630954 w 1904537"/>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64157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22913 w 1886970"/>
              <a:gd name="connsiteY11" fmla="*/ 1526940 h 3818666"/>
              <a:gd name="connsiteX12" fmla="*/ 1237164 w 1886970"/>
              <a:gd name="connsiteY12" fmla="*/ 1197407 h 3818666"/>
              <a:gd name="connsiteX13" fmla="*/ 1255053 w 1886970"/>
              <a:gd name="connsiteY13" fmla="*/ 311490 h 3818666"/>
              <a:gd name="connsiteX14" fmla="*/ 613387 w 1886970"/>
              <a:gd name="connsiteY14" fmla="*/ 0 h 3818666"/>
              <a:gd name="connsiteX0" fmla="*/ 613387 w 1850550"/>
              <a:gd name="connsiteY0" fmla="*/ 0 h 3818666"/>
              <a:gd name="connsiteX1" fmla="*/ 9747 w 1850550"/>
              <a:gd name="connsiteY1" fmla="*/ 320309 h 3818666"/>
              <a:gd name="connsiteX2" fmla="*/ 320 w 1850550"/>
              <a:gd name="connsiteY2" fmla="*/ 1168314 h 3818666"/>
              <a:gd name="connsiteX3" fmla="*/ 595497 w 1850550"/>
              <a:gd name="connsiteY3" fmla="*/ 1488218 h 3818666"/>
              <a:gd name="connsiteX4" fmla="*/ 586071 w 1850550"/>
              <a:gd name="connsiteY4" fmla="*/ 2376365 h 3818666"/>
              <a:gd name="connsiteX5" fmla="*/ 9747 w 1850550"/>
              <a:gd name="connsiteY5" fmla="*/ 2669003 h 3818666"/>
              <a:gd name="connsiteX6" fmla="*/ 0 w 1850550"/>
              <a:gd name="connsiteY6" fmla="*/ 3516603 h 3818666"/>
              <a:gd name="connsiteX7" fmla="*/ 623778 w 1850550"/>
              <a:gd name="connsiteY7" fmla="*/ 3818666 h 3818666"/>
              <a:gd name="connsiteX8" fmla="*/ 1253443 w 1850550"/>
              <a:gd name="connsiteY8" fmla="*/ 3488323 h 3818666"/>
              <a:gd name="connsiteX9" fmla="*/ 1262870 w 1850550"/>
              <a:gd name="connsiteY9" fmla="*/ 2706305 h 3818666"/>
              <a:gd name="connsiteX10" fmla="*/ 1850550 w 1850550"/>
              <a:gd name="connsiteY10" fmla="*/ 2348085 h 3818666"/>
              <a:gd name="connsiteX11" fmla="*/ 1822913 w 1850550"/>
              <a:gd name="connsiteY11" fmla="*/ 1526940 h 3818666"/>
              <a:gd name="connsiteX12" fmla="*/ 1237164 w 1850550"/>
              <a:gd name="connsiteY12" fmla="*/ 1197407 h 3818666"/>
              <a:gd name="connsiteX13" fmla="*/ 1255053 w 1850550"/>
              <a:gd name="connsiteY13" fmla="*/ 311490 h 3818666"/>
              <a:gd name="connsiteX14" fmla="*/ 613387 w 1850550"/>
              <a:gd name="connsiteY14" fmla="*/ 0 h 3818666"/>
              <a:gd name="connsiteX0" fmla="*/ 613387 w 1877543"/>
              <a:gd name="connsiteY0" fmla="*/ 0 h 3818666"/>
              <a:gd name="connsiteX1" fmla="*/ 9747 w 1877543"/>
              <a:gd name="connsiteY1" fmla="*/ 320309 h 3818666"/>
              <a:gd name="connsiteX2" fmla="*/ 320 w 1877543"/>
              <a:gd name="connsiteY2" fmla="*/ 1168314 h 3818666"/>
              <a:gd name="connsiteX3" fmla="*/ 595497 w 1877543"/>
              <a:gd name="connsiteY3" fmla="*/ 1488218 h 3818666"/>
              <a:gd name="connsiteX4" fmla="*/ 586071 w 1877543"/>
              <a:gd name="connsiteY4" fmla="*/ 2376365 h 3818666"/>
              <a:gd name="connsiteX5" fmla="*/ 9747 w 1877543"/>
              <a:gd name="connsiteY5" fmla="*/ 2669003 h 3818666"/>
              <a:gd name="connsiteX6" fmla="*/ 0 w 1877543"/>
              <a:gd name="connsiteY6" fmla="*/ 3516603 h 3818666"/>
              <a:gd name="connsiteX7" fmla="*/ 623778 w 1877543"/>
              <a:gd name="connsiteY7" fmla="*/ 3818666 h 3818666"/>
              <a:gd name="connsiteX8" fmla="*/ 1253443 w 1877543"/>
              <a:gd name="connsiteY8" fmla="*/ 3488323 h 3818666"/>
              <a:gd name="connsiteX9" fmla="*/ 1262870 w 1877543"/>
              <a:gd name="connsiteY9" fmla="*/ 2706305 h 3818666"/>
              <a:gd name="connsiteX10" fmla="*/ 1850550 w 1877543"/>
              <a:gd name="connsiteY10" fmla="*/ 2348085 h 3818666"/>
              <a:gd name="connsiteX11" fmla="*/ 1877543 w 1877543"/>
              <a:gd name="connsiteY11" fmla="*/ 1517716 h 3818666"/>
              <a:gd name="connsiteX12" fmla="*/ 1237164 w 1877543"/>
              <a:gd name="connsiteY12" fmla="*/ 1197407 h 3818666"/>
              <a:gd name="connsiteX13" fmla="*/ 1255053 w 1877543"/>
              <a:gd name="connsiteY13" fmla="*/ 311490 h 3818666"/>
              <a:gd name="connsiteX14" fmla="*/ 613387 w 1877543"/>
              <a:gd name="connsiteY14" fmla="*/ 0 h 3818666"/>
              <a:gd name="connsiteX0" fmla="*/ 613387 w 1850550"/>
              <a:gd name="connsiteY0" fmla="*/ 0 h 3818666"/>
              <a:gd name="connsiteX1" fmla="*/ 9747 w 1850550"/>
              <a:gd name="connsiteY1" fmla="*/ 320309 h 3818666"/>
              <a:gd name="connsiteX2" fmla="*/ 320 w 1850550"/>
              <a:gd name="connsiteY2" fmla="*/ 1168314 h 3818666"/>
              <a:gd name="connsiteX3" fmla="*/ 595497 w 1850550"/>
              <a:gd name="connsiteY3" fmla="*/ 1488218 h 3818666"/>
              <a:gd name="connsiteX4" fmla="*/ 586071 w 1850550"/>
              <a:gd name="connsiteY4" fmla="*/ 2376365 h 3818666"/>
              <a:gd name="connsiteX5" fmla="*/ 9747 w 1850550"/>
              <a:gd name="connsiteY5" fmla="*/ 2669003 h 3818666"/>
              <a:gd name="connsiteX6" fmla="*/ 0 w 1850550"/>
              <a:gd name="connsiteY6" fmla="*/ 3516603 h 3818666"/>
              <a:gd name="connsiteX7" fmla="*/ 623778 w 1850550"/>
              <a:gd name="connsiteY7" fmla="*/ 3818666 h 3818666"/>
              <a:gd name="connsiteX8" fmla="*/ 1253443 w 1850550"/>
              <a:gd name="connsiteY8" fmla="*/ 3488323 h 3818666"/>
              <a:gd name="connsiteX9" fmla="*/ 1262870 w 1850550"/>
              <a:gd name="connsiteY9" fmla="*/ 2706305 h 3818666"/>
              <a:gd name="connsiteX10" fmla="*/ 1850550 w 1850550"/>
              <a:gd name="connsiteY10" fmla="*/ 2348085 h 3818666"/>
              <a:gd name="connsiteX11" fmla="*/ 1850228 w 1850550"/>
              <a:gd name="connsiteY11" fmla="*/ 1526940 h 3818666"/>
              <a:gd name="connsiteX12" fmla="*/ 1237164 w 1850550"/>
              <a:gd name="connsiteY12" fmla="*/ 1197407 h 3818666"/>
              <a:gd name="connsiteX13" fmla="*/ 1255053 w 1850550"/>
              <a:gd name="connsiteY13" fmla="*/ 311490 h 3818666"/>
              <a:gd name="connsiteX14" fmla="*/ 613387 w 1850550"/>
              <a:gd name="connsiteY14" fmla="*/ 0 h 3818666"/>
              <a:gd name="connsiteX0" fmla="*/ 613387 w 1850550"/>
              <a:gd name="connsiteY0" fmla="*/ 0 h 3818666"/>
              <a:gd name="connsiteX1" fmla="*/ 9747 w 1850550"/>
              <a:gd name="connsiteY1" fmla="*/ 320309 h 3818666"/>
              <a:gd name="connsiteX2" fmla="*/ 320 w 1850550"/>
              <a:gd name="connsiteY2" fmla="*/ 1168314 h 3818666"/>
              <a:gd name="connsiteX3" fmla="*/ 595497 w 1850550"/>
              <a:gd name="connsiteY3" fmla="*/ 1488218 h 3818666"/>
              <a:gd name="connsiteX4" fmla="*/ 586071 w 1850550"/>
              <a:gd name="connsiteY4" fmla="*/ 2376365 h 3818666"/>
              <a:gd name="connsiteX5" fmla="*/ 9747 w 1850550"/>
              <a:gd name="connsiteY5" fmla="*/ 2669003 h 3818666"/>
              <a:gd name="connsiteX6" fmla="*/ 0 w 1850550"/>
              <a:gd name="connsiteY6" fmla="*/ 3516603 h 3818666"/>
              <a:gd name="connsiteX7" fmla="*/ 623778 w 1850550"/>
              <a:gd name="connsiteY7" fmla="*/ 3818666 h 3818666"/>
              <a:gd name="connsiteX8" fmla="*/ 1253443 w 1850550"/>
              <a:gd name="connsiteY8" fmla="*/ 3488323 h 3818666"/>
              <a:gd name="connsiteX9" fmla="*/ 1235556 w 1850550"/>
              <a:gd name="connsiteY9" fmla="*/ 2706306 h 3818666"/>
              <a:gd name="connsiteX10" fmla="*/ 1850550 w 1850550"/>
              <a:gd name="connsiteY10" fmla="*/ 2348085 h 3818666"/>
              <a:gd name="connsiteX11" fmla="*/ 1850228 w 1850550"/>
              <a:gd name="connsiteY11" fmla="*/ 1526940 h 3818666"/>
              <a:gd name="connsiteX12" fmla="*/ 1237164 w 1850550"/>
              <a:gd name="connsiteY12" fmla="*/ 1197407 h 3818666"/>
              <a:gd name="connsiteX13" fmla="*/ 1255053 w 1850550"/>
              <a:gd name="connsiteY13" fmla="*/ 311490 h 3818666"/>
              <a:gd name="connsiteX14" fmla="*/ 613387 w 1850550"/>
              <a:gd name="connsiteY14" fmla="*/ 0 h 3818666"/>
              <a:gd name="connsiteX0" fmla="*/ 640702 w 1850550"/>
              <a:gd name="connsiteY0" fmla="*/ 0 h 3818666"/>
              <a:gd name="connsiteX1" fmla="*/ 9747 w 1850550"/>
              <a:gd name="connsiteY1" fmla="*/ 320309 h 3818666"/>
              <a:gd name="connsiteX2" fmla="*/ 320 w 1850550"/>
              <a:gd name="connsiteY2" fmla="*/ 1168314 h 3818666"/>
              <a:gd name="connsiteX3" fmla="*/ 595497 w 1850550"/>
              <a:gd name="connsiteY3" fmla="*/ 1488218 h 3818666"/>
              <a:gd name="connsiteX4" fmla="*/ 586071 w 1850550"/>
              <a:gd name="connsiteY4" fmla="*/ 2376365 h 3818666"/>
              <a:gd name="connsiteX5" fmla="*/ 9747 w 1850550"/>
              <a:gd name="connsiteY5" fmla="*/ 2669003 h 3818666"/>
              <a:gd name="connsiteX6" fmla="*/ 0 w 1850550"/>
              <a:gd name="connsiteY6" fmla="*/ 3516603 h 3818666"/>
              <a:gd name="connsiteX7" fmla="*/ 623778 w 1850550"/>
              <a:gd name="connsiteY7" fmla="*/ 3818666 h 3818666"/>
              <a:gd name="connsiteX8" fmla="*/ 1253443 w 1850550"/>
              <a:gd name="connsiteY8" fmla="*/ 3488323 h 3818666"/>
              <a:gd name="connsiteX9" fmla="*/ 1235556 w 1850550"/>
              <a:gd name="connsiteY9" fmla="*/ 2706306 h 3818666"/>
              <a:gd name="connsiteX10" fmla="*/ 1850550 w 1850550"/>
              <a:gd name="connsiteY10" fmla="*/ 2348085 h 3818666"/>
              <a:gd name="connsiteX11" fmla="*/ 1850228 w 1850550"/>
              <a:gd name="connsiteY11" fmla="*/ 1526940 h 3818666"/>
              <a:gd name="connsiteX12" fmla="*/ 1237164 w 1850550"/>
              <a:gd name="connsiteY12" fmla="*/ 1197407 h 3818666"/>
              <a:gd name="connsiteX13" fmla="*/ 1255053 w 1850550"/>
              <a:gd name="connsiteY13" fmla="*/ 311490 h 3818666"/>
              <a:gd name="connsiteX14" fmla="*/ 640702 w 1850550"/>
              <a:gd name="connsiteY14" fmla="*/ 0 h 3818666"/>
              <a:gd name="connsiteX0" fmla="*/ 622492 w 1850550"/>
              <a:gd name="connsiteY0" fmla="*/ 0 h 3827890"/>
              <a:gd name="connsiteX1" fmla="*/ 9747 w 1850550"/>
              <a:gd name="connsiteY1" fmla="*/ 329533 h 3827890"/>
              <a:gd name="connsiteX2" fmla="*/ 320 w 1850550"/>
              <a:gd name="connsiteY2" fmla="*/ 1177538 h 3827890"/>
              <a:gd name="connsiteX3" fmla="*/ 595497 w 1850550"/>
              <a:gd name="connsiteY3" fmla="*/ 1497442 h 3827890"/>
              <a:gd name="connsiteX4" fmla="*/ 586071 w 1850550"/>
              <a:gd name="connsiteY4" fmla="*/ 2385589 h 3827890"/>
              <a:gd name="connsiteX5" fmla="*/ 9747 w 1850550"/>
              <a:gd name="connsiteY5" fmla="*/ 2678227 h 3827890"/>
              <a:gd name="connsiteX6" fmla="*/ 0 w 1850550"/>
              <a:gd name="connsiteY6" fmla="*/ 3525827 h 3827890"/>
              <a:gd name="connsiteX7" fmla="*/ 623778 w 1850550"/>
              <a:gd name="connsiteY7" fmla="*/ 3827890 h 3827890"/>
              <a:gd name="connsiteX8" fmla="*/ 1253443 w 1850550"/>
              <a:gd name="connsiteY8" fmla="*/ 3497547 h 3827890"/>
              <a:gd name="connsiteX9" fmla="*/ 1235556 w 1850550"/>
              <a:gd name="connsiteY9" fmla="*/ 2715530 h 3827890"/>
              <a:gd name="connsiteX10" fmla="*/ 1850550 w 1850550"/>
              <a:gd name="connsiteY10" fmla="*/ 2357309 h 3827890"/>
              <a:gd name="connsiteX11" fmla="*/ 1850228 w 1850550"/>
              <a:gd name="connsiteY11" fmla="*/ 1536164 h 3827890"/>
              <a:gd name="connsiteX12" fmla="*/ 1237164 w 1850550"/>
              <a:gd name="connsiteY12" fmla="*/ 1206631 h 3827890"/>
              <a:gd name="connsiteX13" fmla="*/ 1255053 w 1850550"/>
              <a:gd name="connsiteY13" fmla="*/ 320714 h 3827890"/>
              <a:gd name="connsiteX14" fmla="*/ 622492 w 1850550"/>
              <a:gd name="connsiteY14" fmla="*/ 0 h 3827890"/>
              <a:gd name="connsiteX0" fmla="*/ 630955 w 1859013"/>
              <a:gd name="connsiteY0" fmla="*/ 0 h 3827890"/>
              <a:gd name="connsiteX1" fmla="*/ 0 w 1859013"/>
              <a:gd name="connsiteY1" fmla="*/ 329533 h 3827890"/>
              <a:gd name="connsiteX2" fmla="*/ 8783 w 1859013"/>
              <a:gd name="connsiteY2" fmla="*/ 1177538 h 3827890"/>
              <a:gd name="connsiteX3" fmla="*/ 603960 w 1859013"/>
              <a:gd name="connsiteY3" fmla="*/ 1497442 h 3827890"/>
              <a:gd name="connsiteX4" fmla="*/ 594534 w 1859013"/>
              <a:gd name="connsiteY4" fmla="*/ 2385589 h 3827890"/>
              <a:gd name="connsiteX5" fmla="*/ 18210 w 1859013"/>
              <a:gd name="connsiteY5" fmla="*/ 2678227 h 3827890"/>
              <a:gd name="connsiteX6" fmla="*/ 8463 w 1859013"/>
              <a:gd name="connsiteY6" fmla="*/ 3525827 h 3827890"/>
              <a:gd name="connsiteX7" fmla="*/ 632241 w 1859013"/>
              <a:gd name="connsiteY7" fmla="*/ 3827890 h 3827890"/>
              <a:gd name="connsiteX8" fmla="*/ 1261906 w 1859013"/>
              <a:gd name="connsiteY8" fmla="*/ 3497547 h 3827890"/>
              <a:gd name="connsiteX9" fmla="*/ 1244019 w 1859013"/>
              <a:gd name="connsiteY9" fmla="*/ 2715530 h 3827890"/>
              <a:gd name="connsiteX10" fmla="*/ 1859013 w 1859013"/>
              <a:gd name="connsiteY10" fmla="*/ 2357309 h 3827890"/>
              <a:gd name="connsiteX11" fmla="*/ 1858691 w 1859013"/>
              <a:gd name="connsiteY11" fmla="*/ 1536164 h 3827890"/>
              <a:gd name="connsiteX12" fmla="*/ 1245627 w 1859013"/>
              <a:gd name="connsiteY12" fmla="*/ 1206631 h 3827890"/>
              <a:gd name="connsiteX13" fmla="*/ 1263516 w 1859013"/>
              <a:gd name="connsiteY13" fmla="*/ 320714 h 3827890"/>
              <a:gd name="connsiteX14" fmla="*/ 630955 w 1859013"/>
              <a:gd name="connsiteY14" fmla="*/ 0 h 3827890"/>
              <a:gd name="connsiteX0" fmla="*/ 630955 w 1859013"/>
              <a:gd name="connsiteY0" fmla="*/ 0 h 3827890"/>
              <a:gd name="connsiteX1" fmla="*/ 0 w 1859013"/>
              <a:gd name="connsiteY1" fmla="*/ 329533 h 3827890"/>
              <a:gd name="connsiteX2" fmla="*/ 8783 w 1859013"/>
              <a:gd name="connsiteY2" fmla="*/ 1177538 h 3827890"/>
              <a:gd name="connsiteX3" fmla="*/ 603960 w 1859013"/>
              <a:gd name="connsiteY3" fmla="*/ 1497442 h 3827890"/>
              <a:gd name="connsiteX4" fmla="*/ 594534 w 1859013"/>
              <a:gd name="connsiteY4" fmla="*/ 2385589 h 3827890"/>
              <a:gd name="connsiteX5" fmla="*/ 18210 w 1859013"/>
              <a:gd name="connsiteY5" fmla="*/ 2678227 h 3827890"/>
              <a:gd name="connsiteX6" fmla="*/ 8463 w 1859013"/>
              <a:gd name="connsiteY6" fmla="*/ 3525827 h 3827890"/>
              <a:gd name="connsiteX7" fmla="*/ 632241 w 1859013"/>
              <a:gd name="connsiteY7" fmla="*/ 3827890 h 3827890"/>
              <a:gd name="connsiteX8" fmla="*/ 1261906 w 1859013"/>
              <a:gd name="connsiteY8" fmla="*/ 3497547 h 3827890"/>
              <a:gd name="connsiteX9" fmla="*/ 1244019 w 1859013"/>
              <a:gd name="connsiteY9" fmla="*/ 2715530 h 3827890"/>
              <a:gd name="connsiteX10" fmla="*/ 1859013 w 1859013"/>
              <a:gd name="connsiteY10" fmla="*/ 2357309 h 3827890"/>
              <a:gd name="connsiteX11" fmla="*/ 1858691 w 1859013"/>
              <a:gd name="connsiteY11" fmla="*/ 1536164 h 3827890"/>
              <a:gd name="connsiteX12" fmla="*/ 1245627 w 1859013"/>
              <a:gd name="connsiteY12" fmla="*/ 1206631 h 3827890"/>
              <a:gd name="connsiteX13" fmla="*/ 1263516 w 1859013"/>
              <a:gd name="connsiteY13" fmla="*/ 320714 h 3827890"/>
              <a:gd name="connsiteX14" fmla="*/ 630955 w 1859013"/>
              <a:gd name="connsiteY14" fmla="*/ 0 h 3827890"/>
              <a:gd name="connsiteX0" fmla="*/ 622492 w 1850550"/>
              <a:gd name="connsiteY0" fmla="*/ 0 h 3827890"/>
              <a:gd name="connsiteX1" fmla="*/ 18852 w 1850550"/>
              <a:gd name="connsiteY1" fmla="*/ 329533 h 3827890"/>
              <a:gd name="connsiteX2" fmla="*/ 320 w 1850550"/>
              <a:gd name="connsiteY2" fmla="*/ 1177538 h 3827890"/>
              <a:gd name="connsiteX3" fmla="*/ 595497 w 1850550"/>
              <a:gd name="connsiteY3" fmla="*/ 1497442 h 3827890"/>
              <a:gd name="connsiteX4" fmla="*/ 586071 w 1850550"/>
              <a:gd name="connsiteY4" fmla="*/ 2385589 h 3827890"/>
              <a:gd name="connsiteX5" fmla="*/ 9747 w 1850550"/>
              <a:gd name="connsiteY5" fmla="*/ 2678227 h 3827890"/>
              <a:gd name="connsiteX6" fmla="*/ 0 w 1850550"/>
              <a:gd name="connsiteY6" fmla="*/ 3525827 h 3827890"/>
              <a:gd name="connsiteX7" fmla="*/ 623778 w 1850550"/>
              <a:gd name="connsiteY7" fmla="*/ 3827890 h 3827890"/>
              <a:gd name="connsiteX8" fmla="*/ 1253443 w 1850550"/>
              <a:gd name="connsiteY8" fmla="*/ 3497547 h 3827890"/>
              <a:gd name="connsiteX9" fmla="*/ 1235556 w 1850550"/>
              <a:gd name="connsiteY9" fmla="*/ 2715530 h 3827890"/>
              <a:gd name="connsiteX10" fmla="*/ 1850550 w 1850550"/>
              <a:gd name="connsiteY10" fmla="*/ 2357309 h 3827890"/>
              <a:gd name="connsiteX11" fmla="*/ 1850228 w 1850550"/>
              <a:gd name="connsiteY11" fmla="*/ 1536164 h 3827890"/>
              <a:gd name="connsiteX12" fmla="*/ 1237164 w 1850550"/>
              <a:gd name="connsiteY12" fmla="*/ 1206631 h 3827890"/>
              <a:gd name="connsiteX13" fmla="*/ 1255053 w 1850550"/>
              <a:gd name="connsiteY13" fmla="*/ 320714 h 3827890"/>
              <a:gd name="connsiteX14" fmla="*/ 622492 w 1850550"/>
              <a:gd name="connsiteY14" fmla="*/ 0 h 3827890"/>
              <a:gd name="connsiteX0" fmla="*/ 630955 w 1859013"/>
              <a:gd name="connsiteY0" fmla="*/ 0 h 3827890"/>
              <a:gd name="connsiteX1" fmla="*/ 0 w 1859013"/>
              <a:gd name="connsiteY1" fmla="*/ 311085 h 3827890"/>
              <a:gd name="connsiteX2" fmla="*/ 8783 w 1859013"/>
              <a:gd name="connsiteY2" fmla="*/ 1177538 h 3827890"/>
              <a:gd name="connsiteX3" fmla="*/ 603960 w 1859013"/>
              <a:gd name="connsiteY3" fmla="*/ 1497442 h 3827890"/>
              <a:gd name="connsiteX4" fmla="*/ 594534 w 1859013"/>
              <a:gd name="connsiteY4" fmla="*/ 2385589 h 3827890"/>
              <a:gd name="connsiteX5" fmla="*/ 18210 w 1859013"/>
              <a:gd name="connsiteY5" fmla="*/ 2678227 h 3827890"/>
              <a:gd name="connsiteX6" fmla="*/ 8463 w 1859013"/>
              <a:gd name="connsiteY6" fmla="*/ 3525827 h 3827890"/>
              <a:gd name="connsiteX7" fmla="*/ 632241 w 1859013"/>
              <a:gd name="connsiteY7" fmla="*/ 3827890 h 3827890"/>
              <a:gd name="connsiteX8" fmla="*/ 1261906 w 1859013"/>
              <a:gd name="connsiteY8" fmla="*/ 3497547 h 3827890"/>
              <a:gd name="connsiteX9" fmla="*/ 1244019 w 1859013"/>
              <a:gd name="connsiteY9" fmla="*/ 2715530 h 3827890"/>
              <a:gd name="connsiteX10" fmla="*/ 1859013 w 1859013"/>
              <a:gd name="connsiteY10" fmla="*/ 2357309 h 3827890"/>
              <a:gd name="connsiteX11" fmla="*/ 1858691 w 1859013"/>
              <a:gd name="connsiteY11" fmla="*/ 1536164 h 3827890"/>
              <a:gd name="connsiteX12" fmla="*/ 1245627 w 1859013"/>
              <a:gd name="connsiteY12" fmla="*/ 1206631 h 3827890"/>
              <a:gd name="connsiteX13" fmla="*/ 1263516 w 1859013"/>
              <a:gd name="connsiteY13" fmla="*/ 320714 h 3827890"/>
              <a:gd name="connsiteX14" fmla="*/ 630955 w 1859013"/>
              <a:gd name="connsiteY14" fmla="*/ 0 h 3827890"/>
              <a:gd name="connsiteX0" fmla="*/ 630955 w 1859013"/>
              <a:gd name="connsiteY0" fmla="*/ 0 h 3827890"/>
              <a:gd name="connsiteX1" fmla="*/ 0 w 1859013"/>
              <a:gd name="connsiteY1" fmla="*/ 311085 h 3827890"/>
              <a:gd name="connsiteX2" fmla="*/ 8783 w 1859013"/>
              <a:gd name="connsiteY2" fmla="*/ 1177538 h 3827890"/>
              <a:gd name="connsiteX3" fmla="*/ 603960 w 1859013"/>
              <a:gd name="connsiteY3" fmla="*/ 1497442 h 3827890"/>
              <a:gd name="connsiteX4" fmla="*/ 594534 w 1859013"/>
              <a:gd name="connsiteY4" fmla="*/ 2385589 h 3827890"/>
              <a:gd name="connsiteX5" fmla="*/ 1 w 1859013"/>
              <a:gd name="connsiteY5" fmla="*/ 2678227 h 3827890"/>
              <a:gd name="connsiteX6" fmla="*/ 8463 w 1859013"/>
              <a:gd name="connsiteY6" fmla="*/ 3525827 h 3827890"/>
              <a:gd name="connsiteX7" fmla="*/ 632241 w 1859013"/>
              <a:gd name="connsiteY7" fmla="*/ 3827890 h 3827890"/>
              <a:gd name="connsiteX8" fmla="*/ 1261906 w 1859013"/>
              <a:gd name="connsiteY8" fmla="*/ 3497547 h 3827890"/>
              <a:gd name="connsiteX9" fmla="*/ 1244019 w 1859013"/>
              <a:gd name="connsiteY9" fmla="*/ 2715530 h 3827890"/>
              <a:gd name="connsiteX10" fmla="*/ 1859013 w 1859013"/>
              <a:gd name="connsiteY10" fmla="*/ 2357309 h 3827890"/>
              <a:gd name="connsiteX11" fmla="*/ 1858691 w 1859013"/>
              <a:gd name="connsiteY11" fmla="*/ 1536164 h 3827890"/>
              <a:gd name="connsiteX12" fmla="*/ 1245627 w 1859013"/>
              <a:gd name="connsiteY12" fmla="*/ 1206631 h 3827890"/>
              <a:gd name="connsiteX13" fmla="*/ 1263516 w 1859013"/>
              <a:gd name="connsiteY13" fmla="*/ 320714 h 3827890"/>
              <a:gd name="connsiteX14" fmla="*/ 630955 w 1859013"/>
              <a:gd name="connsiteY14" fmla="*/ 0 h 3827890"/>
              <a:gd name="connsiteX0" fmla="*/ 630955 w 1859013"/>
              <a:gd name="connsiteY0" fmla="*/ 0 h 3827890"/>
              <a:gd name="connsiteX1" fmla="*/ 0 w 1859013"/>
              <a:gd name="connsiteY1" fmla="*/ 311085 h 3827890"/>
              <a:gd name="connsiteX2" fmla="*/ 8783 w 1859013"/>
              <a:gd name="connsiteY2" fmla="*/ 1177538 h 3827890"/>
              <a:gd name="connsiteX3" fmla="*/ 603960 w 1859013"/>
              <a:gd name="connsiteY3" fmla="*/ 1497442 h 3827890"/>
              <a:gd name="connsiteX4" fmla="*/ 594534 w 1859013"/>
              <a:gd name="connsiteY4" fmla="*/ 2385589 h 3827890"/>
              <a:gd name="connsiteX5" fmla="*/ 1 w 1859013"/>
              <a:gd name="connsiteY5" fmla="*/ 2678227 h 3827890"/>
              <a:gd name="connsiteX6" fmla="*/ 8463 w 1859013"/>
              <a:gd name="connsiteY6" fmla="*/ 3525827 h 3827890"/>
              <a:gd name="connsiteX7" fmla="*/ 632241 w 1859013"/>
              <a:gd name="connsiteY7" fmla="*/ 3827890 h 3827890"/>
              <a:gd name="connsiteX8" fmla="*/ 1252802 w 1859013"/>
              <a:gd name="connsiteY8" fmla="*/ 3497547 h 3827890"/>
              <a:gd name="connsiteX9" fmla="*/ 1244019 w 1859013"/>
              <a:gd name="connsiteY9" fmla="*/ 2715530 h 3827890"/>
              <a:gd name="connsiteX10" fmla="*/ 1859013 w 1859013"/>
              <a:gd name="connsiteY10" fmla="*/ 2357309 h 3827890"/>
              <a:gd name="connsiteX11" fmla="*/ 1858691 w 1859013"/>
              <a:gd name="connsiteY11" fmla="*/ 1536164 h 3827890"/>
              <a:gd name="connsiteX12" fmla="*/ 1245627 w 1859013"/>
              <a:gd name="connsiteY12" fmla="*/ 1206631 h 3827890"/>
              <a:gd name="connsiteX13" fmla="*/ 1263516 w 1859013"/>
              <a:gd name="connsiteY13" fmla="*/ 320714 h 3827890"/>
              <a:gd name="connsiteX14" fmla="*/ 630955 w 1859013"/>
              <a:gd name="connsiteY14" fmla="*/ 0 h 38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9013" h="3827890">
                <a:moveTo>
                  <a:pt x="630955" y="0"/>
                </a:moveTo>
                <a:lnTo>
                  <a:pt x="0" y="311085"/>
                </a:lnTo>
                <a:cubicBezTo>
                  <a:pt x="2928" y="593753"/>
                  <a:pt x="5855" y="894870"/>
                  <a:pt x="8783" y="1177538"/>
                </a:cubicBezTo>
                <a:lnTo>
                  <a:pt x="603960" y="1497442"/>
                </a:lnTo>
                <a:lnTo>
                  <a:pt x="594534" y="2385589"/>
                </a:lnTo>
                <a:lnTo>
                  <a:pt x="1" y="2678227"/>
                </a:lnTo>
                <a:cubicBezTo>
                  <a:pt x="2822" y="2960760"/>
                  <a:pt x="5642" y="3243294"/>
                  <a:pt x="8463" y="3525827"/>
                </a:cubicBezTo>
                <a:lnTo>
                  <a:pt x="632241" y="3827890"/>
                </a:lnTo>
                <a:lnTo>
                  <a:pt x="1252802" y="3497547"/>
                </a:lnTo>
                <a:cubicBezTo>
                  <a:pt x="1249874" y="3239949"/>
                  <a:pt x="1246947" y="2973128"/>
                  <a:pt x="1244019" y="2715530"/>
                </a:cubicBezTo>
                <a:cubicBezTo>
                  <a:pt x="1260849" y="2642242"/>
                  <a:pt x="1650980" y="2476716"/>
                  <a:pt x="1859013" y="2357309"/>
                </a:cubicBezTo>
                <a:cubicBezTo>
                  <a:pt x="1858906" y="2083594"/>
                  <a:pt x="1858798" y="1809879"/>
                  <a:pt x="1858691" y="1536164"/>
                </a:cubicBezTo>
                <a:lnTo>
                  <a:pt x="1245627" y="1206631"/>
                </a:lnTo>
                <a:cubicBezTo>
                  <a:pt x="1248555" y="920549"/>
                  <a:pt x="1260588" y="606796"/>
                  <a:pt x="1263516" y="320714"/>
                </a:cubicBezTo>
                <a:lnTo>
                  <a:pt x="630955" y="0"/>
                </a:lnTo>
                <a:close/>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8" name="Figura a mano libera: forma 77">
            <a:extLst>
              <a:ext uri="{FF2B5EF4-FFF2-40B4-BE49-F238E27FC236}">
                <a16:creationId xmlns:a16="http://schemas.microsoft.com/office/drawing/2014/main" id="{1C164C2F-7BBA-F4D0-0A9C-9460D9F1B740}"/>
              </a:ext>
            </a:extLst>
          </p:cNvPr>
          <p:cNvSpPr/>
          <p:nvPr/>
        </p:nvSpPr>
        <p:spPr>
          <a:xfrm flipH="1">
            <a:off x="10064302" y="3431356"/>
            <a:ext cx="1934157" cy="2676737"/>
          </a:xfrm>
          <a:custGeom>
            <a:avLst/>
            <a:gdLst>
              <a:gd name="connsiteX0" fmla="*/ 631596 w 1932495"/>
              <a:gd name="connsiteY0" fmla="*/ 0 h 3855562"/>
              <a:gd name="connsiteX1" fmla="*/ 18853 w 1932495"/>
              <a:gd name="connsiteY1" fmla="*/ 311084 h 3855562"/>
              <a:gd name="connsiteX2" fmla="*/ 9426 w 1932495"/>
              <a:gd name="connsiteY2" fmla="*/ 1140643 h 3855562"/>
              <a:gd name="connsiteX3" fmla="*/ 641022 w 1932495"/>
              <a:gd name="connsiteY3" fmla="*/ 1432874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9426 w 1932495"/>
              <a:gd name="connsiteY2" fmla="*/ 1140643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81079 w 1932495"/>
              <a:gd name="connsiteY9" fmla="*/ 2752424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98968 w 1932495"/>
              <a:gd name="connsiteY8" fmla="*/ 3525219 h 3855562"/>
              <a:gd name="connsiteX9" fmla="*/ 1281079 w 1932495"/>
              <a:gd name="connsiteY9" fmla="*/ 2752424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58912 w 1932495"/>
              <a:gd name="connsiteY0" fmla="*/ 0 h 3818666"/>
              <a:gd name="connsiteX1" fmla="*/ 18853 w 1932495"/>
              <a:gd name="connsiteY1" fmla="*/ 274188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73482 w 1932495"/>
              <a:gd name="connsiteY1" fmla="*/ 311085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45845 w 1932495"/>
              <a:gd name="connsiteY2" fmla="*/ 1168314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45845 w 1932495"/>
              <a:gd name="connsiteY2" fmla="*/ 1168314 h 3818666"/>
              <a:gd name="connsiteX3" fmla="*/ 641022 w 1932495"/>
              <a:gd name="connsiteY3" fmla="*/ 1488218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40059 w 1913642"/>
              <a:gd name="connsiteY0" fmla="*/ 0 h 3818666"/>
              <a:gd name="connsiteX1" fmla="*/ 45525 w 1913642"/>
              <a:gd name="connsiteY1" fmla="*/ 301861 h 3818666"/>
              <a:gd name="connsiteX2" fmla="*/ 26992 w 1913642"/>
              <a:gd name="connsiteY2" fmla="*/ 1168314 h 3818666"/>
              <a:gd name="connsiteX3" fmla="*/ 622169 w 1913642"/>
              <a:gd name="connsiteY3" fmla="*/ 1488218 h 3818666"/>
              <a:gd name="connsiteX4" fmla="*/ 612743 w 1913642"/>
              <a:gd name="connsiteY4" fmla="*/ 2376365 h 3818666"/>
              <a:gd name="connsiteX5" fmla="*/ 0 w 1913642"/>
              <a:gd name="connsiteY5" fmla="*/ 2687450 h 3818666"/>
              <a:gd name="connsiteX6" fmla="*/ 26672 w 1913642"/>
              <a:gd name="connsiteY6" fmla="*/ 3562722 h 3818666"/>
              <a:gd name="connsiteX7" fmla="*/ 650450 w 1913642"/>
              <a:gd name="connsiteY7" fmla="*/ 3818666 h 3818666"/>
              <a:gd name="connsiteX8" fmla="*/ 1280115 w 1913642"/>
              <a:gd name="connsiteY8" fmla="*/ 3488323 h 3818666"/>
              <a:gd name="connsiteX9" fmla="*/ 1262226 w 1913642"/>
              <a:gd name="connsiteY9" fmla="*/ 2715528 h 3818666"/>
              <a:gd name="connsiteX10" fmla="*/ 1913642 w 1913642"/>
              <a:gd name="connsiteY10" fmla="*/ 2348085 h 3818666"/>
              <a:gd name="connsiteX11" fmla="*/ 1904215 w 1913642"/>
              <a:gd name="connsiteY11" fmla="*/ 1480819 h 3818666"/>
              <a:gd name="connsiteX12" fmla="*/ 1282046 w 1913642"/>
              <a:gd name="connsiteY12" fmla="*/ 1169735 h 3818666"/>
              <a:gd name="connsiteX13" fmla="*/ 1290829 w 1913642"/>
              <a:gd name="connsiteY13" fmla="*/ 311490 h 3818666"/>
              <a:gd name="connsiteX14" fmla="*/ 640059 w 1913642"/>
              <a:gd name="connsiteY14" fmla="*/ 0 h 3818666"/>
              <a:gd name="connsiteX0" fmla="*/ 640701 w 1914284"/>
              <a:gd name="connsiteY0" fmla="*/ 0 h 3818666"/>
              <a:gd name="connsiteX1" fmla="*/ 46167 w 1914284"/>
              <a:gd name="connsiteY1" fmla="*/ 301861 h 3818666"/>
              <a:gd name="connsiteX2" fmla="*/ 27634 w 1914284"/>
              <a:gd name="connsiteY2" fmla="*/ 1168314 h 3818666"/>
              <a:gd name="connsiteX3" fmla="*/ 622811 w 1914284"/>
              <a:gd name="connsiteY3" fmla="*/ 1488218 h 3818666"/>
              <a:gd name="connsiteX4" fmla="*/ 613385 w 1914284"/>
              <a:gd name="connsiteY4" fmla="*/ 2376365 h 3818666"/>
              <a:gd name="connsiteX5" fmla="*/ 642 w 1914284"/>
              <a:gd name="connsiteY5" fmla="*/ 2687450 h 3818666"/>
              <a:gd name="connsiteX6" fmla="*/ 0 w 1914284"/>
              <a:gd name="connsiteY6" fmla="*/ 3535050 h 3818666"/>
              <a:gd name="connsiteX7" fmla="*/ 651092 w 1914284"/>
              <a:gd name="connsiteY7" fmla="*/ 3818666 h 3818666"/>
              <a:gd name="connsiteX8" fmla="*/ 1280757 w 1914284"/>
              <a:gd name="connsiteY8" fmla="*/ 3488323 h 3818666"/>
              <a:gd name="connsiteX9" fmla="*/ 1262868 w 1914284"/>
              <a:gd name="connsiteY9" fmla="*/ 2715528 h 3818666"/>
              <a:gd name="connsiteX10" fmla="*/ 1914284 w 1914284"/>
              <a:gd name="connsiteY10" fmla="*/ 2348085 h 3818666"/>
              <a:gd name="connsiteX11" fmla="*/ 1904857 w 1914284"/>
              <a:gd name="connsiteY11" fmla="*/ 1480819 h 3818666"/>
              <a:gd name="connsiteX12" fmla="*/ 1282688 w 1914284"/>
              <a:gd name="connsiteY12" fmla="*/ 1169735 h 3818666"/>
              <a:gd name="connsiteX13" fmla="*/ 1291471 w 1914284"/>
              <a:gd name="connsiteY13" fmla="*/ 311490 h 3818666"/>
              <a:gd name="connsiteX14" fmla="*/ 640701 w 1914284"/>
              <a:gd name="connsiteY14" fmla="*/ 0 h 3818666"/>
              <a:gd name="connsiteX0" fmla="*/ 640059 w 1913642"/>
              <a:gd name="connsiteY0" fmla="*/ 0 h 3818666"/>
              <a:gd name="connsiteX1" fmla="*/ 45525 w 1913642"/>
              <a:gd name="connsiteY1" fmla="*/ 301861 h 3818666"/>
              <a:gd name="connsiteX2" fmla="*/ 26992 w 1913642"/>
              <a:gd name="connsiteY2" fmla="*/ 1168314 h 3818666"/>
              <a:gd name="connsiteX3" fmla="*/ 622169 w 1913642"/>
              <a:gd name="connsiteY3" fmla="*/ 1488218 h 3818666"/>
              <a:gd name="connsiteX4" fmla="*/ 612743 w 1913642"/>
              <a:gd name="connsiteY4" fmla="*/ 2376365 h 3818666"/>
              <a:gd name="connsiteX5" fmla="*/ 0 w 1913642"/>
              <a:gd name="connsiteY5" fmla="*/ 2687450 h 3818666"/>
              <a:gd name="connsiteX6" fmla="*/ 26672 w 1913642"/>
              <a:gd name="connsiteY6" fmla="*/ 3516603 h 3818666"/>
              <a:gd name="connsiteX7" fmla="*/ 650450 w 1913642"/>
              <a:gd name="connsiteY7" fmla="*/ 3818666 h 3818666"/>
              <a:gd name="connsiteX8" fmla="*/ 1280115 w 1913642"/>
              <a:gd name="connsiteY8" fmla="*/ 3488323 h 3818666"/>
              <a:gd name="connsiteX9" fmla="*/ 1262226 w 1913642"/>
              <a:gd name="connsiteY9" fmla="*/ 2715528 h 3818666"/>
              <a:gd name="connsiteX10" fmla="*/ 1913642 w 1913642"/>
              <a:gd name="connsiteY10" fmla="*/ 2348085 h 3818666"/>
              <a:gd name="connsiteX11" fmla="*/ 1904215 w 1913642"/>
              <a:gd name="connsiteY11" fmla="*/ 1480819 h 3818666"/>
              <a:gd name="connsiteX12" fmla="*/ 1282046 w 1913642"/>
              <a:gd name="connsiteY12" fmla="*/ 1169735 h 3818666"/>
              <a:gd name="connsiteX13" fmla="*/ 1290829 w 1913642"/>
              <a:gd name="connsiteY13" fmla="*/ 311490 h 3818666"/>
              <a:gd name="connsiteX14" fmla="*/ 640059 w 1913642"/>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642 w 1886970"/>
              <a:gd name="connsiteY5" fmla="*/ 2696674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35554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35554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44660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71975 w 1886970"/>
              <a:gd name="connsiteY9" fmla="*/ 2706304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64157 w 1886970"/>
              <a:gd name="connsiteY13" fmla="*/ 311490 h 3818666"/>
              <a:gd name="connsiteX14" fmla="*/ 613387 w 1886970"/>
              <a:gd name="connsiteY14" fmla="*/ 0 h 3818666"/>
              <a:gd name="connsiteX0" fmla="*/ 630954 w 1904537"/>
              <a:gd name="connsiteY0" fmla="*/ 0 h 3818666"/>
              <a:gd name="connsiteX1" fmla="*/ 0 w 1904537"/>
              <a:gd name="connsiteY1" fmla="*/ 338757 h 3818666"/>
              <a:gd name="connsiteX2" fmla="*/ 17887 w 1904537"/>
              <a:gd name="connsiteY2" fmla="*/ 1168314 h 3818666"/>
              <a:gd name="connsiteX3" fmla="*/ 613064 w 1904537"/>
              <a:gd name="connsiteY3" fmla="*/ 1488218 h 3818666"/>
              <a:gd name="connsiteX4" fmla="*/ 603638 w 1904537"/>
              <a:gd name="connsiteY4" fmla="*/ 2376365 h 3818666"/>
              <a:gd name="connsiteX5" fmla="*/ 27314 w 1904537"/>
              <a:gd name="connsiteY5" fmla="*/ 2669003 h 3818666"/>
              <a:gd name="connsiteX6" fmla="*/ 17567 w 1904537"/>
              <a:gd name="connsiteY6" fmla="*/ 3516603 h 3818666"/>
              <a:gd name="connsiteX7" fmla="*/ 641345 w 1904537"/>
              <a:gd name="connsiteY7" fmla="*/ 3818666 h 3818666"/>
              <a:gd name="connsiteX8" fmla="*/ 1271010 w 1904537"/>
              <a:gd name="connsiteY8" fmla="*/ 3488323 h 3818666"/>
              <a:gd name="connsiteX9" fmla="*/ 1280437 w 1904537"/>
              <a:gd name="connsiteY9" fmla="*/ 2706305 h 3818666"/>
              <a:gd name="connsiteX10" fmla="*/ 1904537 w 1904537"/>
              <a:gd name="connsiteY10" fmla="*/ 2348085 h 3818666"/>
              <a:gd name="connsiteX11" fmla="*/ 1876900 w 1904537"/>
              <a:gd name="connsiteY11" fmla="*/ 1508492 h 3818666"/>
              <a:gd name="connsiteX12" fmla="*/ 1254731 w 1904537"/>
              <a:gd name="connsiteY12" fmla="*/ 1197407 h 3818666"/>
              <a:gd name="connsiteX13" fmla="*/ 1281724 w 1904537"/>
              <a:gd name="connsiteY13" fmla="*/ 311490 h 3818666"/>
              <a:gd name="connsiteX14" fmla="*/ 630954 w 1904537"/>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64157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28059 w 1886970"/>
              <a:gd name="connsiteY12" fmla="*/ 1188183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46270 w 1886970"/>
              <a:gd name="connsiteY12" fmla="*/ 1142064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46270 w 1886970"/>
              <a:gd name="connsiteY12" fmla="*/ 1142064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46270 w 1886970"/>
              <a:gd name="connsiteY12" fmla="*/ 1178959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73585 w 1886970"/>
              <a:gd name="connsiteY12" fmla="*/ 1169736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46270 w 1886970"/>
              <a:gd name="connsiteY12" fmla="*/ 1188183 h 3818666"/>
              <a:gd name="connsiteX13" fmla="*/ 1255053 w 1886970"/>
              <a:gd name="connsiteY13" fmla="*/ 311490 h 3818666"/>
              <a:gd name="connsiteX14" fmla="*/ 613387 w 1886970"/>
              <a:gd name="connsiteY14" fmla="*/ 0 h 3818666"/>
              <a:gd name="connsiteX0" fmla="*/ 1255053 w 1886970"/>
              <a:gd name="connsiteY0" fmla="*/ 0 h 3507176"/>
              <a:gd name="connsiteX1" fmla="*/ 9747 w 1886970"/>
              <a:gd name="connsiteY1" fmla="*/ 8819 h 3507176"/>
              <a:gd name="connsiteX2" fmla="*/ 320 w 1886970"/>
              <a:gd name="connsiteY2" fmla="*/ 856824 h 3507176"/>
              <a:gd name="connsiteX3" fmla="*/ 595497 w 1886970"/>
              <a:gd name="connsiteY3" fmla="*/ 1176728 h 3507176"/>
              <a:gd name="connsiteX4" fmla="*/ 586071 w 1886970"/>
              <a:gd name="connsiteY4" fmla="*/ 2064875 h 3507176"/>
              <a:gd name="connsiteX5" fmla="*/ 9747 w 1886970"/>
              <a:gd name="connsiteY5" fmla="*/ 2357513 h 3507176"/>
              <a:gd name="connsiteX6" fmla="*/ 0 w 1886970"/>
              <a:gd name="connsiteY6" fmla="*/ 3205113 h 3507176"/>
              <a:gd name="connsiteX7" fmla="*/ 623778 w 1886970"/>
              <a:gd name="connsiteY7" fmla="*/ 3507176 h 3507176"/>
              <a:gd name="connsiteX8" fmla="*/ 1253443 w 1886970"/>
              <a:gd name="connsiteY8" fmla="*/ 3176833 h 3507176"/>
              <a:gd name="connsiteX9" fmla="*/ 1262870 w 1886970"/>
              <a:gd name="connsiteY9" fmla="*/ 2394815 h 3507176"/>
              <a:gd name="connsiteX10" fmla="*/ 1886970 w 1886970"/>
              <a:gd name="connsiteY10" fmla="*/ 2036595 h 3507176"/>
              <a:gd name="connsiteX11" fmla="*/ 1859333 w 1886970"/>
              <a:gd name="connsiteY11" fmla="*/ 1197002 h 3507176"/>
              <a:gd name="connsiteX12" fmla="*/ 1246270 w 1886970"/>
              <a:gd name="connsiteY12" fmla="*/ 876693 h 3507176"/>
              <a:gd name="connsiteX13" fmla="*/ 1255053 w 1886970"/>
              <a:gd name="connsiteY13" fmla="*/ 0 h 3507176"/>
              <a:gd name="connsiteX0" fmla="*/ 1255053 w 1886970"/>
              <a:gd name="connsiteY0" fmla="*/ 0 h 3507176"/>
              <a:gd name="connsiteX1" fmla="*/ 320 w 1886970"/>
              <a:gd name="connsiteY1" fmla="*/ 856824 h 3507176"/>
              <a:gd name="connsiteX2" fmla="*/ 595497 w 1886970"/>
              <a:gd name="connsiteY2" fmla="*/ 1176728 h 3507176"/>
              <a:gd name="connsiteX3" fmla="*/ 586071 w 1886970"/>
              <a:gd name="connsiteY3" fmla="*/ 2064875 h 3507176"/>
              <a:gd name="connsiteX4" fmla="*/ 9747 w 1886970"/>
              <a:gd name="connsiteY4" fmla="*/ 2357513 h 3507176"/>
              <a:gd name="connsiteX5" fmla="*/ 0 w 1886970"/>
              <a:gd name="connsiteY5" fmla="*/ 3205113 h 3507176"/>
              <a:gd name="connsiteX6" fmla="*/ 623778 w 1886970"/>
              <a:gd name="connsiteY6" fmla="*/ 3507176 h 3507176"/>
              <a:gd name="connsiteX7" fmla="*/ 1253443 w 1886970"/>
              <a:gd name="connsiteY7" fmla="*/ 3176833 h 3507176"/>
              <a:gd name="connsiteX8" fmla="*/ 1262870 w 1886970"/>
              <a:gd name="connsiteY8" fmla="*/ 2394815 h 3507176"/>
              <a:gd name="connsiteX9" fmla="*/ 1886970 w 1886970"/>
              <a:gd name="connsiteY9" fmla="*/ 2036595 h 3507176"/>
              <a:gd name="connsiteX10" fmla="*/ 1859333 w 1886970"/>
              <a:gd name="connsiteY10" fmla="*/ 1197002 h 3507176"/>
              <a:gd name="connsiteX11" fmla="*/ 1246270 w 1886970"/>
              <a:gd name="connsiteY11" fmla="*/ 876693 h 3507176"/>
              <a:gd name="connsiteX12" fmla="*/ 1255053 w 1886970"/>
              <a:gd name="connsiteY12" fmla="*/ 0 h 3507176"/>
              <a:gd name="connsiteX0" fmla="*/ 1255053 w 1886970"/>
              <a:gd name="connsiteY0" fmla="*/ 0 h 3507176"/>
              <a:gd name="connsiteX1" fmla="*/ 595497 w 1886970"/>
              <a:gd name="connsiteY1" fmla="*/ 1176728 h 3507176"/>
              <a:gd name="connsiteX2" fmla="*/ 586071 w 1886970"/>
              <a:gd name="connsiteY2" fmla="*/ 2064875 h 3507176"/>
              <a:gd name="connsiteX3" fmla="*/ 9747 w 1886970"/>
              <a:gd name="connsiteY3" fmla="*/ 2357513 h 3507176"/>
              <a:gd name="connsiteX4" fmla="*/ 0 w 1886970"/>
              <a:gd name="connsiteY4" fmla="*/ 3205113 h 3507176"/>
              <a:gd name="connsiteX5" fmla="*/ 623778 w 1886970"/>
              <a:gd name="connsiteY5" fmla="*/ 3507176 h 3507176"/>
              <a:gd name="connsiteX6" fmla="*/ 1253443 w 1886970"/>
              <a:gd name="connsiteY6" fmla="*/ 3176833 h 3507176"/>
              <a:gd name="connsiteX7" fmla="*/ 1262870 w 1886970"/>
              <a:gd name="connsiteY7" fmla="*/ 2394815 h 3507176"/>
              <a:gd name="connsiteX8" fmla="*/ 1886970 w 1886970"/>
              <a:gd name="connsiteY8" fmla="*/ 2036595 h 3507176"/>
              <a:gd name="connsiteX9" fmla="*/ 1859333 w 1886970"/>
              <a:gd name="connsiteY9" fmla="*/ 1197002 h 3507176"/>
              <a:gd name="connsiteX10" fmla="*/ 1246270 w 1886970"/>
              <a:gd name="connsiteY10" fmla="*/ 876693 h 3507176"/>
              <a:gd name="connsiteX11" fmla="*/ 1255053 w 1886970"/>
              <a:gd name="connsiteY11" fmla="*/ 0 h 3507176"/>
              <a:gd name="connsiteX0" fmla="*/ 1246270 w 1886970"/>
              <a:gd name="connsiteY0" fmla="*/ 79 h 2630562"/>
              <a:gd name="connsiteX1" fmla="*/ 595497 w 1886970"/>
              <a:gd name="connsiteY1" fmla="*/ 300114 h 2630562"/>
              <a:gd name="connsiteX2" fmla="*/ 586071 w 1886970"/>
              <a:gd name="connsiteY2" fmla="*/ 1188261 h 2630562"/>
              <a:gd name="connsiteX3" fmla="*/ 9747 w 1886970"/>
              <a:gd name="connsiteY3" fmla="*/ 1480899 h 2630562"/>
              <a:gd name="connsiteX4" fmla="*/ 0 w 1886970"/>
              <a:gd name="connsiteY4" fmla="*/ 2328499 h 2630562"/>
              <a:gd name="connsiteX5" fmla="*/ 623778 w 1886970"/>
              <a:gd name="connsiteY5" fmla="*/ 2630562 h 2630562"/>
              <a:gd name="connsiteX6" fmla="*/ 1253443 w 1886970"/>
              <a:gd name="connsiteY6" fmla="*/ 2300219 h 2630562"/>
              <a:gd name="connsiteX7" fmla="*/ 1262870 w 1886970"/>
              <a:gd name="connsiteY7" fmla="*/ 1518201 h 2630562"/>
              <a:gd name="connsiteX8" fmla="*/ 1886970 w 1886970"/>
              <a:gd name="connsiteY8" fmla="*/ 1159981 h 2630562"/>
              <a:gd name="connsiteX9" fmla="*/ 1859333 w 1886970"/>
              <a:gd name="connsiteY9" fmla="*/ 320388 h 2630562"/>
              <a:gd name="connsiteX10" fmla="*/ 1246270 w 1886970"/>
              <a:gd name="connsiteY10" fmla="*/ 79 h 2630562"/>
              <a:gd name="connsiteX0" fmla="*/ 1246270 w 1886970"/>
              <a:gd name="connsiteY0" fmla="*/ 4183 h 2634666"/>
              <a:gd name="connsiteX1" fmla="*/ 818288 w 1886970"/>
              <a:gd name="connsiteY1" fmla="*/ 209264 h 2634666"/>
              <a:gd name="connsiteX2" fmla="*/ 595497 w 1886970"/>
              <a:gd name="connsiteY2" fmla="*/ 304218 h 2634666"/>
              <a:gd name="connsiteX3" fmla="*/ 586071 w 1886970"/>
              <a:gd name="connsiteY3" fmla="*/ 1192365 h 2634666"/>
              <a:gd name="connsiteX4" fmla="*/ 9747 w 1886970"/>
              <a:gd name="connsiteY4" fmla="*/ 1485003 h 2634666"/>
              <a:gd name="connsiteX5" fmla="*/ 0 w 1886970"/>
              <a:gd name="connsiteY5" fmla="*/ 2332603 h 2634666"/>
              <a:gd name="connsiteX6" fmla="*/ 623778 w 1886970"/>
              <a:gd name="connsiteY6" fmla="*/ 2634666 h 2634666"/>
              <a:gd name="connsiteX7" fmla="*/ 1253443 w 1886970"/>
              <a:gd name="connsiteY7" fmla="*/ 2304323 h 2634666"/>
              <a:gd name="connsiteX8" fmla="*/ 1262870 w 1886970"/>
              <a:gd name="connsiteY8" fmla="*/ 1522305 h 2634666"/>
              <a:gd name="connsiteX9" fmla="*/ 1886970 w 1886970"/>
              <a:gd name="connsiteY9" fmla="*/ 1164085 h 2634666"/>
              <a:gd name="connsiteX10" fmla="*/ 1859333 w 1886970"/>
              <a:gd name="connsiteY10" fmla="*/ 324492 h 2634666"/>
              <a:gd name="connsiteX11" fmla="*/ 1246270 w 1886970"/>
              <a:gd name="connsiteY11" fmla="*/ 4183 h 2634666"/>
              <a:gd name="connsiteX0" fmla="*/ 1246270 w 1886970"/>
              <a:gd name="connsiteY0" fmla="*/ 79 h 2630562"/>
              <a:gd name="connsiteX1" fmla="*/ 595497 w 1886970"/>
              <a:gd name="connsiteY1" fmla="*/ 300114 h 2630562"/>
              <a:gd name="connsiteX2" fmla="*/ 586071 w 1886970"/>
              <a:gd name="connsiteY2" fmla="*/ 1188261 h 2630562"/>
              <a:gd name="connsiteX3" fmla="*/ 9747 w 1886970"/>
              <a:gd name="connsiteY3" fmla="*/ 1480899 h 2630562"/>
              <a:gd name="connsiteX4" fmla="*/ 0 w 1886970"/>
              <a:gd name="connsiteY4" fmla="*/ 2328499 h 2630562"/>
              <a:gd name="connsiteX5" fmla="*/ 623778 w 1886970"/>
              <a:gd name="connsiteY5" fmla="*/ 2630562 h 2630562"/>
              <a:gd name="connsiteX6" fmla="*/ 1253443 w 1886970"/>
              <a:gd name="connsiteY6" fmla="*/ 2300219 h 2630562"/>
              <a:gd name="connsiteX7" fmla="*/ 1262870 w 1886970"/>
              <a:gd name="connsiteY7" fmla="*/ 1518201 h 2630562"/>
              <a:gd name="connsiteX8" fmla="*/ 1886970 w 1886970"/>
              <a:gd name="connsiteY8" fmla="*/ 1159981 h 2630562"/>
              <a:gd name="connsiteX9" fmla="*/ 1859333 w 1886970"/>
              <a:gd name="connsiteY9" fmla="*/ 320388 h 2630562"/>
              <a:gd name="connsiteX10" fmla="*/ 1246270 w 1886970"/>
              <a:gd name="connsiteY10" fmla="*/ 79 h 2630562"/>
              <a:gd name="connsiteX0" fmla="*/ 1859333 w 1886970"/>
              <a:gd name="connsiteY0" fmla="*/ 20274 h 2330448"/>
              <a:gd name="connsiteX1" fmla="*/ 595497 w 1886970"/>
              <a:gd name="connsiteY1" fmla="*/ 0 h 2330448"/>
              <a:gd name="connsiteX2" fmla="*/ 586071 w 1886970"/>
              <a:gd name="connsiteY2" fmla="*/ 888147 h 2330448"/>
              <a:gd name="connsiteX3" fmla="*/ 9747 w 1886970"/>
              <a:gd name="connsiteY3" fmla="*/ 1180785 h 2330448"/>
              <a:gd name="connsiteX4" fmla="*/ 0 w 1886970"/>
              <a:gd name="connsiteY4" fmla="*/ 2028385 h 2330448"/>
              <a:gd name="connsiteX5" fmla="*/ 623778 w 1886970"/>
              <a:gd name="connsiteY5" fmla="*/ 2330448 h 2330448"/>
              <a:gd name="connsiteX6" fmla="*/ 1253443 w 1886970"/>
              <a:gd name="connsiteY6" fmla="*/ 2000105 h 2330448"/>
              <a:gd name="connsiteX7" fmla="*/ 1262870 w 1886970"/>
              <a:gd name="connsiteY7" fmla="*/ 1218087 h 2330448"/>
              <a:gd name="connsiteX8" fmla="*/ 1886970 w 1886970"/>
              <a:gd name="connsiteY8" fmla="*/ 859867 h 2330448"/>
              <a:gd name="connsiteX9" fmla="*/ 1859333 w 1886970"/>
              <a:gd name="connsiteY9" fmla="*/ 20274 h 2330448"/>
              <a:gd name="connsiteX0" fmla="*/ 1859333 w 1886970"/>
              <a:gd name="connsiteY0" fmla="*/ 327376 h 2637550"/>
              <a:gd name="connsiteX1" fmla="*/ 1209801 w 1886970"/>
              <a:gd name="connsiteY1" fmla="*/ 0 h 2637550"/>
              <a:gd name="connsiteX2" fmla="*/ 595497 w 1886970"/>
              <a:gd name="connsiteY2" fmla="*/ 307102 h 2637550"/>
              <a:gd name="connsiteX3" fmla="*/ 586071 w 1886970"/>
              <a:gd name="connsiteY3" fmla="*/ 1195249 h 2637550"/>
              <a:gd name="connsiteX4" fmla="*/ 9747 w 1886970"/>
              <a:gd name="connsiteY4" fmla="*/ 1487887 h 2637550"/>
              <a:gd name="connsiteX5" fmla="*/ 0 w 1886970"/>
              <a:gd name="connsiteY5" fmla="*/ 2335487 h 2637550"/>
              <a:gd name="connsiteX6" fmla="*/ 623778 w 1886970"/>
              <a:gd name="connsiteY6" fmla="*/ 2637550 h 2637550"/>
              <a:gd name="connsiteX7" fmla="*/ 1253443 w 1886970"/>
              <a:gd name="connsiteY7" fmla="*/ 2307207 h 2637550"/>
              <a:gd name="connsiteX8" fmla="*/ 1262870 w 1886970"/>
              <a:gd name="connsiteY8" fmla="*/ 1525189 h 2637550"/>
              <a:gd name="connsiteX9" fmla="*/ 1886970 w 1886970"/>
              <a:gd name="connsiteY9" fmla="*/ 1166969 h 2637550"/>
              <a:gd name="connsiteX10" fmla="*/ 1859333 w 1886970"/>
              <a:gd name="connsiteY10" fmla="*/ 327376 h 2637550"/>
              <a:gd name="connsiteX0" fmla="*/ 1859333 w 1886970"/>
              <a:gd name="connsiteY0" fmla="*/ 308929 h 2619103"/>
              <a:gd name="connsiteX1" fmla="*/ 1246220 w 1886970"/>
              <a:gd name="connsiteY1" fmla="*/ 0 h 2619103"/>
              <a:gd name="connsiteX2" fmla="*/ 595497 w 1886970"/>
              <a:gd name="connsiteY2" fmla="*/ 288655 h 2619103"/>
              <a:gd name="connsiteX3" fmla="*/ 586071 w 1886970"/>
              <a:gd name="connsiteY3" fmla="*/ 1176802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595497 w 1886970"/>
              <a:gd name="connsiteY2" fmla="*/ 288655 h 2619103"/>
              <a:gd name="connsiteX3" fmla="*/ 586071 w 1886970"/>
              <a:gd name="connsiteY3" fmla="*/ 1176802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595497 w 1886970"/>
              <a:gd name="connsiteY2" fmla="*/ 288655 h 2619103"/>
              <a:gd name="connsiteX3" fmla="*/ 586071 w 1886970"/>
              <a:gd name="connsiteY3" fmla="*/ 1176802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586071 w 1886970"/>
              <a:gd name="connsiteY3" fmla="*/ 1176802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77120 w 1886970"/>
              <a:gd name="connsiteY3" fmla="*/ 1103011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22490 w 1886970"/>
              <a:gd name="connsiteY3" fmla="*/ 1112235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22490 w 1886970"/>
              <a:gd name="connsiteY3" fmla="*/ 1112235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469846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469846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469846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442175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442175 h 2619103"/>
              <a:gd name="connsiteX9" fmla="*/ 1886970 w 1886970"/>
              <a:gd name="connsiteY9" fmla="*/ 1148522 h 2619103"/>
              <a:gd name="connsiteX10" fmla="*/ 1859333 w 1886970"/>
              <a:gd name="connsiteY10" fmla="*/ 308929 h 2619103"/>
              <a:gd name="connsiteX0" fmla="*/ 1849586 w 1877223"/>
              <a:gd name="connsiteY0" fmla="*/ 308929 h 2619103"/>
              <a:gd name="connsiteX1" fmla="*/ 1236473 w 1877223"/>
              <a:gd name="connsiteY1" fmla="*/ 0 h 2619103"/>
              <a:gd name="connsiteX2" fmla="*/ 649485 w 1877223"/>
              <a:gd name="connsiteY2" fmla="*/ 288655 h 2619103"/>
              <a:gd name="connsiteX3" fmla="*/ 640058 w 1877223"/>
              <a:gd name="connsiteY3" fmla="*/ 1149130 h 2619103"/>
              <a:gd name="connsiteX4" fmla="*/ 0 w 1877223"/>
              <a:gd name="connsiteY4" fmla="*/ 1469440 h 2619103"/>
              <a:gd name="connsiteX5" fmla="*/ 26673 w 1877223"/>
              <a:gd name="connsiteY5" fmla="*/ 2298593 h 2619103"/>
              <a:gd name="connsiteX6" fmla="*/ 614031 w 1877223"/>
              <a:gd name="connsiteY6" fmla="*/ 2619103 h 2619103"/>
              <a:gd name="connsiteX7" fmla="*/ 1243696 w 1877223"/>
              <a:gd name="connsiteY7" fmla="*/ 2288760 h 2619103"/>
              <a:gd name="connsiteX8" fmla="*/ 1253123 w 1877223"/>
              <a:gd name="connsiteY8" fmla="*/ 1442175 h 2619103"/>
              <a:gd name="connsiteX9" fmla="*/ 1877223 w 1877223"/>
              <a:gd name="connsiteY9" fmla="*/ 1148522 h 2619103"/>
              <a:gd name="connsiteX10" fmla="*/ 1849586 w 1877223"/>
              <a:gd name="connsiteY10" fmla="*/ 308929 h 2619103"/>
              <a:gd name="connsiteX0" fmla="*/ 1849586 w 1877223"/>
              <a:gd name="connsiteY0" fmla="*/ 308929 h 2619103"/>
              <a:gd name="connsiteX1" fmla="*/ 1236473 w 1877223"/>
              <a:gd name="connsiteY1" fmla="*/ 0 h 2619103"/>
              <a:gd name="connsiteX2" fmla="*/ 649485 w 1877223"/>
              <a:gd name="connsiteY2" fmla="*/ 288655 h 2619103"/>
              <a:gd name="connsiteX3" fmla="*/ 640058 w 1877223"/>
              <a:gd name="connsiteY3" fmla="*/ 1149130 h 2619103"/>
              <a:gd name="connsiteX4" fmla="*/ 0 w 1877223"/>
              <a:gd name="connsiteY4" fmla="*/ 1469440 h 2619103"/>
              <a:gd name="connsiteX5" fmla="*/ 26673 w 1877223"/>
              <a:gd name="connsiteY5" fmla="*/ 2298593 h 2619103"/>
              <a:gd name="connsiteX6" fmla="*/ 614031 w 1877223"/>
              <a:gd name="connsiteY6" fmla="*/ 2619103 h 2619103"/>
              <a:gd name="connsiteX7" fmla="*/ 1243696 w 1877223"/>
              <a:gd name="connsiteY7" fmla="*/ 2288760 h 2619103"/>
              <a:gd name="connsiteX8" fmla="*/ 1253123 w 1877223"/>
              <a:gd name="connsiteY8" fmla="*/ 1442175 h 2619103"/>
              <a:gd name="connsiteX9" fmla="*/ 1877223 w 1877223"/>
              <a:gd name="connsiteY9" fmla="*/ 1148522 h 2619103"/>
              <a:gd name="connsiteX10" fmla="*/ 1849586 w 1877223"/>
              <a:gd name="connsiteY10" fmla="*/ 308929 h 2619103"/>
              <a:gd name="connsiteX0" fmla="*/ 1822913 w 1850550"/>
              <a:gd name="connsiteY0" fmla="*/ 308929 h 2619103"/>
              <a:gd name="connsiteX1" fmla="*/ 1209800 w 1850550"/>
              <a:gd name="connsiteY1" fmla="*/ 0 h 2619103"/>
              <a:gd name="connsiteX2" fmla="*/ 622812 w 1850550"/>
              <a:gd name="connsiteY2" fmla="*/ 288655 h 2619103"/>
              <a:gd name="connsiteX3" fmla="*/ 613385 w 1850550"/>
              <a:gd name="connsiteY3" fmla="*/ 1149130 h 2619103"/>
              <a:gd name="connsiteX4" fmla="*/ 642 w 1850550"/>
              <a:gd name="connsiteY4" fmla="*/ 1478664 h 2619103"/>
              <a:gd name="connsiteX5" fmla="*/ 0 w 1850550"/>
              <a:gd name="connsiteY5" fmla="*/ 2298593 h 2619103"/>
              <a:gd name="connsiteX6" fmla="*/ 587358 w 1850550"/>
              <a:gd name="connsiteY6" fmla="*/ 2619103 h 2619103"/>
              <a:gd name="connsiteX7" fmla="*/ 1217023 w 1850550"/>
              <a:gd name="connsiteY7" fmla="*/ 2288760 h 2619103"/>
              <a:gd name="connsiteX8" fmla="*/ 1226450 w 1850550"/>
              <a:gd name="connsiteY8" fmla="*/ 1442175 h 2619103"/>
              <a:gd name="connsiteX9" fmla="*/ 1850550 w 1850550"/>
              <a:gd name="connsiteY9" fmla="*/ 1148522 h 2619103"/>
              <a:gd name="connsiteX10" fmla="*/ 1822913 w 1850550"/>
              <a:gd name="connsiteY10" fmla="*/ 308929 h 2619103"/>
              <a:gd name="connsiteX0" fmla="*/ 1849585 w 1877222"/>
              <a:gd name="connsiteY0" fmla="*/ 308929 h 2619103"/>
              <a:gd name="connsiteX1" fmla="*/ 1236472 w 1877222"/>
              <a:gd name="connsiteY1" fmla="*/ 0 h 2619103"/>
              <a:gd name="connsiteX2" fmla="*/ 649484 w 1877222"/>
              <a:gd name="connsiteY2" fmla="*/ 288655 h 2619103"/>
              <a:gd name="connsiteX3" fmla="*/ 640057 w 1877222"/>
              <a:gd name="connsiteY3" fmla="*/ 1149130 h 2619103"/>
              <a:gd name="connsiteX4" fmla="*/ 0 w 1877222"/>
              <a:gd name="connsiteY4" fmla="*/ 1469440 h 2619103"/>
              <a:gd name="connsiteX5" fmla="*/ 26672 w 1877222"/>
              <a:gd name="connsiteY5" fmla="*/ 2298593 h 2619103"/>
              <a:gd name="connsiteX6" fmla="*/ 614030 w 1877222"/>
              <a:gd name="connsiteY6" fmla="*/ 2619103 h 2619103"/>
              <a:gd name="connsiteX7" fmla="*/ 1243695 w 1877222"/>
              <a:gd name="connsiteY7" fmla="*/ 2288760 h 2619103"/>
              <a:gd name="connsiteX8" fmla="*/ 1253122 w 1877222"/>
              <a:gd name="connsiteY8" fmla="*/ 1442175 h 2619103"/>
              <a:gd name="connsiteX9" fmla="*/ 1877222 w 1877222"/>
              <a:gd name="connsiteY9" fmla="*/ 1148522 h 2619103"/>
              <a:gd name="connsiteX10" fmla="*/ 1849585 w 1877222"/>
              <a:gd name="connsiteY10" fmla="*/ 308929 h 2619103"/>
              <a:gd name="connsiteX0" fmla="*/ 1840480 w 1868117"/>
              <a:gd name="connsiteY0" fmla="*/ 308929 h 2619103"/>
              <a:gd name="connsiteX1" fmla="*/ 1227367 w 1868117"/>
              <a:gd name="connsiteY1" fmla="*/ 0 h 2619103"/>
              <a:gd name="connsiteX2" fmla="*/ 640379 w 1868117"/>
              <a:gd name="connsiteY2" fmla="*/ 288655 h 2619103"/>
              <a:gd name="connsiteX3" fmla="*/ 630952 w 1868117"/>
              <a:gd name="connsiteY3" fmla="*/ 1149130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42175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30952 w 1868117"/>
              <a:gd name="connsiteY3" fmla="*/ 1149130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42175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42175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42175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80437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80437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43695 w 1868117"/>
              <a:gd name="connsiteY7" fmla="*/ 2279536 h 2619103"/>
              <a:gd name="connsiteX8" fmla="*/ 1280437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43695 w 1868117"/>
              <a:gd name="connsiteY7" fmla="*/ 2279536 h 2619103"/>
              <a:gd name="connsiteX8" fmla="*/ 1225807 w 1868117"/>
              <a:gd name="connsiteY8" fmla="*/ 1451398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43695 w 1868117"/>
              <a:gd name="connsiteY7" fmla="*/ 2279536 h 2619103"/>
              <a:gd name="connsiteX8" fmla="*/ 1225807 w 1868117"/>
              <a:gd name="connsiteY8" fmla="*/ 1479069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43695 w 1868117"/>
              <a:gd name="connsiteY7" fmla="*/ 2279536 h 2619103"/>
              <a:gd name="connsiteX8" fmla="*/ 1225807 w 1868117"/>
              <a:gd name="connsiteY8" fmla="*/ 1479069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43695 w 1868117"/>
              <a:gd name="connsiteY7" fmla="*/ 2279536 h 2619103"/>
              <a:gd name="connsiteX8" fmla="*/ 1225807 w 1868117"/>
              <a:gd name="connsiteY8" fmla="*/ 1479069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61905 w 1868117"/>
              <a:gd name="connsiteY7" fmla="*/ 2261088 h 2619103"/>
              <a:gd name="connsiteX8" fmla="*/ 1225807 w 1868117"/>
              <a:gd name="connsiteY8" fmla="*/ 1479069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61905 w 1868117"/>
              <a:gd name="connsiteY7" fmla="*/ 2261088 h 2619103"/>
              <a:gd name="connsiteX8" fmla="*/ 1234912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61905 w 1868117"/>
              <a:gd name="connsiteY7" fmla="*/ 2261088 h 2619103"/>
              <a:gd name="connsiteX8" fmla="*/ 1253122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52800 w 1868117"/>
              <a:gd name="connsiteY7" fmla="*/ 2270311 h 2619103"/>
              <a:gd name="connsiteX8" fmla="*/ 1253122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52800 w 1868117"/>
              <a:gd name="connsiteY7" fmla="*/ 2270311 h 2619103"/>
              <a:gd name="connsiteX8" fmla="*/ 1271332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89220 w 1868117"/>
              <a:gd name="connsiteY7" fmla="*/ 2288759 h 2619103"/>
              <a:gd name="connsiteX8" fmla="*/ 1271332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71009 w 1868117"/>
              <a:gd name="connsiteY7" fmla="*/ 2307207 h 2619103"/>
              <a:gd name="connsiteX8" fmla="*/ 1271332 w 1868117"/>
              <a:gd name="connsiteY8" fmla="*/ 1469846 h 2619103"/>
              <a:gd name="connsiteX9" fmla="*/ 1868117 w 1868117"/>
              <a:gd name="connsiteY9" fmla="*/ 1148522 h 2619103"/>
              <a:gd name="connsiteX10" fmla="*/ 1840480 w 1868117"/>
              <a:gd name="connsiteY10" fmla="*/ 308929 h 261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117" h="2619103">
                <a:moveTo>
                  <a:pt x="1840480" y="308929"/>
                </a:moveTo>
                <a:cubicBezTo>
                  <a:pt x="1520780" y="138311"/>
                  <a:pt x="1483333" y="115274"/>
                  <a:pt x="1227367" y="0"/>
                </a:cubicBezTo>
                <a:lnTo>
                  <a:pt x="613064" y="307102"/>
                </a:lnTo>
                <a:lnTo>
                  <a:pt x="612743" y="1139906"/>
                </a:lnTo>
                <a:lnTo>
                  <a:pt x="0" y="1469440"/>
                </a:lnTo>
                <a:lnTo>
                  <a:pt x="17567" y="2298593"/>
                </a:lnTo>
                <a:lnTo>
                  <a:pt x="604925" y="2619103"/>
                </a:lnTo>
                <a:lnTo>
                  <a:pt x="1271009" y="2307207"/>
                </a:lnTo>
                <a:cubicBezTo>
                  <a:pt x="1268081" y="2049609"/>
                  <a:pt x="1274260" y="1727444"/>
                  <a:pt x="1271332" y="1469846"/>
                </a:cubicBezTo>
                <a:cubicBezTo>
                  <a:pt x="1816250" y="1175186"/>
                  <a:pt x="1250361" y="1461629"/>
                  <a:pt x="1868117" y="1148522"/>
                </a:cubicBezTo>
                <a:lnTo>
                  <a:pt x="1840480" y="308929"/>
                </a:lnTo>
                <a:close/>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9" name="Figura a mano libera: forma 78">
            <a:extLst>
              <a:ext uri="{FF2B5EF4-FFF2-40B4-BE49-F238E27FC236}">
                <a16:creationId xmlns:a16="http://schemas.microsoft.com/office/drawing/2014/main" id="{A79226EF-820A-7E63-1C8A-C199C9D373D0}"/>
              </a:ext>
            </a:extLst>
          </p:cNvPr>
          <p:cNvSpPr/>
          <p:nvPr/>
        </p:nvSpPr>
        <p:spPr>
          <a:xfrm flipH="1">
            <a:off x="2828298" y="2213925"/>
            <a:ext cx="1934157" cy="2676737"/>
          </a:xfrm>
          <a:custGeom>
            <a:avLst/>
            <a:gdLst>
              <a:gd name="connsiteX0" fmla="*/ 631596 w 1932495"/>
              <a:gd name="connsiteY0" fmla="*/ 0 h 3855562"/>
              <a:gd name="connsiteX1" fmla="*/ 18853 w 1932495"/>
              <a:gd name="connsiteY1" fmla="*/ 311084 h 3855562"/>
              <a:gd name="connsiteX2" fmla="*/ 9426 w 1932495"/>
              <a:gd name="connsiteY2" fmla="*/ 1140643 h 3855562"/>
              <a:gd name="connsiteX3" fmla="*/ 641022 w 1932495"/>
              <a:gd name="connsiteY3" fmla="*/ 1432874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9426 w 1932495"/>
              <a:gd name="connsiteY2" fmla="*/ 1140643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291472 w 1932495"/>
              <a:gd name="connsiteY13" fmla="*/ 329938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53765 w 1932495"/>
              <a:gd name="connsiteY9" fmla="*/ 2743200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44338 w 1932495"/>
              <a:gd name="connsiteY8" fmla="*/ 3506771 h 3855562"/>
              <a:gd name="connsiteX9" fmla="*/ 1281079 w 1932495"/>
              <a:gd name="connsiteY9" fmla="*/ 2752424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31596 w 1932495"/>
              <a:gd name="connsiteY0" fmla="*/ 0 h 3855562"/>
              <a:gd name="connsiteX1" fmla="*/ 18853 w 1932495"/>
              <a:gd name="connsiteY1" fmla="*/ 311084 h 3855562"/>
              <a:gd name="connsiteX2" fmla="*/ 321 w 1932495"/>
              <a:gd name="connsiteY2" fmla="*/ 1195986 h 3855562"/>
              <a:gd name="connsiteX3" fmla="*/ 613708 w 1932495"/>
              <a:gd name="connsiteY3" fmla="*/ 1469770 h 3855562"/>
              <a:gd name="connsiteX4" fmla="*/ 631596 w 1932495"/>
              <a:gd name="connsiteY4" fmla="*/ 2413261 h 3855562"/>
              <a:gd name="connsiteX5" fmla="*/ 18853 w 1932495"/>
              <a:gd name="connsiteY5" fmla="*/ 2724346 h 3855562"/>
              <a:gd name="connsiteX6" fmla="*/ 0 w 1932495"/>
              <a:gd name="connsiteY6" fmla="*/ 3535051 h 3855562"/>
              <a:gd name="connsiteX7" fmla="*/ 669303 w 1932495"/>
              <a:gd name="connsiteY7" fmla="*/ 3855562 h 3855562"/>
              <a:gd name="connsiteX8" fmla="*/ 1298968 w 1932495"/>
              <a:gd name="connsiteY8" fmla="*/ 3525219 h 3855562"/>
              <a:gd name="connsiteX9" fmla="*/ 1281079 w 1932495"/>
              <a:gd name="connsiteY9" fmla="*/ 2752424 h 3855562"/>
              <a:gd name="connsiteX10" fmla="*/ 1932495 w 1932495"/>
              <a:gd name="connsiteY10" fmla="*/ 2384981 h 3855562"/>
              <a:gd name="connsiteX11" fmla="*/ 1923068 w 1932495"/>
              <a:gd name="connsiteY11" fmla="*/ 1517715 h 3855562"/>
              <a:gd name="connsiteX12" fmla="*/ 1300899 w 1932495"/>
              <a:gd name="connsiteY12" fmla="*/ 1206631 h 3855562"/>
              <a:gd name="connsiteX13" fmla="*/ 1309682 w 1932495"/>
              <a:gd name="connsiteY13" fmla="*/ 348386 h 3855562"/>
              <a:gd name="connsiteX14" fmla="*/ 631596 w 1932495"/>
              <a:gd name="connsiteY14" fmla="*/ 0 h 3855562"/>
              <a:gd name="connsiteX0" fmla="*/ 658912 w 1932495"/>
              <a:gd name="connsiteY0" fmla="*/ 0 h 3818666"/>
              <a:gd name="connsiteX1" fmla="*/ 18853 w 1932495"/>
              <a:gd name="connsiteY1" fmla="*/ 274188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73482 w 1932495"/>
              <a:gd name="connsiteY1" fmla="*/ 311085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321 w 1932495"/>
              <a:gd name="connsiteY2" fmla="*/ 1159090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45845 w 1932495"/>
              <a:gd name="connsiteY2" fmla="*/ 1168314 h 3818666"/>
              <a:gd name="connsiteX3" fmla="*/ 613708 w 1932495"/>
              <a:gd name="connsiteY3" fmla="*/ 1432874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58912 w 1932495"/>
              <a:gd name="connsiteY0" fmla="*/ 0 h 3818666"/>
              <a:gd name="connsiteX1" fmla="*/ 64378 w 1932495"/>
              <a:gd name="connsiteY1" fmla="*/ 301861 h 3818666"/>
              <a:gd name="connsiteX2" fmla="*/ 45845 w 1932495"/>
              <a:gd name="connsiteY2" fmla="*/ 1168314 h 3818666"/>
              <a:gd name="connsiteX3" fmla="*/ 641022 w 1932495"/>
              <a:gd name="connsiteY3" fmla="*/ 1488218 h 3818666"/>
              <a:gd name="connsiteX4" fmla="*/ 631596 w 1932495"/>
              <a:gd name="connsiteY4" fmla="*/ 2376365 h 3818666"/>
              <a:gd name="connsiteX5" fmla="*/ 18853 w 1932495"/>
              <a:gd name="connsiteY5" fmla="*/ 2687450 h 3818666"/>
              <a:gd name="connsiteX6" fmla="*/ 0 w 1932495"/>
              <a:gd name="connsiteY6" fmla="*/ 3498155 h 3818666"/>
              <a:gd name="connsiteX7" fmla="*/ 669303 w 1932495"/>
              <a:gd name="connsiteY7" fmla="*/ 3818666 h 3818666"/>
              <a:gd name="connsiteX8" fmla="*/ 1298968 w 1932495"/>
              <a:gd name="connsiteY8" fmla="*/ 3488323 h 3818666"/>
              <a:gd name="connsiteX9" fmla="*/ 1281079 w 1932495"/>
              <a:gd name="connsiteY9" fmla="*/ 2715528 h 3818666"/>
              <a:gd name="connsiteX10" fmla="*/ 1932495 w 1932495"/>
              <a:gd name="connsiteY10" fmla="*/ 2348085 h 3818666"/>
              <a:gd name="connsiteX11" fmla="*/ 1923068 w 1932495"/>
              <a:gd name="connsiteY11" fmla="*/ 1480819 h 3818666"/>
              <a:gd name="connsiteX12" fmla="*/ 1300899 w 1932495"/>
              <a:gd name="connsiteY12" fmla="*/ 1169735 h 3818666"/>
              <a:gd name="connsiteX13" fmla="*/ 1309682 w 1932495"/>
              <a:gd name="connsiteY13" fmla="*/ 311490 h 3818666"/>
              <a:gd name="connsiteX14" fmla="*/ 658912 w 1932495"/>
              <a:gd name="connsiteY14" fmla="*/ 0 h 3818666"/>
              <a:gd name="connsiteX0" fmla="*/ 640059 w 1913642"/>
              <a:gd name="connsiteY0" fmla="*/ 0 h 3818666"/>
              <a:gd name="connsiteX1" fmla="*/ 45525 w 1913642"/>
              <a:gd name="connsiteY1" fmla="*/ 301861 h 3818666"/>
              <a:gd name="connsiteX2" fmla="*/ 26992 w 1913642"/>
              <a:gd name="connsiteY2" fmla="*/ 1168314 h 3818666"/>
              <a:gd name="connsiteX3" fmla="*/ 622169 w 1913642"/>
              <a:gd name="connsiteY3" fmla="*/ 1488218 h 3818666"/>
              <a:gd name="connsiteX4" fmla="*/ 612743 w 1913642"/>
              <a:gd name="connsiteY4" fmla="*/ 2376365 h 3818666"/>
              <a:gd name="connsiteX5" fmla="*/ 0 w 1913642"/>
              <a:gd name="connsiteY5" fmla="*/ 2687450 h 3818666"/>
              <a:gd name="connsiteX6" fmla="*/ 26672 w 1913642"/>
              <a:gd name="connsiteY6" fmla="*/ 3562722 h 3818666"/>
              <a:gd name="connsiteX7" fmla="*/ 650450 w 1913642"/>
              <a:gd name="connsiteY7" fmla="*/ 3818666 h 3818666"/>
              <a:gd name="connsiteX8" fmla="*/ 1280115 w 1913642"/>
              <a:gd name="connsiteY8" fmla="*/ 3488323 h 3818666"/>
              <a:gd name="connsiteX9" fmla="*/ 1262226 w 1913642"/>
              <a:gd name="connsiteY9" fmla="*/ 2715528 h 3818666"/>
              <a:gd name="connsiteX10" fmla="*/ 1913642 w 1913642"/>
              <a:gd name="connsiteY10" fmla="*/ 2348085 h 3818666"/>
              <a:gd name="connsiteX11" fmla="*/ 1904215 w 1913642"/>
              <a:gd name="connsiteY11" fmla="*/ 1480819 h 3818666"/>
              <a:gd name="connsiteX12" fmla="*/ 1282046 w 1913642"/>
              <a:gd name="connsiteY12" fmla="*/ 1169735 h 3818666"/>
              <a:gd name="connsiteX13" fmla="*/ 1290829 w 1913642"/>
              <a:gd name="connsiteY13" fmla="*/ 311490 h 3818666"/>
              <a:gd name="connsiteX14" fmla="*/ 640059 w 1913642"/>
              <a:gd name="connsiteY14" fmla="*/ 0 h 3818666"/>
              <a:gd name="connsiteX0" fmla="*/ 640701 w 1914284"/>
              <a:gd name="connsiteY0" fmla="*/ 0 h 3818666"/>
              <a:gd name="connsiteX1" fmla="*/ 46167 w 1914284"/>
              <a:gd name="connsiteY1" fmla="*/ 301861 h 3818666"/>
              <a:gd name="connsiteX2" fmla="*/ 27634 w 1914284"/>
              <a:gd name="connsiteY2" fmla="*/ 1168314 h 3818666"/>
              <a:gd name="connsiteX3" fmla="*/ 622811 w 1914284"/>
              <a:gd name="connsiteY3" fmla="*/ 1488218 h 3818666"/>
              <a:gd name="connsiteX4" fmla="*/ 613385 w 1914284"/>
              <a:gd name="connsiteY4" fmla="*/ 2376365 h 3818666"/>
              <a:gd name="connsiteX5" fmla="*/ 642 w 1914284"/>
              <a:gd name="connsiteY5" fmla="*/ 2687450 h 3818666"/>
              <a:gd name="connsiteX6" fmla="*/ 0 w 1914284"/>
              <a:gd name="connsiteY6" fmla="*/ 3535050 h 3818666"/>
              <a:gd name="connsiteX7" fmla="*/ 651092 w 1914284"/>
              <a:gd name="connsiteY7" fmla="*/ 3818666 h 3818666"/>
              <a:gd name="connsiteX8" fmla="*/ 1280757 w 1914284"/>
              <a:gd name="connsiteY8" fmla="*/ 3488323 h 3818666"/>
              <a:gd name="connsiteX9" fmla="*/ 1262868 w 1914284"/>
              <a:gd name="connsiteY9" fmla="*/ 2715528 h 3818666"/>
              <a:gd name="connsiteX10" fmla="*/ 1914284 w 1914284"/>
              <a:gd name="connsiteY10" fmla="*/ 2348085 h 3818666"/>
              <a:gd name="connsiteX11" fmla="*/ 1904857 w 1914284"/>
              <a:gd name="connsiteY11" fmla="*/ 1480819 h 3818666"/>
              <a:gd name="connsiteX12" fmla="*/ 1282688 w 1914284"/>
              <a:gd name="connsiteY12" fmla="*/ 1169735 h 3818666"/>
              <a:gd name="connsiteX13" fmla="*/ 1291471 w 1914284"/>
              <a:gd name="connsiteY13" fmla="*/ 311490 h 3818666"/>
              <a:gd name="connsiteX14" fmla="*/ 640701 w 1914284"/>
              <a:gd name="connsiteY14" fmla="*/ 0 h 3818666"/>
              <a:gd name="connsiteX0" fmla="*/ 640059 w 1913642"/>
              <a:gd name="connsiteY0" fmla="*/ 0 h 3818666"/>
              <a:gd name="connsiteX1" fmla="*/ 45525 w 1913642"/>
              <a:gd name="connsiteY1" fmla="*/ 301861 h 3818666"/>
              <a:gd name="connsiteX2" fmla="*/ 26992 w 1913642"/>
              <a:gd name="connsiteY2" fmla="*/ 1168314 h 3818666"/>
              <a:gd name="connsiteX3" fmla="*/ 622169 w 1913642"/>
              <a:gd name="connsiteY3" fmla="*/ 1488218 h 3818666"/>
              <a:gd name="connsiteX4" fmla="*/ 612743 w 1913642"/>
              <a:gd name="connsiteY4" fmla="*/ 2376365 h 3818666"/>
              <a:gd name="connsiteX5" fmla="*/ 0 w 1913642"/>
              <a:gd name="connsiteY5" fmla="*/ 2687450 h 3818666"/>
              <a:gd name="connsiteX6" fmla="*/ 26672 w 1913642"/>
              <a:gd name="connsiteY6" fmla="*/ 3516603 h 3818666"/>
              <a:gd name="connsiteX7" fmla="*/ 650450 w 1913642"/>
              <a:gd name="connsiteY7" fmla="*/ 3818666 h 3818666"/>
              <a:gd name="connsiteX8" fmla="*/ 1280115 w 1913642"/>
              <a:gd name="connsiteY8" fmla="*/ 3488323 h 3818666"/>
              <a:gd name="connsiteX9" fmla="*/ 1262226 w 1913642"/>
              <a:gd name="connsiteY9" fmla="*/ 2715528 h 3818666"/>
              <a:gd name="connsiteX10" fmla="*/ 1913642 w 1913642"/>
              <a:gd name="connsiteY10" fmla="*/ 2348085 h 3818666"/>
              <a:gd name="connsiteX11" fmla="*/ 1904215 w 1913642"/>
              <a:gd name="connsiteY11" fmla="*/ 1480819 h 3818666"/>
              <a:gd name="connsiteX12" fmla="*/ 1282046 w 1913642"/>
              <a:gd name="connsiteY12" fmla="*/ 1169735 h 3818666"/>
              <a:gd name="connsiteX13" fmla="*/ 1290829 w 1913642"/>
              <a:gd name="connsiteY13" fmla="*/ 311490 h 3818666"/>
              <a:gd name="connsiteX14" fmla="*/ 640059 w 1913642"/>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642 w 1886970"/>
              <a:gd name="connsiteY5" fmla="*/ 2696674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35554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35554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44660 w 1886970"/>
              <a:gd name="connsiteY9" fmla="*/ 2715528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71975 w 1886970"/>
              <a:gd name="connsiteY9" fmla="*/ 2706304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77543 w 1886970"/>
              <a:gd name="connsiteY11" fmla="*/ 1480819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55374 w 1886970"/>
              <a:gd name="connsiteY12" fmla="*/ 1169735 h 3818666"/>
              <a:gd name="connsiteX13" fmla="*/ 1264157 w 1886970"/>
              <a:gd name="connsiteY13" fmla="*/ 311490 h 3818666"/>
              <a:gd name="connsiteX14" fmla="*/ 613387 w 1886970"/>
              <a:gd name="connsiteY14" fmla="*/ 0 h 3818666"/>
              <a:gd name="connsiteX0" fmla="*/ 613387 w 1886970"/>
              <a:gd name="connsiteY0" fmla="*/ 0 h 3818666"/>
              <a:gd name="connsiteX1" fmla="*/ 18853 w 1886970"/>
              <a:gd name="connsiteY1" fmla="*/ 301861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64157 w 1886970"/>
              <a:gd name="connsiteY13" fmla="*/ 311490 h 3818666"/>
              <a:gd name="connsiteX14" fmla="*/ 613387 w 1886970"/>
              <a:gd name="connsiteY14" fmla="*/ 0 h 3818666"/>
              <a:gd name="connsiteX0" fmla="*/ 630954 w 1904537"/>
              <a:gd name="connsiteY0" fmla="*/ 0 h 3818666"/>
              <a:gd name="connsiteX1" fmla="*/ 0 w 1904537"/>
              <a:gd name="connsiteY1" fmla="*/ 338757 h 3818666"/>
              <a:gd name="connsiteX2" fmla="*/ 17887 w 1904537"/>
              <a:gd name="connsiteY2" fmla="*/ 1168314 h 3818666"/>
              <a:gd name="connsiteX3" fmla="*/ 613064 w 1904537"/>
              <a:gd name="connsiteY3" fmla="*/ 1488218 h 3818666"/>
              <a:gd name="connsiteX4" fmla="*/ 603638 w 1904537"/>
              <a:gd name="connsiteY4" fmla="*/ 2376365 h 3818666"/>
              <a:gd name="connsiteX5" fmla="*/ 27314 w 1904537"/>
              <a:gd name="connsiteY5" fmla="*/ 2669003 h 3818666"/>
              <a:gd name="connsiteX6" fmla="*/ 17567 w 1904537"/>
              <a:gd name="connsiteY6" fmla="*/ 3516603 h 3818666"/>
              <a:gd name="connsiteX7" fmla="*/ 641345 w 1904537"/>
              <a:gd name="connsiteY7" fmla="*/ 3818666 h 3818666"/>
              <a:gd name="connsiteX8" fmla="*/ 1271010 w 1904537"/>
              <a:gd name="connsiteY8" fmla="*/ 3488323 h 3818666"/>
              <a:gd name="connsiteX9" fmla="*/ 1280437 w 1904537"/>
              <a:gd name="connsiteY9" fmla="*/ 2706305 h 3818666"/>
              <a:gd name="connsiteX10" fmla="*/ 1904537 w 1904537"/>
              <a:gd name="connsiteY10" fmla="*/ 2348085 h 3818666"/>
              <a:gd name="connsiteX11" fmla="*/ 1876900 w 1904537"/>
              <a:gd name="connsiteY11" fmla="*/ 1508492 h 3818666"/>
              <a:gd name="connsiteX12" fmla="*/ 1254731 w 1904537"/>
              <a:gd name="connsiteY12" fmla="*/ 1197407 h 3818666"/>
              <a:gd name="connsiteX13" fmla="*/ 1281724 w 1904537"/>
              <a:gd name="connsiteY13" fmla="*/ 311490 h 3818666"/>
              <a:gd name="connsiteX14" fmla="*/ 630954 w 1904537"/>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64157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37164 w 1886970"/>
              <a:gd name="connsiteY12" fmla="*/ 1197407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28059 w 1886970"/>
              <a:gd name="connsiteY12" fmla="*/ 1188183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46270 w 1886970"/>
              <a:gd name="connsiteY12" fmla="*/ 1142064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46270 w 1886970"/>
              <a:gd name="connsiteY12" fmla="*/ 1142064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46270 w 1886970"/>
              <a:gd name="connsiteY12" fmla="*/ 1178959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73585 w 1886970"/>
              <a:gd name="connsiteY12" fmla="*/ 1169736 h 3818666"/>
              <a:gd name="connsiteX13" fmla="*/ 1255053 w 1886970"/>
              <a:gd name="connsiteY13" fmla="*/ 311490 h 3818666"/>
              <a:gd name="connsiteX14" fmla="*/ 613387 w 1886970"/>
              <a:gd name="connsiteY14" fmla="*/ 0 h 3818666"/>
              <a:gd name="connsiteX0" fmla="*/ 613387 w 1886970"/>
              <a:gd name="connsiteY0" fmla="*/ 0 h 3818666"/>
              <a:gd name="connsiteX1" fmla="*/ 9747 w 1886970"/>
              <a:gd name="connsiteY1" fmla="*/ 320309 h 3818666"/>
              <a:gd name="connsiteX2" fmla="*/ 320 w 1886970"/>
              <a:gd name="connsiteY2" fmla="*/ 1168314 h 3818666"/>
              <a:gd name="connsiteX3" fmla="*/ 595497 w 1886970"/>
              <a:gd name="connsiteY3" fmla="*/ 1488218 h 3818666"/>
              <a:gd name="connsiteX4" fmla="*/ 586071 w 1886970"/>
              <a:gd name="connsiteY4" fmla="*/ 2376365 h 3818666"/>
              <a:gd name="connsiteX5" fmla="*/ 9747 w 1886970"/>
              <a:gd name="connsiteY5" fmla="*/ 2669003 h 3818666"/>
              <a:gd name="connsiteX6" fmla="*/ 0 w 1886970"/>
              <a:gd name="connsiteY6" fmla="*/ 3516603 h 3818666"/>
              <a:gd name="connsiteX7" fmla="*/ 623778 w 1886970"/>
              <a:gd name="connsiteY7" fmla="*/ 3818666 h 3818666"/>
              <a:gd name="connsiteX8" fmla="*/ 1253443 w 1886970"/>
              <a:gd name="connsiteY8" fmla="*/ 3488323 h 3818666"/>
              <a:gd name="connsiteX9" fmla="*/ 1262870 w 1886970"/>
              <a:gd name="connsiteY9" fmla="*/ 2706305 h 3818666"/>
              <a:gd name="connsiteX10" fmla="*/ 1886970 w 1886970"/>
              <a:gd name="connsiteY10" fmla="*/ 2348085 h 3818666"/>
              <a:gd name="connsiteX11" fmla="*/ 1859333 w 1886970"/>
              <a:gd name="connsiteY11" fmla="*/ 1508492 h 3818666"/>
              <a:gd name="connsiteX12" fmla="*/ 1246270 w 1886970"/>
              <a:gd name="connsiteY12" fmla="*/ 1188183 h 3818666"/>
              <a:gd name="connsiteX13" fmla="*/ 1255053 w 1886970"/>
              <a:gd name="connsiteY13" fmla="*/ 311490 h 3818666"/>
              <a:gd name="connsiteX14" fmla="*/ 613387 w 1886970"/>
              <a:gd name="connsiteY14" fmla="*/ 0 h 3818666"/>
              <a:gd name="connsiteX0" fmla="*/ 1255053 w 1886970"/>
              <a:gd name="connsiteY0" fmla="*/ 0 h 3507176"/>
              <a:gd name="connsiteX1" fmla="*/ 9747 w 1886970"/>
              <a:gd name="connsiteY1" fmla="*/ 8819 h 3507176"/>
              <a:gd name="connsiteX2" fmla="*/ 320 w 1886970"/>
              <a:gd name="connsiteY2" fmla="*/ 856824 h 3507176"/>
              <a:gd name="connsiteX3" fmla="*/ 595497 w 1886970"/>
              <a:gd name="connsiteY3" fmla="*/ 1176728 h 3507176"/>
              <a:gd name="connsiteX4" fmla="*/ 586071 w 1886970"/>
              <a:gd name="connsiteY4" fmla="*/ 2064875 h 3507176"/>
              <a:gd name="connsiteX5" fmla="*/ 9747 w 1886970"/>
              <a:gd name="connsiteY5" fmla="*/ 2357513 h 3507176"/>
              <a:gd name="connsiteX6" fmla="*/ 0 w 1886970"/>
              <a:gd name="connsiteY6" fmla="*/ 3205113 h 3507176"/>
              <a:gd name="connsiteX7" fmla="*/ 623778 w 1886970"/>
              <a:gd name="connsiteY7" fmla="*/ 3507176 h 3507176"/>
              <a:gd name="connsiteX8" fmla="*/ 1253443 w 1886970"/>
              <a:gd name="connsiteY8" fmla="*/ 3176833 h 3507176"/>
              <a:gd name="connsiteX9" fmla="*/ 1262870 w 1886970"/>
              <a:gd name="connsiteY9" fmla="*/ 2394815 h 3507176"/>
              <a:gd name="connsiteX10" fmla="*/ 1886970 w 1886970"/>
              <a:gd name="connsiteY10" fmla="*/ 2036595 h 3507176"/>
              <a:gd name="connsiteX11" fmla="*/ 1859333 w 1886970"/>
              <a:gd name="connsiteY11" fmla="*/ 1197002 h 3507176"/>
              <a:gd name="connsiteX12" fmla="*/ 1246270 w 1886970"/>
              <a:gd name="connsiteY12" fmla="*/ 876693 h 3507176"/>
              <a:gd name="connsiteX13" fmla="*/ 1255053 w 1886970"/>
              <a:gd name="connsiteY13" fmla="*/ 0 h 3507176"/>
              <a:gd name="connsiteX0" fmla="*/ 1255053 w 1886970"/>
              <a:gd name="connsiteY0" fmla="*/ 0 h 3507176"/>
              <a:gd name="connsiteX1" fmla="*/ 320 w 1886970"/>
              <a:gd name="connsiteY1" fmla="*/ 856824 h 3507176"/>
              <a:gd name="connsiteX2" fmla="*/ 595497 w 1886970"/>
              <a:gd name="connsiteY2" fmla="*/ 1176728 h 3507176"/>
              <a:gd name="connsiteX3" fmla="*/ 586071 w 1886970"/>
              <a:gd name="connsiteY3" fmla="*/ 2064875 h 3507176"/>
              <a:gd name="connsiteX4" fmla="*/ 9747 w 1886970"/>
              <a:gd name="connsiteY4" fmla="*/ 2357513 h 3507176"/>
              <a:gd name="connsiteX5" fmla="*/ 0 w 1886970"/>
              <a:gd name="connsiteY5" fmla="*/ 3205113 h 3507176"/>
              <a:gd name="connsiteX6" fmla="*/ 623778 w 1886970"/>
              <a:gd name="connsiteY6" fmla="*/ 3507176 h 3507176"/>
              <a:gd name="connsiteX7" fmla="*/ 1253443 w 1886970"/>
              <a:gd name="connsiteY7" fmla="*/ 3176833 h 3507176"/>
              <a:gd name="connsiteX8" fmla="*/ 1262870 w 1886970"/>
              <a:gd name="connsiteY8" fmla="*/ 2394815 h 3507176"/>
              <a:gd name="connsiteX9" fmla="*/ 1886970 w 1886970"/>
              <a:gd name="connsiteY9" fmla="*/ 2036595 h 3507176"/>
              <a:gd name="connsiteX10" fmla="*/ 1859333 w 1886970"/>
              <a:gd name="connsiteY10" fmla="*/ 1197002 h 3507176"/>
              <a:gd name="connsiteX11" fmla="*/ 1246270 w 1886970"/>
              <a:gd name="connsiteY11" fmla="*/ 876693 h 3507176"/>
              <a:gd name="connsiteX12" fmla="*/ 1255053 w 1886970"/>
              <a:gd name="connsiteY12" fmla="*/ 0 h 3507176"/>
              <a:gd name="connsiteX0" fmla="*/ 1255053 w 1886970"/>
              <a:gd name="connsiteY0" fmla="*/ 0 h 3507176"/>
              <a:gd name="connsiteX1" fmla="*/ 595497 w 1886970"/>
              <a:gd name="connsiteY1" fmla="*/ 1176728 h 3507176"/>
              <a:gd name="connsiteX2" fmla="*/ 586071 w 1886970"/>
              <a:gd name="connsiteY2" fmla="*/ 2064875 h 3507176"/>
              <a:gd name="connsiteX3" fmla="*/ 9747 w 1886970"/>
              <a:gd name="connsiteY3" fmla="*/ 2357513 h 3507176"/>
              <a:gd name="connsiteX4" fmla="*/ 0 w 1886970"/>
              <a:gd name="connsiteY4" fmla="*/ 3205113 h 3507176"/>
              <a:gd name="connsiteX5" fmla="*/ 623778 w 1886970"/>
              <a:gd name="connsiteY5" fmla="*/ 3507176 h 3507176"/>
              <a:gd name="connsiteX6" fmla="*/ 1253443 w 1886970"/>
              <a:gd name="connsiteY6" fmla="*/ 3176833 h 3507176"/>
              <a:gd name="connsiteX7" fmla="*/ 1262870 w 1886970"/>
              <a:gd name="connsiteY7" fmla="*/ 2394815 h 3507176"/>
              <a:gd name="connsiteX8" fmla="*/ 1886970 w 1886970"/>
              <a:gd name="connsiteY8" fmla="*/ 2036595 h 3507176"/>
              <a:gd name="connsiteX9" fmla="*/ 1859333 w 1886970"/>
              <a:gd name="connsiteY9" fmla="*/ 1197002 h 3507176"/>
              <a:gd name="connsiteX10" fmla="*/ 1246270 w 1886970"/>
              <a:gd name="connsiteY10" fmla="*/ 876693 h 3507176"/>
              <a:gd name="connsiteX11" fmla="*/ 1255053 w 1886970"/>
              <a:gd name="connsiteY11" fmla="*/ 0 h 3507176"/>
              <a:gd name="connsiteX0" fmla="*/ 1246270 w 1886970"/>
              <a:gd name="connsiteY0" fmla="*/ 79 h 2630562"/>
              <a:gd name="connsiteX1" fmla="*/ 595497 w 1886970"/>
              <a:gd name="connsiteY1" fmla="*/ 300114 h 2630562"/>
              <a:gd name="connsiteX2" fmla="*/ 586071 w 1886970"/>
              <a:gd name="connsiteY2" fmla="*/ 1188261 h 2630562"/>
              <a:gd name="connsiteX3" fmla="*/ 9747 w 1886970"/>
              <a:gd name="connsiteY3" fmla="*/ 1480899 h 2630562"/>
              <a:gd name="connsiteX4" fmla="*/ 0 w 1886970"/>
              <a:gd name="connsiteY4" fmla="*/ 2328499 h 2630562"/>
              <a:gd name="connsiteX5" fmla="*/ 623778 w 1886970"/>
              <a:gd name="connsiteY5" fmla="*/ 2630562 h 2630562"/>
              <a:gd name="connsiteX6" fmla="*/ 1253443 w 1886970"/>
              <a:gd name="connsiteY6" fmla="*/ 2300219 h 2630562"/>
              <a:gd name="connsiteX7" fmla="*/ 1262870 w 1886970"/>
              <a:gd name="connsiteY7" fmla="*/ 1518201 h 2630562"/>
              <a:gd name="connsiteX8" fmla="*/ 1886970 w 1886970"/>
              <a:gd name="connsiteY8" fmla="*/ 1159981 h 2630562"/>
              <a:gd name="connsiteX9" fmla="*/ 1859333 w 1886970"/>
              <a:gd name="connsiteY9" fmla="*/ 320388 h 2630562"/>
              <a:gd name="connsiteX10" fmla="*/ 1246270 w 1886970"/>
              <a:gd name="connsiteY10" fmla="*/ 79 h 2630562"/>
              <a:gd name="connsiteX0" fmla="*/ 1246270 w 1886970"/>
              <a:gd name="connsiteY0" fmla="*/ 4183 h 2634666"/>
              <a:gd name="connsiteX1" fmla="*/ 818288 w 1886970"/>
              <a:gd name="connsiteY1" fmla="*/ 209264 h 2634666"/>
              <a:gd name="connsiteX2" fmla="*/ 595497 w 1886970"/>
              <a:gd name="connsiteY2" fmla="*/ 304218 h 2634666"/>
              <a:gd name="connsiteX3" fmla="*/ 586071 w 1886970"/>
              <a:gd name="connsiteY3" fmla="*/ 1192365 h 2634666"/>
              <a:gd name="connsiteX4" fmla="*/ 9747 w 1886970"/>
              <a:gd name="connsiteY4" fmla="*/ 1485003 h 2634666"/>
              <a:gd name="connsiteX5" fmla="*/ 0 w 1886970"/>
              <a:gd name="connsiteY5" fmla="*/ 2332603 h 2634666"/>
              <a:gd name="connsiteX6" fmla="*/ 623778 w 1886970"/>
              <a:gd name="connsiteY6" fmla="*/ 2634666 h 2634666"/>
              <a:gd name="connsiteX7" fmla="*/ 1253443 w 1886970"/>
              <a:gd name="connsiteY7" fmla="*/ 2304323 h 2634666"/>
              <a:gd name="connsiteX8" fmla="*/ 1262870 w 1886970"/>
              <a:gd name="connsiteY8" fmla="*/ 1522305 h 2634666"/>
              <a:gd name="connsiteX9" fmla="*/ 1886970 w 1886970"/>
              <a:gd name="connsiteY9" fmla="*/ 1164085 h 2634666"/>
              <a:gd name="connsiteX10" fmla="*/ 1859333 w 1886970"/>
              <a:gd name="connsiteY10" fmla="*/ 324492 h 2634666"/>
              <a:gd name="connsiteX11" fmla="*/ 1246270 w 1886970"/>
              <a:gd name="connsiteY11" fmla="*/ 4183 h 2634666"/>
              <a:gd name="connsiteX0" fmla="*/ 1246270 w 1886970"/>
              <a:gd name="connsiteY0" fmla="*/ 79 h 2630562"/>
              <a:gd name="connsiteX1" fmla="*/ 595497 w 1886970"/>
              <a:gd name="connsiteY1" fmla="*/ 300114 h 2630562"/>
              <a:gd name="connsiteX2" fmla="*/ 586071 w 1886970"/>
              <a:gd name="connsiteY2" fmla="*/ 1188261 h 2630562"/>
              <a:gd name="connsiteX3" fmla="*/ 9747 w 1886970"/>
              <a:gd name="connsiteY3" fmla="*/ 1480899 h 2630562"/>
              <a:gd name="connsiteX4" fmla="*/ 0 w 1886970"/>
              <a:gd name="connsiteY4" fmla="*/ 2328499 h 2630562"/>
              <a:gd name="connsiteX5" fmla="*/ 623778 w 1886970"/>
              <a:gd name="connsiteY5" fmla="*/ 2630562 h 2630562"/>
              <a:gd name="connsiteX6" fmla="*/ 1253443 w 1886970"/>
              <a:gd name="connsiteY6" fmla="*/ 2300219 h 2630562"/>
              <a:gd name="connsiteX7" fmla="*/ 1262870 w 1886970"/>
              <a:gd name="connsiteY7" fmla="*/ 1518201 h 2630562"/>
              <a:gd name="connsiteX8" fmla="*/ 1886970 w 1886970"/>
              <a:gd name="connsiteY8" fmla="*/ 1159981 h 2630562"/>
              <a:gd name="connsiteX9" fmla="*/ 1859333 w 1886970"/>
              <a:gd name="connsiteY9" fmla="*/ 320388 h 2630562"/>
              <a:gd name="connsiteX10" fmla="*/ 1246270 w 1886970"/>
              <a:gd name="connsiteY10" fmla="*/ 79 h 2630562"/>
              <a:gd name="connsiteX0" fmla="*/ 1859333 w 1886970"/>
              <a:gd name="connsiteY0" fmla="*/ 20274 h 2330448"/>
              <a:gd name="connsiteX1" fmla="*/ 595497 w 1886970"/>
              <a:gd name="connsiteY1" fmla="*/ 0 h 2330448"/>
              <a:gd name="connsiteX2" fmla="*/ 586071 w 1886970"/>
              <a:gd name="connsiteY2" fmla="*/ 888147 h 2330448"/>
              <a:gd name="connsiteX3" fmla="*/ 9747 w 1886970"/>
              <a:gd name="connsiteY3" fmla="*/ 1180785 h 2330448"/>
              <a:gd name="connsiteX4" fmla="*/ 0 w 1886970"/>
              <a:gd name="connsiteY4" fmla="*/ 2028385 h 2330448"/>
              <a:gd name="connsiteX5" fmla="*/ 623778 w 1886970"/>
              <a:gd name="connsiteY5" fmla="*/ 2330448 h 2330448"/>
              <a:gd name="connsiteX6" fmla="*/ 1253443 w 1886970"/>
              <a:gd name="connsiteY6" fmla="*/ 2000105 h 2330448"/>
              <a:gd name="connsiteX7" fmla="*/ 1262870 w 1886970"/>
              <a:gd name="connsiteY7" fmla="*/ 1218087 h 2330448"/>
              <a:gd name="connsiteX8" fmla="*/ 1886970 w 1886970"/>
              <a:gd name="connsiteY8" fmla="*/ 859867 h 2330448"/>
              <a:gd name="connsiteX9" fmla="*/ 1859333 w 1886970"/>
              <a:gd name="connsiteY9" fmla="*/ 20274 h 2330448"/>
              <a:gd name="connsiteX0" fmla="*/ 1859333 w 1886970"/>
              <a:gd name="connsiteY0" fmla="*/ 327376 h 2637550"/>
              <a:gd name="connsiteX1" fmla="*/ 1209801 w 1886970"/>
              <a:gd name="connsiteY1" fmla="*/ 0 h 2637550"/>
              <a:gd name="connsiteX2" fmla="*/ 595497 w 1886970"/>
              <a:gd name="connsiteY2" fmla="*/ 307102 h 2637550"/>
              <a:gd name="connsiteX3" fmla="*/ 586071 w 1886970"/>
              <a:gd name="connsiteY3" fmla="*/ 1195249 h 2637550"/>
              <a:gd name="connsiteX4" fmla="*/ 9747 w 1886970"/>
              <a:gd name="connsiteY4" fmla="*/ 1487887 h 2637550"/>
              <a:gd name="connsiteX5" fmla="*/ 0 w 1886970"/>
              <a:gd name="connsiteY5" fmla="*/ 2335487 h 2637550"/>
              <a:gd name="connsiteX6" fmla="*/ 623778 w 1886970"/>
              <a:gd name="connsiteY6" fmla="*/ 2637550 h 2637550"/>
              <a:gd name="connsiteX7" fmla="*/ 1253443 w 1886970"/>
              <a:gd name="connsiteY7" fmla="*/ 2307207 h 2637550"/>
              <a:gd name="connsiteX8" fmla="*/ 1262870 w 1886970"/>
              <a:gd name="connsiteY8" fmla="*/ 1525189 h 2637550"/>
              <a:gd name="connsiteX9" fmla="*/ 1886970 w 1886970"/>
              <a:gd name="connsiteY9" fmla="*/ 1166969 h 2637550"/>
              <a:gd name="connsiteX10" fmla="*/ 1859333 w 1886970"/>
              <a:gd name="connsiteY10" fmla="*/ 327376 h 2637550"/>
              <a:gd name="connsiteX0" fmla="*/ 1859333 w 1886970"/>
              <a:gd name="connsiteY0" fmla="*/ 308929 h 2619103"/>
              <a:gd name="connsiteX1" fmla="*/ 1246220 w 1886970"/>
              <a:gd name="connsiteY1" fmla="*/ 0 h 2619103"/>
              <a:gd name="connsiteX2" fmla="*/ 595497 w 1886970"/>
              <a:gd name="connsiteY2" fmla="*/ 288655 h 2619103"/>
              <a:gd name="connsiteX3" fmla="*/ 586071 w 1886970"/>
              <a:gd name="connsiteY3" fmla="*/ 1176802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595497 w 1886970"/>
              <a:gd name="connsiteY2" fmla="*/ 288655 h 2619103"/>
              <a:gd name="connsiteX3" fmla="*/ 586071 w 1886970"/>
              <a:gd name="connsiteY3" fmla="*/ 1176802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595497 w 1886970"/>
              <a:gd name="connsiteY2" fmla="*/ 288655 h 2619103"/>
              <a:gd name="connsiteX3" fmla="*/ 586071 w 1886970"/>
              <a:gd name="connsiteY3" fmla="*/ 1176802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586071 w 1886970"/>
              <a:gd name="connsiteY3" fmla="*/ 1176802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77120 w 1886970"/>
              <a:gd name="connsiteY3" fmla="*/ 1103011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22490 w 1886970"/>
              <a:gd name="connsiteY3" fmla="*/ 1112235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22490 w 1886970"/>
              <a:gd name="connsiteY3" fmla="*/ 1112235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506742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469846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469846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469846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442175 h 2619103"/>
              <a:gd name="connsiteX9" fmla="*/ 1886970 w 1886970"/>
              <a:gd name="connsiteY9" fmla="*/ 1148522 h 2619103"/>
              <a:gd name="connsiteX10" fmla="*/ 1859333 w 1886970"/>
              <a:gd name="connsiteY10" fmla="*/ 308929 h 2619103"/>
              <a:gd name="connsiteX0" fmla="*/ 1859333 w 1886970"/>
              <a:gd name="connsiteY0" fmla="*/ 308929 h 2619103"/>
              <a:gd name="connsiteX1" fmla="*/ 1246220 w 1886970"/>
              <a:gd name="connsiteY1" fmla="*/ 0 h 2619103"/>
              <a:gd name="connsiteX2" fmla="*/ 659232 w 1886970"/>
              <a:gd name="connsiteY2" fmla="*/ 288655 h 2619103"/>
              <a:gd name="connsiteX3" fmla="*/ 649805 w 1886970"/>
              <a:gd name="connsiteY3" fmla="*/ 1149130 h 2619103"/>
              <a:gd name="connsiteX4" fmla="*/ 9747 w 1886970"/>
              <a:gd name="connsiteY4" fmla="*/ 1469440 h 2619103"/>
              <a:gd name="connsiteX5" fmla="*/ 0 w 1886970"/>
              <a:gd name="connsiteY5" fmla="*/ 2317040 h 2619103"/>
              <a:gd name="connsiteX6" fmla="*/ 623778 w 1886970"/>
              <a:gd name="connsiteY6" fmla="*/ 2619103 h 2619103"/>
              <a:gd name="connsiteX7" fmla="*/ 1253443 w 1886970"/>
              <a:gd name="connsiteY7" fmla="*/ 2288760 h 2619103"/>
              <a:gd name="connsiteX8" fmla="*/ 1262870 w 1886970"/>
              <a:gd name="connsiteY8" fmla="*/ 1442175 h 2619103"/>
              <a:gd name="connsiteX9" fmla="*/ 1886970 w 1886970"/>
              <a:gd name="connsiteY9" fmla="*/ 1148522 h 2619103"/>
              <a:gd name="connsiteX10" fmla="*/ 1859333 w 1886970"/>
              <a:gd name="connsiteY10" fmla="*/ 308929 h 2619103"/>
              <a:gd name="connsiteX0" fmla="*/ 1849586 w 1877223"/>
              <a:gd name="connsiteY0" fmla="*/ 308929 h 2619103"/>
              <a:gd name="connsiteX1" fmla="*/ 1236473 w 1877223"/>
              <a:gd name="connsiteY1" fmla="*/ 0 h 2619103"/>
              <a:gd name="connsiteX2" fmla="*/ 649485 w 1877223"/>
              <a:gd name="connsiteY2" fmla="*/ 288655 h 2619103"/>
              <a:gd name="connsiteX3" fmla="*/ 640058 w 1877223"/>
              <a:gd name="connsiteY3" fmla="*/ 1149130 h 2619103"/>
              <a:gd name="connsiteX4" fmla="*/ 0 w 1877223"/>
              <a:gd name="connsiteY4" fmla="*/ 1469440 h 2619103"/>
              <a:gd name="connsiteX5" fmla="*/ 26673 w 1877223"/>
              <a:gd name="connsiteY5" fmla="*/ 2298593 h 2619103"/>
              <a:gd name="connsiteX6" fmla="*/ 614031 w 1877223"/>
              <a:gd name="connsiteY6" fmla="*/ 2619103 h 2619103"/>
              <a:gd name="connsiteX7" fmla="*/ 1243696 w 1877223"/>
              <a:gd name="connsiteY7" fmla="*/ 2288760 h 2619103"/>
              <a:gd name="connsiteX8" fmla="*/ 1253123 w 1877223"/>
              <a:gd name="connsiteY8" fmla="*/ 1442175 h 2619103"/>
              <a:gd name="connsiteX9" fmla="*/ 1877223 w 1877223"/>
              <a:gd name="connsiteY9" fmla="*/ 1148522 h 2619103"/>
              <a:gd name="connsiteX10" fmla="*/ 1849586 w 1877223"/>
              <a:gd name="connsiteY10" fmla="*/ 308929 h 2619103"/>
              <a:gd name="connsiteX0" fmla="*/ 1849586 w 1877223"/>
              <a:gd name="connsiteY0" fmla="*/ 308929 h 2619103"/>
              <a:gd name="connsiteX1" fmla="*/ 1236473 w 1877223"/>
              <a:gd name="connsiteY1" fmla="*/ 0 h 2619103"/>
              <a:gd name="connsiteX2" fmla="*/ 649485 w 1877223"/>
              <a:gd name="connsiteY2" fmla="*/ 288655 h 2619103"/>
              <a:gd name="connsiteX3" fmla="*/ 640058 w 1877223"/>
              <a:gd name="connsiteY3" fmla="*/ 1149130 h 2619103"/>
              <a:gd name="connsiteX4" fmla="*/ 0 w 1877223"/>
              <a:gd name="connsiteY4" fmla="*/ 1469440 h 2619103"/>
              <a:gd name="connsiteX5" fmla="*/ 26673 w 1877223"/>
              <a:gd name="connsiteY5" fmla="*/ 2298593 h 2619103"/>
              <a:gd name="connsiteX6" fmla="*/ 614031 w 1877223"/>
              <a:gd name="connsiteY6" fmla="*/ 2619103 h 2619103"/>
              <a:gd name="connsiteX7" fmla="*/ 1243696 w 1877223"/>
              <a:gd name="connsiteY7" fmla="*/ 2288760 h 2619103"/>
              <a:gd name="connsiteX8" fmla="*/ 1253123 w 1877223"/>
              <a:gd name="connsiteY8" fmla="*/ 1442175 h 2619103"/>
              <a:gd name="connsiteX9" fmla="*/ 1877223 w 1877223"/>
              <a:gd name="connsiteY9" fmla="*/ 1148522 h 2619103"/>
              <a:gd name="connsiteX10" fmla="*/ 1849586 w 1877223"/>
              <a:gd name="connsiteY10" fmla="*/ 308929 h 2619103"/>
              <a:gd name="connsiteX0" fmla="*/ 1822913 w 1850550"/>
              <a:gd name="connsiteY0" fmla="*/ 308929 h 2619103"/>
              <a:gd name="connsiteX1" fmla="*/ 1209800 w 1850550"/>
              <a:gd name="connsiteY1" fmla="*/ 0 h 2619103"/>
              <a:gd name="connsiteX2" fmla="*/ 622812 w 1850550"/>
              <a:gd name="connsiteY2" fmla="*/ 288655 h 2619103"/>
              <a:gd name="connsiteX3" fmla="*/ 613385 w 1850550"/>
              <a:gd name="connsiteY3" fmla="*/ 1149130 h 2619103"/>
              <a:gd name="connsiteX4" fmla="*/ 642 w 1850550"/>
              <a:gd name="connsiteY4" fmla="*/ 1478664 h 2619103"/>
              <a:gd name="connsiteX5" fmla="*/ 0 w 1850550"/>
              <a:gd name="connsiteY5" fmla="*/ 2298593 h 2619103"/>
              <a:gd name="connsiteX6" fmla="*/ 587358 w 1850550"/>
              <a:gd name="connsiteY6" fmla="*/ 2619103 h 2619103"/>
              <a:gd name="connsiteX7" fmla="*/ 1217023 w 1850550"/>
              <a:gd name="connsiteY7" fmla="*/ 2288760 h 2619103"/>
              <a:gd name="connsiteX8" fmla="*/ 1226450 w 1850550"/>
              <a:gd name="connsiteY8" fmla="*/ 1442175 h 2619103"/>
              <a:gd name="connsiteX9" fmla="*/ 1850550 w 1850550"/>
              <a:gd name="connsiteY9" fmla="*/ 1148522 h 2619103"/>
              <a:gd name="connsiteX10" fmla="*/ 1822913 w 1850550"/>
              <a:gd name="connsiteY10" fmla="*/ 308929 h 2619103"/>
              <a:gd name="connsiteX0" fmla="*/ 1849585 w 1877222"/>
              <a:gd name="connsiteY0" fmla="*/ 308929 h 2619103"/>
              <a:gd name="connsiteX1" fmla="*/ 1236472 w 1877222"/>
              <a:gd name="connsiteY1" fmla="*/ 0 h 2619103"/>
              <a:gd name="connsiteX2" fmla="*/ 649484 w 1877222"/>
              <a:gd name="connsiteY2" fmla="*/ 288655 h 2619103"/>
              <a:gd name="connsiteX3" fmla="*/ 640057 w 1877222"/>
              <a:gd name="connsiteY3" fmla="*/ 1149130 h 2619103"/>
              <a:gd name="connsiteX4" fmla="*/ 0 w 1877222"/>
              <a:gd name="connsiteY4" fmla="*/ 1469440 h 2619103"/>
              <a:gd name="connsiteX5" fmla="*/ 26672 w 1877222"/>
              <a:gd name="connsiteY5" fmla="*/ 2298593 h 2619103"/>
              <a:gd name="connsiteX6" fmla="*/ 614030 w 1877222"/>
              <a:gd name="connsiteY6" fmla="*/ 2619103 h 2619103"/>
              <a:gd name="connsiteX7" fmla="*/ 1243695 w 1877222"/>
              <a:gd name="connsiteY7" fmla="*/ 2288760 h 2619103"/>
              <a:gd name="connsiteX8" fmla="*/ 1253122 w 1877222"/>
              <a:gd name="connsiteY8" fmla="*/ 1442175 h 2619103"/>
              <a:gd name="connsiteX9" fmla="*/ 1877222 w 1877222"/>
              <a:gd name="connsiteY9" fmla="*/ 1148522 h 2619103"/>
              <a:gd name="connsiteX10" fmla="*/ 1849585 w 1877222"/>
              <a:gd name="connsiteY10" fmla="*/ 308929 h 2619103"/>
              <a:gd name="connsiteX0" fmla="*/ 1840480 w 1868117"/>
              <a:gd name="connsiteY0" fmla="*/ 308929 h 2619103"/>
              <a:gd name="connsiteX1" fmla="*/ 1227367 w 1868117"/>
              <a:gd name="connsiteY1" fmla="*/ 0 h 2619103"/>
              <a:gd name="connsiteX2" fmla="*/ 640379 w 1868117"/>
              <a:gd name="connsiteY2" fmla="*/ 288655 h 2619103"/>
              <a:gd name="connsiteX3" fmla="*/ 630952 w 1868117"/>
              <a:gd name="connsiteY3" fmla="*/ 1149130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42175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30952 w 1868117"/>
              <a:gd name="connsiteY3" fmla="*/ 1149130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42175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42175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42175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44017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80437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34590 w 1868117"/>
              <a:gd name="connsiteY7" fmla="*/ 2288760 h 2619103"/>
              <a:gd name="connsiteX8" fmla="*/ 1280437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43695 w 1868117"/>
              <a:gd name="connsiteY7" fmla="*/ 2279536 h 2619103"/>
              <a:gd name="connsiteX8" fmla="*/ 1280437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43695 w 1868117"/>
              <a:gd name="connsiteY7" fmla="*/ 2279536 h 2619103"/>
              <a:gd name="connsiteX8" fmla="*/ 1225807 w 1868117"/>
              <a:gd name="connsiteY8" fmla="*/ 1451398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03959 w 1868117"/>
              <a:gd name="connsiteY2" fmla="*/ 288655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43695 w 1868117"/>
              <a:gd name="connsiteY7" fmla="*/ 2279536 h 2619103"/>
              <a:gd name="connsiteX8" fmla="*/ 1225807 w 1868117"/>
              <a:gd name="connsiteY8" fmla="*/ 1479069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43695 w 1868117"/>
              <a:gd name="connsiteY7" fmla="*/ 2279536 h 2619103"/>
              <a:gd name="connsiteX8" fmla="*/ 1225807 w 1868117"/>
              <a:gd name="connsiteY8" fmla="*/ 1479069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43695 w 1868117"/>
              <a:gd name="connsiteY7" fmla="*/ 2279536 h 2619103"/>
              <a:gd name="connsiteX8" fmla="*/ 1225807 w 1868117"/>
              <a:gd name="connsiteY8" fmla="*/ 1479069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61905 w 1868117"/>
              <a:gd name="connsiteY7" fmla="*/ 2261088 h 2619103"/>
              <a:gd name="connsiteX8" fmla="*/ 1225807 w 1868117"/>
              <a:gd name="connsiteY8" fmla="*/ 1479069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61905 w 1868117"/>
              <a:gd name="connsiteY7" fmla="*/ 2261088 h 2619103"/>
              <a:gd name="connsiteX8" fmla="*/ 1234912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61905 w 1868117"/>
              <a:gd name="connsiteY7" fmla="*/ 2261088 h 2619103"/>
              <a:gd name="connsiteX8" fmla="*/ 1253122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52800 w 1868117"/>
              <a:gd name="connsiteY7" fmla="*/ 2270311 h 2619103"/>
              <a:gd name="connsiteX8" fmla="*/ 1253122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52800 w 1868117"/>
              <a:gd name="connsiteY7" fmla="*/ 2270311 h 2619103"/>
              <a:gd name="connsiteX8" fmla="*/ 1271332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89220 w 1868117"/>
              <a:gd name="connsiteY7" fmla="*/ 2288759 h 2619103"/>
              <a:gd name="connsiteX8" fmla="*/ 1271332 w 1868117"/>
              <a:gd name="connsiteY8" fmla="*/ 1469846 h 2619103"/>
              <a:gd name="connsiteX9" fmla="*/ 1868117 w 1868117"/>
              <a:gd name="connsiteY9" fmla="*/ 1148522 h 2619103"/>
              <a:gd name="connsiteX10" fmla="*/ 1840480 w 1868117"/>
              <a:gd name="connsiteY10" fmla="*/ 308929 h 2619103"/>
              <a:gd name="connsiteX0" fmla="*/ 1840480 w 1868117"/>
              <a:gd name="connsiteY0" fmla="*/ 308929 h 2619103"/>
              <a:gd name="connsiteX1" fmla="*/ 1227367 w 1868117"/>
              <a:gd name="connsiteY1" fmla="*/ 0 h 2619103"/>
              <a:gd name="connsiteX2" fmla="*/ 613064 w 1868117"/>
              <a:gd name="connsiteY2" fmla="*/ 307102 h 2619103"/>
              <a:gd name="connsiteX3" fmla="*/ 612743 w 1868117"/>
              <a:gd name="connsiteY3" fmla="*/ 1139906 h 2619103"/>
              <a:gd name="connsiteX4" fmla="*/ 0 w 1868117"/>
              <a:gd name="connsiteY4" fmla="*/ 1469440 h 2619103"/>
              <a:gd name="connsiteX5" fmla="*/ 17567 w 1868117"/>
              <a:gd name="connsiteY5" fmla="*/ 2298593 h 2619103"/>
              <a:gd name="connsiteX6" fmla="*/ 604925 w 1868117"/>
              <a:gd name="connsiteY6" fmla="*/ 2619103 h 2619103"/>
              <a:gd name="connsiteX7" fmla="*/ 1271009 w 1868117"/>
              <a:gd name="connsiteY7" fmla="*/ 2307207 h 2619103"/>
              <a:gd name="connsiteX8" fmla="*/ 1271332 w 1868117"/>
              <a:gd name="connsiteY8" fmla="*/ 1469846 h 2619103"/>
              <a:gd name="connsiteX9" fmla="*/ 1868117 w 1868117"/>
              <a:gd name="connsiteY9" fmla="*/ 1148522 h 2619103"/>
              <a:gd name="connsiteX10" fmla="*/ 1840480 w 1868117"/>
              <a:gd name="connsiteY10" fmla="*/ 308929 h 2619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68117" h="2619103">
                <a:moveTo>
                  <a:pt x="1840480" y="308929"/>
                </a:moveTo>
                <a:cubicBezTo>
                  <a:pt x="1520780" y="138311"/>
                  <a:pt x="1483333" y="115274"/>
                  <a:pt x="1227367" y="0"/>
                </a:cubicBezTo>
                <a:lnTo>
                  <a:pt x="613064" y="307102"/>
                </a:lnTo>
                <a:lnTo>
                  <a:pt x="612743" y="1139906"/>
                </a:lnTo>
                <a:lnTo>
                  <a:pt x="0" y="1469440"/>
                </a:lnTo>
                <a:lnTo>
                  <a:pt x="17567" y="2298593"/>
                </a:lnTo>
                <a:lnTo>
                  <a:pt x="604925" y="2619103"/>
                </a:lnTo>
                <a:lnTo>
                  <a:pt x="1271009" y="2307207"/>
                </a:lnTo>
                <a:cubicBezTo>
                  <a:pt x="1268081" y="2049609"/>
                  <a:pt x="1274260" y="1727444"/>
                  <a:pt x="1271332" y="1469846"/>
                </a:cubicBezTo>
                <a:cubicBezTo>
                  <a:pt x="1816250" y="1175186"/>
                  <a:pt x="1250361" y="1461629"/>
                  <a:pt x="1868117" y="1148522"/>
                </a:cubicBezTo>
                <a:lnTo>
                  <a:pt x="1840480" y="308929"/>
                </a:lnTo>
                <a:close/>
              </a:path>
            </a:pathLst>
          </a:cu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extLst>
      <p:ext uri="{BB962C8B-B14F-4D97-AF65-F5344CB8AC3E}">
        <p14:creationId xmlns:p14="http://schemas.microsoft.com/office/powerpoint/2010/main" val="319921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FAB8D456-E165-DDD6-0AAA-C1D1B1907378}"/>
              </a:ext>
            </a:extLst>
          </p:cNvPr>
          <p:cNvSpPr>
            <a:spLocks noGrp="1"/>
          </p:cNvSpPr>
          <p:nvPr>
            <p:ph type="title"/>
          </p:nvPr>
        </p:nvSpPr>
        <p:spPr/>
        <p:txBody>
          <a:bodyPr/>
          <a:lstStyle/>
          <a:p>
            <a:r>
              <a:rPr lang="en-GB" noProof="0" dirty="0"/>
              <a:t>Focus: BBmap components 2/2</a:t>
            </a:r>
          </a:p>
        </p:txBody>
      </p:sp>
      <p:sp>
        <p:nvSpPr>
          <p:cNvPr id="9" name="Segnaposto contenuto 8">
            <a:extLst>
              <a:ext uri="{FF2B5EF4-FFF2-40B4-BE49-F238E27FC236}">
                <a16:creationId xmlns:a16="http://schemas.microsoft.com/office/drawing/2014/main" id="{54F63A62-52A8-0265-F55A-058A1A2EBBEE}"/>
              </a:ext>
            </a:extLst>
          </p:cNvPr>
          <p:cNvSpPr>
            <a:spLocks noGrp="1"/>
          </p:cNvSpPr>
          <p:nvPr>
            <p:ph idx="1"/>
          </p:nvPr>
        </p:nvSpPr>
        <p:spPr/>
        <p:txBody>
          <a:bodyPr>
            <a:normAutofit/>
          </a:bodyPr>
          <a:lstStyle/>
          <a:p>
            <a:pPr>
              <a:buFont typeface="Arial" panose="020B0604020202020204" pitchFamily="34" charset="0"/>
              <a:buChar char="•"/>
            </a:pPr>
            <a:r>
              <a:rPr lang="en-GB" noProof="0" dirty="0"/>
              <a:t>The system integrates both </a:t>
            </a:r>
            <a:r>
              <a:rPr lang="en-GB" b="1" noProof="0" dirty="0"/>
              <a:t>licensed components</a:t>
            </a:r>
            <a:r>
              <a:rPr lang="en-GB" noProof="0" dirty="0"/>
              <a:t> and </a:t>
            </a:r>
            <a:r>
              <a:rPr lang="en-GB" b="1" noProof="0" dirty="0"/>
              <a:t>open-source solutions</a:t>
            </a:r>
            <a:endParaRPr lang="en-GB" noProof="0" dirty="0"/>
          </a:p>
          <a:p>
            <a:pPr>
              <a:buFont typeface="Arial" panose="020B0604020202020204" pitchFamily="34" charset="0"/>
              <a:buChar char="•"/>
            </a:pPr>
            <a:r>
              <a:rPr lang="en-GB" noProof="0" dirty="0"/>
              <a:t>In recent years, </a:t>
            </a:r>
            <a:r>
              <a:rPr lang="en-GB" b="1" noProof="0" dirty="0"/>
              <a:t>development efforts have increasingly focused on open source</a:t>
            </a:r>
            <a:r>
              <a:rPr lang="en-GB" noProof="0" dirty="0"/>
              <a:t>, across all layers of the technology stack</a:t>
            </a:r>
          </a:p>
          <a:p>
            <a:pPr>
              <a:buFont typeface="Arial" panose="020B0604020202020204" pitchFamily="34" charset="0"/>
              <a:buChar char="•"/>
            </a:pPr>
            <a:r>
              <a:rPr lang="en-GB" noProof="0" dirty="0"/>
              <a:t>The architecture is designed to be </a:t>
            </a:r>
            <a:r>
              <a:rPr lang="en-GB" b="1" noProof="0" dirty="0"/>
              <a:t>modular and adaptable</a:t>
            </a:r>
            <a:r>
              <a:rPr lang="en-GB" noProof="0" dirty="0"/>
              <a:t>, allowing for </a:t>
            </a:r>
            <a:r>
              <a:rPr lang="en-GB" b="1" noProof="0" dirty="0"/>
              <a:t>low-investment evolutions</a:t>
            </a:r>
            <a:r>
              <a:rPr lang="en-GB" noProof="0" dirty="0"/>
              <a:t> in response to changing needs</a:t>
            </a:r>
          </a:p>
          <a:p>
            <a:pPr>
              <a:buFont typeface="Arial" panose="020B0604020202020204" pitchFamily="34" charset="0"/>
              <a:buChar char="•"/>
            </a:pPr>
            <a:r>
              <a:rPr lang="en-GB" noProof="0" dirty="0"/>
              <a:t>Particular attention is paid to </a:t>
            </a:r>
            <a:r>
              <a:rPr lang="en-GB" b="1" noProof="0" dirty="0"/>
              <a:t>maintenance and upgrade costs</a:t>
            </a:r>
            <a:r>
              <a:rPr lang="en-GB" noProof="0" dirty="0"/>
              <a:t>:</a:t>
            </a:r>
            <a:br>
              <a:rPr lang="en-GB" noProof="0" dirty="0"/>
            </a:br>
            <a:r>
              <a:rPr lang="en-GB" noProof="0" dirty="0"/>
              <a:t>a sophisticated system with high update costs risks becoming </a:t>
            </a:r>
            <a:r>
              <a:rPr lang="en-GB" b="1" noProof="0" dirty="0"/>
              <a:t>unsustainable in the long term</a:t>
            </a:r>
            <a:endParaRPr lang="en-GB" noProof="0" dirty="0"/>
          </a:p>
          <a:p>
            <a:endParaRPr lang="en-GB" noProof="0" dirty="0"/>
          </a:p>
        </p:txBody>
      </p:sp>
    </p:spTree>
    <p:extLst>
      <p:ext uri="{BB962C8B-B14F-4D97-AF65-F5344CB8AC3E}">
        <p14:creationId xmlns:p14="http://schemas.microsoft.com/office/powerpoint/2010/main" val="107872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05BC3198-3EEA-490E-A996-4C730963F5AD}"/>
              </a:ext>
            </a:extLst>
          </p:cNvPr>
          <p:cNvSpPr/>
          <p:nvPr/>
        </p:nvSpPr>
        <p:spPr>
          <a:xfrm>
            <a:off x="6096000" y="3429000"/>
            <a:ext cx="5505157" cy="1992848"/>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ttangolo 7">
            <a:extLst>
              <a:ext uri="{FF2B5EF4-FFF2-40B4-BE49-F238E27FC236}">
                <a16:creationId xmlns:a16="http://schemas.microsoft.com/office/drawing/2014/main" id="{FEDE3E2A-FC64-F158-EF1D-31379A19275E}"/>
              </a:ext>
            </a:extLst>
          </p:cNvPr>
          <p:cNvSpPr/>
          <p:nvPr/>
        </p:nvSpPr>
        <p:spPr>
          <a:xfrm>
            <a:off x="590843" y="3429001"/>
            <a:ext cx="5505157" cy="1992848"/>
          </a:xfrm>
          <a:prstGeom prst="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olo 1">
            <a:extLst>
              <a:ext uri="{FF2B5EF4-FFF2-40B4-BE49-F238E27FC236}">
                <a16:creationId xmlns:a16="http://schemas.microsoft.com/office/drawing/2014/main" id="{AC88178A-033E-59BE-577A-69AB87E71D82}"/>
              </a:ext>
            </a:extLst>
          </p:cNvPr>
          <p:cNvSpPr>
            <a:spLocks noGrp="1"/>
          </p:cNvSpPr>
          <p:nvPr>
            <p:ph type="title"/>
          </p:nvPr>
        </p:nvSpPr>
        <p:spPr>
          <a:xfrm>
            <a:off x="838200" y="674616"/>
            <a:ext cx="10515600" cy="1325563"/>
          </a:xfrm>
        </p:spPr>
        <p:txBody>
          <a:bodyPr/>
          <a:lstStyle/>
          <a:p>
            <a:r>
              <a:rPr lang="en-GB" noProof="0" dirty="0"/>
              <a:t>Focus: managing geo positions 1/2</a:t>
            </a:r>
            <a:br>
              <a:rPr lang="en-GB" noProof="0" dirty="0"/>
            </a:br>
            <a:r>
              <a:rPr lang="en-GB" sz="3200" noProof="0" dirty="0"/>
              <a:t>Key classes and relations</a:t>
            </a:r>
          </a:p>
        </p:txBody>
      </p:sp>
      <p:graphicFrame>
        <p:nvGraphicFramePr>
          <p:cNvPr id="7" name="Segnaposto contenuto 6">
            <a:extLst>
              <a:ext uri="{FF2B5EF4-FFF2-40B4-BE49-F238E27FC236}">
                <a16:creationId xmlns:a16="http://schemas.microsoft.com/office/drawing/2014/main" id="{F808511D-8698-73A3-4AB0-F95409780E04}"/>
              </a:ext>
            </a:extLst>
          </p:cNvPr>
          <p:cNvGraphicFramePr>
            <a:graphicFrameLocks noGrp="1"/>
          </p:cNvGraphicFramePr>
          <p:nvPr>
            <p:ph idx="1"/>
            <p:extLst>
              <p:ext uri="{D42A27DB-BD31-4B8C-83A1-F6EECF244321}">
                <p14:modId xmlns:p14="http://schemas.microsoft.com/office/powerpoint/2010/main" val="2126025680"/>
              </p:ext>
            </p:extLst>
          </p:nvPr>
        </p:nvGraphicFramePr>
        <p:xfrm>
          <a:off x="838200" y="235191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Connettore 2 10">
            <a:extLst>
              <a:ext uri="{FF2B5EF4-FFF2-40B4-BE49-F238E27FC236}">
                <a16:creationId xmlns:a16="http://schemas.microsoft.com/office/drawing/2014/main" id="{BD8266DD-201F-04F4-136F-91652F789E58}"/>
              </a:ext>
            </a:extLst>
          </p:cNvPr>
          <p:cNvCxnSpPr/>
          <p:nvPr/>
        </p:nvCxnSpPr>
        <p:spPr>
          <a:xfrm>
            <a:off x="1856935" y="3042806"/>
            <a:ext cx="0" cy="912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1E35CFBD-DA14-13EA-B353-E294C86CDDF8}"/>
              </a:ext>
            </a:extLst>
          </p:cNvPr>
          <p:cNvCxnSpPr/>
          <p:nvPr/>
        </p:nvCxnSpPr>
        <p:spPr>
          <a:xfrm>
            <a:off x="4668128" y="3042806"/>
            <a:ext cx="0" cy="912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66F73E1A-EA10-9A1F-3B43-F632440BFA6E}"/>
              </a:ext>
            </a:extLst>
          </p:cNvPr>
          <p:cNvCxnSpPr/>
          <p:nvPr/>
        </p:nvCxnSpPr>
        <p:spPr>
          <a:xfrm>
            <a:off x="7437119" y="3059001"/>
            <a:ext cx="0" cy="912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ttore 2 13">
            <a:extLst>
              <a:ext uri="{FF2B5EF4-FFF2-40B4-BE49-F238E27FC236}">
                <a16:creationId xmlns:a16="http://schemas.microsoft.com/office/drawing/2014/main" id="{247DDBF7-18BF-B41B-DC74-832F8BAE2B65}"/>
              </a:ext>
            </a:extLst>
          </p:cNvPr>
          <p:cNvCxnSpPr/>
          <p:nvPr/>
        </p:nvCxnSpPr>
        <p:spPr>
          <a:xfrm>
            <a:off x="10306928" y="3073069"/>
            <a:ext cx="0" cy="912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39AB0977-A200-E230-F35A-109FFF1BFEAD}"/>
              </a:ext>
            </a:extLst>
          </p:cNvPr>
          <p:cNvCxnSpPr/>
          <p:nvPr/>
        </p:nvCxnSpPr>
        <p:spPr>
          <a:xfrm>
            <a:off x="1856935" y="5136547"/>
            <a:ext cx="0" cy="912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9D97E401-4C1E-C411-0713-91E51FE0598E}"/>
              </a:ext>
            </a:extLst>
          </p:cNvPr>
          <p:cNvSpPr txBox="1"/>
          <p:nvPr/>
        </p:nvSpPr>
        <p:spPr>
          <a:xfrm>
            <a:off x="1242760" y="2658253"/>
            <a:ext cx="1250663" cy="369332"/>
          </a:xfrm>
          <a:prstGeom prst="rect">
            <a:avLst/>
          </a:prstGeom>
          <a:noFill/>
        </p:spPr>
        <p:txBody>
          <a:bodyPr wrap="none" rtlCol="0">
            <a:spAutoFit/>
          </a:bodyPr>
          <a:lstStyle/>
          <a:p>
            <a:r>
              <a:rPr lang="en-GB" b="1" noProof="0" dirty="0"/>
              <a:t>entry point</a:t>
            </a:r>
          </a:p>
        </p:txBody>
      </p:sp>
      <p:sp>
        <p:nvSpPr>
          <p:cNvPr id="17" name="CasellaDiTesto 16">
            <a:extLst>
              <a:ext uri="{FF2B5EF4-FFF2-40B4-BE49-F238E27FC236}">
                <a16:creationId xmlns:a16="http://schemas.microsoft.com/office/drawing/2014/main" id="{4824573F-7754-D95C-7964-D8F3F1B80634}"/>
              </a:ext>
            </a:extLst>
          </p:cNvPr>
          <p:cNvSpPr txBox="1"/>
          <p:nvPr/>
        </p:nvSpPr>
        <p:spPr>
          <a:xfrm>
            <a:off x="4053953" y="2658253"/>
            <a:ext cx="1250663" cy="369332"/>
          </a:xfrm>
          <a:prstGeom prst="rect">
            <a:avLst/>
          </a:prstGeom>
          <a:noFill/>
        </p:spPr>
        <p:txBody>
          <a:bodyPr wrap="none" rtlCol="0">
            <a:spAutoFit/>
          </a:bodyPr>
          <a:lstStyle/>
          <a:p>
            <a:r>
              <a:rPr lang="en-GB" b="1" noProof="0" dirty="0"/>
              <a:t>entry point</a:t>
            </a:r>
          </a:p>
        </p:txBody>
      </p:sp>
      <p:sp>
        <p:nvSpPr>
          <p:cNvPr id="18" name="CasellaDiTesto 17">
            <a:extLst>
              <a:ext uri="{FF2B5EF4-FFF2-40B4-BE49-F238E27FC236}">
                <a16:creationId xmlns:a16="http://schemas.microsoft.com/office/drawing/2014/main" id="{6DCDBE3C-7F54-FDE0-A267-FBCC54E7735E}"/>
              </a:ext>
            </a:extLst>
          </p:cNvPr>
          <p:cNvSpPr txBox="1"/>
          <p:nvPr/>
        </p:nvSpPr>
        <p:spPr>
          <a:xfrm>
            <a:off x="6865146" y="2658253"/>
            <a:ext cx="1250663" cy="369332"/>
          </a:xfrm>
          <a:prstGeom prst="rect">
            <a:avLst/>
          </a:prstGeom>
          <a:noFill/>
        </p:spPr>
        <p:txBody>
          <a:bodyPr wrap="none" rtlCol="0">
            <a:spAutoFit/>
          </a:bodyPr>
          <a:lstStyle/>
          <a:p>
            <a:r>
              <a:rPr lang="en-GB" b="1" noProof="0" dirty="0"/>
              <a:t>entry point</a:t>
            </a:r>
          </a:p>
        </p:txBody>
      </p:sp>
      <p:sp>
        <p:nvSpPr>
          <p:cNvPr id="19" name="CasellaDiTesto 18">
            <a:extLst>
              <a:ext uri="{FF2B5EF4-FFF2-40B4-BE49-F238E27FC236}">
                <a16:creationId xmlns:a16="http://schemas.microsoft.com/office/drawing/2014/main" id="{04C3C6B9-1EAC-50FA-79F7-88D9F8337B13}"/>
              </a:ext>
            </a:extLst>
          </p:cNvPr>
          <p:cNvSpPr txBox="1"/>
          <p:nvPr/>
        </p:nvSpPr>
        <p:spPr>
          <a:xfrm>
            <a:off x="9676339" y="2658253"/>
            <a:ext cx="1250663" cy="369332"/>
          </a:xfrm>
          <a:prstGeom prst="rect">
            <a:avLst/>
          </a:prstGeom>
          <a:noFill/>
        </p:spPr>
        <p:txBody>
          <a:bodyPr wrap="none" rtlCol="0">
            <a:spAutoFit/>
          </a:bodyPr>
          <a:lstStyle/>
          <a:p>
            <a:r>
              <a:rPr lang="en-GB" b="1" noProof="0" dirty="0"/>
              <a:t>entry point</a:t>
            </a:r>
          </a:p>
        </p:txBody>
      </p:sp>
      <p:sp>
        <p:nvSpPr>
          <p:cNvPr id="20" name="CasellaDiTesto 19">
            <a:extLst>
              <a:ext uri="{FF2B5EF4-FFF2-40B4-BE49-F238E27FC236}">
                <a16:creationId xmlns:a16="http://schemas.microsoft.com/office/drawing/2014/main" id="{FAC1133A-320C-BCBA-FC74-8F2198EFE477}"/>
              </a:ext>
            </a:extLst>
          </p:cNvPr>
          <p:cNvSpPr txBox="1"/>
          <p:nvPr/>
        </p:nvSpPr>
        <p:spPr>
          <a:xfrm>
            <a:off x="1258149" y="6084631"/>
            <a:ext cx="1386918" cy="369332"/>
          </a:xfrm>
          <a:prstGeom prst="rect">
            <a:avLst/>
          </a:prstGeom>
          <a:noFill/>
        </p:spPr>
        <p:txBody>
          <a:bodyPr wrap="none" rtlCol="0">
            <a:spAutoFit/>
          </a:bodyPr>
          <a:lstStyle/>
          <a:p>
            <a:r>
              <a:rPr lang="en-GB" b="1" noProof="0" dirty="0"/>
              <a:t>main output</a:t>
            </a:r>
          </a:p>
        </p:txBody>
      </p:sp>
      <p:cxnSp>
        <p:nvCxnSpPr>
          <p:cNvPr id="4" name="Connettore 2 3">
            <a:extLst>
              <a:ext uri="{FF2B5EF4-FFF2-40B4-BE49-F238E27FC236}">
                <a16:creationId xmlns:a16="http://schemas.microsoft.com/office/drawing/2014/main" id="{5A4B5803-C075-D8A2-25AF-C9CA05698BF7}"/>
              </a:ext>
            </a:extLst>
          </p:cNvPr>
          <p:cNvCxnSpPr>
            <a:cxnSpLocks/>
          </p:cNvCxnSpPr>
          <p:nvPr/>
        </p:nvCxnSpPr>
        <p:spPr>
          <a:xfrm>
            <a:off x="7479321" y="5119564"/>
            <a:ext cx="0" cy="473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D4470DBA-C69F-7AA6-E497-8EB7A62E1A5D}"/>
              </a:ext>
            </a:extLst>
          </p:cNvPr>
          <p:cNvSpPr txBox="1"/>
          <p:nvPr/>
        </p:nvSpPr>
        <p:spPr>
          <a:xfrm>
            <a:off x="3677666" y="6084631"/>
            <a:ext cx="1869294" cy="369332"/>
          </a:xfrm>
          <a:prstGeom prst="rect">
            <a:avLst/>
          </a:prstGeom>
          <a:noFill/>
        </p:spPr>
        <p:txBody>
          <a:bodyPr wrap="none" rtlCol="0">
            <a:spAutoFit/>
          </a:bodyPr>
          <a:lstStyle/>
          <a:p>
            <a:r>
              <a:rPr lang="en-GB" b="1" noProof="0" dirty="0"/>
              <a:t>secondary output</a:t>
            </a:r>
          </a:p>
        </p:txBody>
      </p:sp>
      <p:sp>
        <p:nvSpPr>
          <p:cNvPr id="22" name="CasellaDiTesto 21">
            <a:extLst>
              <a:ext uri="{FF2B5EF4-FFF2-40B4-BE49-F238E27FC236}">
                <a16:creationId xmlns:a16="http://schemas.microsoft.com/office/drawing/2014/main" id="{5D517053-9608-007B-2541-6E9607DB8BC3}"/>
              </a:ext>
            </a:extLst>
          </p:cNvPr>
          <p:cNvSpPr txBox="1"/>
          <p:nvPr/>
        </p:nvSpPr>
        <p:spPr>
          <a:xfrm>
            <a:off x="6491436" y="5663017"/>
            <a:ext cx="1808508" cy="369332"/>
          </a:xfrm>
          <a:prstGeom prst="rect">
            <a:avLst/>
          </a:prstGeom>
          <a:noFill/>
        </p:spPr>
        <p:txBody>
          <a:bodyPr wrap="none" rtlCol="0">
            <a:spAutoFit/>
          </a:bodyPr>
          <a:lstStyle/>
          <a:p>
            <a:r>
              <a:rPr lang="en-GB" i="1" noProof="0" dirty="0"/>
              <a:t>functional output</a:t>
            </a:r>
          </a:p>
        </p:txBody>
      </p:sp>
      <p:sp>
        <p:nvSpPr>
          <p:cNvPr id="24" name="CasellaDiTesto 23">
            <a:extLst>
              <a:ext uri="{FF2B5EF4-FFF2-40B4-BE49-F238E27FC236}">
                <a16:creationId xmlns:a16="http://schemas.microsoft.com/office/drawing/2014/main" id="{FD3F44AA-79E2-8AB2-63BD-C26C674BBEB1}"/>
              </a:ext>
            </a:extLst>
          </p:cNvPr>
          <p:cNvSpPr txBox="1"/>
          <p:nvPr/>
        </p:nvSpPr>
        <p:spPr>
          <a:xfrm>
            <a:off x="8546892" y="4245337"/>
            <a:ext cx="452368" cy="307777"/>
          </a:xfrm>
          <a:prstGeom prst="rect">
            <a:avLst/>
          </a:prstGeom>
          <a:noFill/>
        </p:spPr>
        <p:txBody>
          <a:bodyPr wrap="none" rtlCol="0">
            <a:spAutoFit/>
          </a:bodyPr>
          <a:lstStyle/>
          <a:p>
            <a:r>
              <a:rPr lang="en-GB" sz="1400" noProof="0" dirty="0"/>
              <a:t>0, 1</a:t>
            </a:r>
          </a:p>
        </p:txBody>
      </p:sp>
      <p:sp>
        <p:nvSpPr>
          <p:cNvPr id="25" name="CasellaDiTesto 24">
            <a:extLst>
              <a:ext uri="{FF2B5EF4-FFF2-40B4-BE49-F238E27FC236}">
                <a16:creationId xmlns:a16="http://schemas.microsoft.com/office/drawing/2014/main" id="{B22876DF-F245-909E-E785-8A014F0A7902}"/>
              </a:ext>
            </a:extLst>
          </p:cNvPr>
          <p:cNvSpPr txBox="1"/>
          <p:nvPr/>
        </p:nvSpPr>
        <p:spPr>
          <a:xfrm>
            <a:off x="9070287" y="4194385"/>
            <a:ext cx="306494" cy="369332"/>
          </a:xfrm>
          <a:prstGeom prst="rect">
            <a:avLst/>
          </a:prstGeom>
          <a:noFill/>
        </p:spPr>
        <p:txBody>
          <a:bodyPr wrap="none" rtlCol="0">
            <a:spAutoFit/>
          </a:bodyPr>
          <a:lstStyle/>
          <a:p>
            <a:r>
              <a:rPr lang="en-GB" noProof="0" dirty="0"/>
              <a:t>n</a:t>
            </a:r>
          </a:p>
        </p:txBody>
      </p:sp>
      <p:sp>
        <p:nvSpPr>
          <p:cNvPr id="26" name="CasellaDiTesto 25">
            <a:extLst>
              <a:ext uri="{FF2B5EF4-FFF2-40B4-BE49-F238E27FC236}">
                <a16:creationId xmlns:a16="http://schemas.microsoft.com/office/drawing/2014/main" id="{0DFDD711-4290-296A-F6DA-8161B0E95218}"/>
              </a:ext>
            </a:extLst>
          </p:cNvPr>
          <p:cNvSpPr txBox="1"/>
          <p:nvPr/>
        </p:nvSpPr>
        <p:spPr>
          <a:xfrm>
            <a:off x="6054925" y="4234322"/>
            <a:ext cx="463588" cy="307777"/>
          </a:xfrm>
          <a:prstGeom prst="rect">
            <a:avLst/>
          </a:prstGeom>
          <a:noFill/>
        </p:spPr>
        <p:txBody>
          <a:bodyPr wrap="none" rtlCol="0">
            <a:spAutoFit/>
          </a:bodyPr>
          <a:lstStyle/>
          <a:p>
            <a:r>
              <a:rPr lang="en-GB" sz="1400" noProof="0" dirty="0"/>
              <a:t>0,m</a:t>
            </a:r>
          </a:p>
        </p:txBody>
      </p:sp>
      <p:sp>
        <p:nvSpPr>
          <p:cNvPr id="27" name="CasellaDiTesto 26">
            <a:extLst>
              <a:ext uri="{FF2B5EF4-FFF2-40B4-BE49-F238E27FC236}">
                <a16:creationId xmlns:a16="http://schemas.microsoft.com/office/drawing/2014/main" id="{2F867A54-E185-BE94-F2BF-4F3A81F8F073}"/>
              </a:ext>
            </a:extLst>
          </p:cNvPr>
          <p:cNvSpPr txBox="1"/>
          <p:nvPr/>
        </p:nvSpPr>
        <p:spPr>
          <a:xfrm>
            <a:off x="5681982" y="4245337"/>
            <a:ext cx="276038" cy="307777"/>
          </a:xfrm>
          <a:prstGeom prst="rect">
            <a:avLst/>
          </a:prstGeom>
          <a:noFill/>
        </p:spPr>
        <p:txBody>
          <a:bodyPr wrap="none" rtlCol="0">
            <a:spAutoFit/>
          </a:bodyPr>
          <a:lstStyle/>
          <a:p>
            <a:r>
              <a:rPr lang="en-GB" sz="1400" noProof="0" dirty="0"/>
              <a:t>1</a:t>
            </a:r>
          </a:p>
        </p:txBody>
      </p:sp>
      <p:sp>
        <p:nvSpPr>
          <p:cNvPr id="28" name="CasellaDiTesto 27">
            <a:extLst>
              <a:ext uri="{FF2B5EF4-FFF2-40B4-BE49-F238E27FC236}">
                <a16:creationId xmlns:a16="http://schemas.microsoft.com/office/drawing/2014/main" id="{7A2879C3-E750-7745-58C1-8122D1F72B51}"/>
              </a:ext>
            </a:extLst>
          </p:cNvPr>
          <p:cNvSpPr txBox="1"/>
          <p:nvPr/>
        </p:nvSpPr>
        <p:spPr>
          <a:xfrm>
            <a:off x="2845675" y="4237469"/>
            <a:ext cx="276038" cy="307777"/>
          </a:xfrm>
          <a:prstGeom prst="rect">
            <a:avLst/>
          </a:prstGeom>
          <a:noFill/>
        </p:spPr>
        <p:txBody>
          <a:bodyPr wrap="none" rtlCol="0">
            <a:spAutoFit/>
          </a:bodyPr>
          <a:lstStyle/>
          <a:p>
            <a:r>
              <a:rPr lang="en-GB" sz="1400" noProof="0" dirty="0"/>
              <a:t>1</a:t>
            </a:r>
          </a:p>
        </p:txBody>
      </p:sp>
      <p:sp>
        <p:nvSpPr>
          <p:cNvPr id="29" name="CasellaDiTesto 28">
            <a:extLst>
              <a:ext uri="{FF2B5EF4-FFF2-40B4-BE49-F238E27FC236}">
                <a16:creationId xmlns:a16="http://schemas.microsoft.com/office/drawing/2014/main" id="{72E11DEB-2E68-BD2F-1F06-14A71EB1201F}"/>
              </a:ext>
            </a:extLst>
          </p:cNvPr>
          <p:cNvSpPr txBox="1"/>
          <p:nvPr/>
        </p:nvSpPr>
        <p:spPr>
          <a:xfrm>
            <a:off x="3398422" y="4233097"/>
            <a:ext cx="279244" cy="307777"/>
          </a:xfrm>
          <a:prstGeom prst="rect">
            <a:avLst/>
          </a:prstGeom>
          <a:noFill/>
        </p:spPr>
        <p:txBody>
          <a:bodyPr wrap="none" rtlCol="0">
            <a:spAutoFit/>
          </a:bodyPr>
          <a:lstStyle/>
          <a:p>
            <a:r>
              <a:rPr lang="en-GB" sz="1400" noProof="0" dirty="0"/>
              <a:t>p</a:t>
            </a:r>
          </a:p>
        </p:txBody>
      </p:sp>
      <p:sp>
        <p:nvSpPr>
          <p:cNvPr id="31" name="CasellaDiTesto 30">
            <a:extLst>
              <a:ext uri="{FF2B5EF4-FFF2-40B4-BE49-F238E27FC236}">
                <a16:creationId xmlns:a16="http://schemas.microsoft.com/office/drawing/2014/main" id="{A84C5645-8436-BC00-5CA1-0F3817739FB4}"/>
              </a:ext>
            </a:extLst>
          </p:cNvPr>
          <p:cNvSpPr txBox="1"/>
          <p:nvPr/>
        </p:nvSpPr>
        <p:spPr>
          <a:xfrm>
            <a:off x="2245030" y="3178611"/>
            <a:ext cx="2929596" cy="646331"/>
          </a:xfrm>
          <a:prstGeom prst="rect">
            <a:avLst/>
          </a:prstGeom>
          <a:noFill/>
        </p:spPr>
        <p:txBody>
          <a:bodyPr wrap="square">
            <a:spAutoFit/>
          </a:bodyPr>
          <a:lstStyle/>
          <a:p>
            <a:br>
              <a:rPr lang="en-GB" noProof="0" dirty="0"/>
            </a:br>
            <a:r>
              <a:rPr lang="en-GB" b="0" i="1" noProof="0" dirty="0" err="1">
                <a:solidFill>
                  <a:srgbClr val="202124"/>
                </a:solidFill>
                <a:effectLst/>
                <a:latin typeface="arial" panose="020B0604020202020204" pitchFamily="34" charset="0"/>
              </a:rPr>
              <a:t>spacial</a:t>
            </a:r>
            <a:r>
              <a:rPr lang="en-GB" b="0" i="1" noProof="0" dirty="0">
                <a:solidFill>
                  <a:srgbClr val="202124"/>
                </a:solidFill>
                <a:effectLst/>
                <a:latin typeface="arial" panose="020B0604020202020204" pitchFamily="34" charset="0"/>
              </a:rPr>
              <a:t> based coding</a:t>
            </a:r>
            <a:endParaRPr lang="en-GB" i="1" noProof="0" dirty="0"/>
          </a:p>
        </p:txBody>
      </p:sp>
      <p:sp>
        <p:nvSpPr>
          <p:cNvPr id="32" name="CasellaDiTesto 31">
            <a:extLst>
              <a:ext uri="{FF2B5EF4-FFF2-40B4-BE49-F238E27FC236}">
                <a16:creationId xmlns:a16="http://schemas.microsoft.com/office/drawing/2014/main" id="{72BB02F5-59DF-E51C-BC2B-A72746189611}"/>
              </a:ext>
            </a:extLst>
          </p:cNvPr>
          <p:cNvSpPr txBox="1"/>
          <p:nvPr/>
        </p:nvSpPr>
        <p:spPr>
          <a:xfrm>
            <a:off x="7600882" y="3156772"/>
            <a:ext cx="2929596" cy="646331"/>
          </a:xfrm>
          <a:prstGeom prst="rect">
            <a:avLst/>
          </a:prstGeom>
          <a:noFill/>
        </p:spPr>
        <p:txBody>
          <a:bodyPr wrap="square">
            <a:spAutoFit/>
          </a:bodyPr>
          <a:lstStyle/>
          <a:p>
            <a:br>
              <a:rPr lang="en-GB" noProof="0" dirty="0"/>
            </a:br>
            <a:r>
              <a:rPr lang="en-GB" b="0" i="1" noProof="0" dirty="0">
                <a:solidFill>
                  <a:srgbClr val="202124"/>
                </a:solidFill>
                <a:effectLst/>
                <a:latin typeface="arial" panose="020B0604020202020204" pitchFamily="34" charset="0"/>
              </a:rPr>
              <a:t>toponymy based coding</a:t>
            </a:r>
            <a:endParaRPr lang="en-GB" i="1" noProof="0" dirty="0"/>
          </a:p>
        </p:txBody>
      </p:sp>
      <p:cxnSp>
        <p:nvCxnSpPr>
          <p:cNvPr id="33" name="Connettore 2 32">
            <a:extLst>
              <a:ext uri="{FF2B5EF4-FFF2-40B4-BE49-F238E27FC236}">
                <a16:creationId xmlns:a16="http://schemas.microsoft.com/office/drawing/2014/main" id="{005DC852-3B5A-A4E5-D072-0C066CA73774}"/>
              </a:ext>
            </a:extLst>
          </p:cNvPr>
          <p:cNvCxnSpPr/>
          <p:nvPr/>
        </p:nvCxnSpPr>
        <p:spPr>
          <a:xfrm>
            <a:off x="4679284" y="5136546"/>
            <a:ext cx="0" cy="9124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B0AD8B3C-D806-9B70-27B5-A11D97FD569F}"/>
              </a:ext>
            </a:extLst>
          </p:cNvPr>
          <p:cNvPicPr>
            <a:picLocks noChangeAspect="1" noChangeArrowheads="1"/>
          </p:cNvPicPr>
          <p:nvPr/>
        </p:nvPicPr>
        <p:blipFill>
          <a:blip r:embed="rId7">
            <a:clrChange>
              <a:clrFrom>
                <a:srgbClr val="FFFFFF"/>
              </a:clrFrom>
              <a:clrTo>
                <a:srgbClr val="FFFFFF">
                  <a:alpha val="0"/>
                </a:srgbClr>
              </a:clrTo>
            </a:clrChange>
            <a:alphaModFix amt="40000"/>
            <a:extLst>
              <a:ext uri="{28A0092B-C50C-407E-A947-70E740481C1C}">
                <a14:useLocalDpi xmlns:a14="http://schemas.microsoft.com/office/drawing/2010/main" val="0"/>
              </a:ext>
            </a:extLst>
          </a:blip>
          <a:srcRect/>
          <a:stretch>
            <a:fillRect/>
          </a:stretch>
        </p:blipFill>
        <p:spPr bwMode="auto">
          <a:xfrm>
            <a:off x="1066133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798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4C88CE-96F8-61AE-359D-D1928AE960AB}"/>
              </a:ext>
            </a:extLst>
          </p:cNvPr>
          <p:cNvSpPr>
            <a:spLocks noGrp="1"/>
          </p:cNvSpPr>
          <p:nvPr>
            <p:ph type="title"/>
          </p:nvPr>
        </p:nvSpPr>
        <p:spPr>
          <a:xfrm>
            <a:off x="838200" y="305164"/>
            <a:ext cx="10515600" cy="1325563"/>
          </a:xfrm>
        </p:spPr>
        <p:txBody>
          <a:bodyPr>
            <a:normAutofit fontScale="90000"/>
          </a:bodyPr>
          <a:lstStyle/>
          <a:p>
            <a:r>
              <a:rPr lang="en-GB" noProof="0" dirty="0"/>
              <a:t>Focus: managing geo positions 2/2</a:t>
            </a:r>
            <a:br>
              <a:rPr lang="en-GB" noProof="0" dirty="0"/>
            </a:br>
            <a:r>
              <a:rPr lang="en-GB" sz="3200" noProof="0" dirty="0"/>
              <a:t>A scalable path: from essential functions to advanced capabilities</a:t>
            </a:r>
          </a:p>
        </p:txBody>
      </p:sp>
      <p:sp>
        <p:nvSpPr>
          <p:cNvPr id="28" name="Rettangolo 27">
            <a:extLst>
              <a:ext uri="{FF2B5EF4-FFF2-40B4-BE49-F238E27FC236}">
                <a16:creationId xmlns:a16="http://schemas.microsoft.com/office/drawing/2014/main" id="{D3428D5A-DCB6-7A5E-FCAE-C9D0C649497E}"/>
              </a:ext>
            </a:extLst>
          </p:cNvPr>
          <p:cNvSpPr/>
          <p:nvPr/>
        </p:nvSpPr>
        <p:spPr>
          <a:xfrm>
            <a:off x="4322885" y="2037597"/>
            <a:ext cx="3484685" cy="1063061"/>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noProof="0" dirty="0"/>
          </a:p>
        </p:txBody>
      </p:sp>
      <p:sp>
        <p:nvSpPr>
          <p:cNvPr id="29" name="Rettangolo 28">
            <a:extLst>
              <a:ext uri="{FF2B5EF4-FFF2-40B4-BE49-F238E27FC236}">
                <a16:creationId xmlns:a16="http://schemas.microsoft.com/office/drawing/2014/main" id="{3EA01DBA-2577-4BB4-8759-B94465BF2EBD}"/>
              </a:ext>
            </a:extLst>
          </p:cNvPr>
          <p:cNvSpPr/>
          <p:nvPr/>
        </p:nvSpPr>
        <p:spPr>
          <a:xfrm>
            <a:off x="838200" y="2037597"/>
            <a:ext cx="3484685" cy="1063061"/>
          </a:xfrm>
          <a:prstGeom prst="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noProof="0" dirty="0"/>
          </a:p>
        </p:txBody>
      </p:sp>
      <p:graphicFrame>
        <p:nvGraphicFramePr>
          <p:cNvPr id="30" name="Segnaposto contenuto 6">
            <a:extLst>
              <a:ext uri="{FF2B5EF4-FFF2-40B4-BE49-F238E27FC236}">
                <a16:creationId xmlns:a16="http://schemas.microsoft.com/office/drawing/2014/main" id="{0B8AD561-DDD6-C1D3-8FB8-A59642E8D17E}"/>
              </a:ext>
            </a:extLst>
          </p:cNvPr>
          <p:cNvGraphicFramePr>
            <a:graphicFrameLocks/>
          </p:cNvGraphicFramePr>
          <p:nvPr>
            <p:extLst>
              <p:ext uri="{D42A27DB-BD31-4B8C-83A1-F6EECF244321}">
                <p14:modId xmlns:p14="http://schemas.microsoft.com/office/powerpoint/2010/main" val="2123673787"/>
              </p:ext>
            </p:extLst>
          </p:nvPr>
        </p:nvGraphicFramePr>
        <p:xfrm>
          <a:off x="994773" y="1463039"/>
          <a:ext cx="6656222" cy="2321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 name="CasellaDiTesto 50">
            <a:extLst>
              <a:ext uri="{FF2B5EF4-FFF2-40B4-BE49-F238E27FC236}">
                <a16:creationId xmlns:a16="http://schemas.microsoft.com/office/drawing/2014/main" id="{9EA35EBE-06B7-E900-E82B-3EC507DF97FB}"/>
              </a:ext>
            </a:extLst>
          </p:cNvPr>
          <p:cNvSpPr txBox="1"/>
          <p:nvPr/>
        </p:nvSpPr>
        <p:spPr>
          <a:xfrm>
            <a:off x="8311854" y="2273209"/>
            <a:ext cx="2822251" cy="369332"/>
          </a:xfrm>
          <a:prstGeom prst="rect">
            <a:avLst/>
          </a:prstGeom>
          <a:noFill/>
        </p:spPr>
        <p:txBody>
          <a:bodyPr wrap="square" rtlCol="0">
            <a:spAutoFit/>
          </a:bodyPr>
          <a:lstStyle/>
          <a:p>
            <a:r>
              <a:rPr lang="en-GB" noProof="0" dirty="0"/>
              <a:t>Common </a:t>
            </a:r>
            <a:r>
              <a:rPr lang="en-GB" sz="1600" noProof="0" dirty="0"/>
              <a:t>geocoding</a:t>
            </a:r>
            <a:r>
              <a:rPr lang="en-GB" noProof="0" dirty="0"/>
              <a:t> process</a:t>
            </a:r>
          </a:p>
        </p:txBody>
      </p:sp>
      <p:sp>
        <p:nvSpPr>
          <p:cNvPr id="53" name="Rettangolo 52">
            <a:extLst>
              <a:ext uri="{FF2B5EF4-FFF2-40B4-BE49-F238E27FC236}">
                <a16:creationId xmlns:a16="http://schemas.microsoft.com/office/drawing/2014/main" id="{F62741F9-5BD2-328A-33EA-59653F4A5F02}"/>
              </a:ext>
            </a:extLst>
          </p:cNvPr>
          <p:cNvSpPr/>
          <p:nvPr/>
        </p:nvSpPr>
        <p:spPr>
          <a:xfrm>
            <a:off x="4322884" y="3356643"/>
            <a:ext cx="3484685" cy="1063061"/>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noProof="0" dirty="0"/>
          </a:p>
        </p:txBody>
      </p:sp>
      <p:sp>
        <p:nvSpPr>
          <p:cNvPr id="54" name="Rettangolo 53">
            <a:extLst>
              <a:ext uri="{FF2B5EF4-FFF2-40B4-BE49-F238E27FC236}">
                <a16:creationId xmlns:a16="http://schemas.microsoft.com/office/drawing/2014/main" id="{C2DEE056-3956-11D1-1F41-D4EBFBC20C30}"/>
              </a:ext>
            </a:extLst>
          </p:cNvPr>
          <p:cNvSpPr/>
          <p:nvPr/>
        </p:nvSpPr>
        <p:spPr>
          <a:xfrm>
            <a:off x="838199" y="3356643"/>
            <a:ext cx="3484685" cy="1063061"/>
          </a:xfrm>
          <a:prstGeom prst="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noProof="0" dirty="0"/>
          </a:p>
        </p:txBody>
      </p:sp>
      <p:graphicFrame>
        <p:nvGraphicFramePr>
          <p:cNvPr id="55" name="Segnaposto contenuto 6">
            <a:extLst>
              <a:ext uri="{FF2B5EF4-FFF2-40B4-BE49-F238E27FC236}">
                <a16:creationId xmlns:a16="http://schemas.microsoft.com/office/drawing/2014/main" id="{35BE8540-43ED-FF33-2BF8-F67E64D3C689}"/>
              </a:ext>
            </a:extLst>
          </p:cNvPr>
          <p:cNvGraphicFramePr>
            <a:graphicFrameLocks/>
          </p:cNvGraphicFramePr>
          <p:nvPr>
            <p:extLst>
              <p:ext uri="{D42A27DB-BD31-4B8C-83A1-F6EECF244321}">
                <p14:modId xmlns:p14="http://schemas.microsoft.com/office/powerpoint/2010/main" val="3957211066"/>
              </p:ext>
            </p:extLst>
          </p:nvPr>
        </p:nvGraphicFramePr>
        <p:xfrm>
          <a:off x="994772" y="2782085"/>
          <a:ext cx="6656222" cy="232117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7" name="CasellaDiTesto 56">
            <a:extLst>
              <a:ext uri="{FF2B5EF4-FFF2-40B4-BE49-F238E27FC236}">
                <a16:creationId xmlns:a16="http://schemas.microsoft.com/office/drawing/2014/main" id="{52867A34-C1E9-AE89-28DE-369E1058A0AC}"/>
              </a:ext>
            </a:extLst>
          </p:cNvPr>
          <p:cNvSpPr txBox="1"/>
          <p:nvPr/>
        </p:nvSpPr>
        <p:spPr>
          <a:xfrm>
            <a:off x="5390173" y="3184159"/>
            <a:ext cx="1854392" cy="430887"/>
          </a:xfrm>
          <a:prstGeom prst="rect">
            <a:avLst/>
          </a:prstGeom>
          <a:noFill/>
        </p:spPr>
        <p:txBody>
          <a:bodyPr wrap="square">
            <a:spAutoFit/>
          </a:bodyPr>
          <a:lstStyle/>
          <a:p>
            <a:br>
              <a:rPr lang="en-GB" sz="1100" noProof="0" dirty="0"/>
            </a:br>
            <a:r>
              <a:rPr lang="en-GB" sz="1100" b="0" i="1" noProof="0" dirty="0">
                <a:solidFill>
                  <a:srgbClr val="202124"/>
                </a:solidFill>
                <a:effectLst/>
                <a:latin typeface="arial" panose="020B0604020202020204" pitchFamily="34" charset="0"/>
              </a:rPr>
              <a:t>toponymy based coding</a:t>
            </a:r>
            <a:endParaRPr lang="en-GB" sz="1100" i="1" noProof="0" dirty="0"/>
          </a:p>
        </p:txBody>
      </p:sp>
      <p:sp>
        <p:nvSpPr>
          <p:cNvPr id="59" name="Rettangolo 58">
            <a:extLst>
              <a:ext uri="{FF2B5EF4-FFF2-40B4-BE49-F238E27FC236}">
                <a16:creationId xmlns:a16="http://schemas.microsoft.com/office/drawing/2014/main" id="{2C818D35-B684-59D1-33A2-FDB97617CB57}"/>
              </a:ext>
            </a:extLst>
          </p:cNvPr>
          <p:cNvSpPr/>
          <p:nvPr/>
        </p:nvSpPr>
        <p:spPr>
          <a:xfrm>
            <a:off x="4322885" y="4742041"/>
            <a:ext cx="3484685" cy="1063061"/>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noProof="0" dirty="0"/>
          </a:p>
        </p:txBody>
      </p:sp>
      <p:sp>
        <p:nvSpPr>
          <p:cNvPr id="60" name="Rettangolo 59">
            <a:extLst>
              <a:ext uri="{FF2B5EF4-FFF2-40B4-BE49-F238E27FC236}">
                <a16:creationId xmlns:a16="http://schemas.microsoft.com/office/drawing/2014/main" id="{1A91A6C7-93EB-4E0C-90A3-CDF00F5237B6}"/>
              </a:ext>
            </a:extLst>
          </p:cNvPr>
          <p:cNvSpPr/>
          <p:nvPr/>
        </p:nvSpPr>
        <p:spPr>
          <a:xfrm>
            <a:off x="838200" y="4742041"/>
            <a:ext cx="3484685" cy="1063061"/>
          </a:xfrm>
          <a:prstGeom prst="rect">
            <a:avLst/>
          </a:prstGeom>
          <a:solidFill>
            <a:srgbClr val="FFFF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noProof="0" dirty="0"/>
          </a:p>
        </p:txBody>
      </p:sp>
      <p:graphicFrame>
        <p:nvGraphicFramePr>
          <p:cNvPr id="61" name="Segnaposto contenuto 6">
            <a:extLst>
              <a:ext uri="{FF2B5EF4-FFF2-40B4-BE49-F238E27FC236}">
                <a16:creationId xmlns:a16="http://schemas.microsoft.com/office/drawing/2014/main" id="{72BA20CB-C87D-0911-FE81-E7F5FE0A30F7}"/>
              </a:ext>
            </a:extLst>
          </p:cNvPr>
          <p:cNvGraphicFramePr>
            <a:graphicFrameLocks/>
          </p:cNvGraphicFramePr>
          <p:nvPr>
            <p:extLst>
              <p:ext uri="{D42A27DB-BD31-4B8C-83A1-F6EECF244321}">
                <p14:modId xmlns:p14="http://schemas.microsoft.com/office/powerpoint/2010/main" val="2049924310"/>
              </p:ext>
            </p:extLst>
          </p:nvPr>
        </p:nvGraphicFramePr>
        <p:xfrm>
          <a:off x="994773" y="4167483"/>
          <a:ext cx="6656222" cy="232117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2" name="CasellaDiTesto 61">
            <a:extLst>
              <a:ext uri="{FF2B5EF4-FFF2-40B4-BE49-F238E27FC236}">
                <a16:creationId xmlns:a16="http://schemas.microsoft.com/office/drawing/2014/main" id="{AE1362E9-2D2C-24D3-49CF-01B031A4D361}"/>
              </a:ext>
            </a:extLst>
          </p:cNvPr>
          <p:cNvSpPr txBox="1"/>
          <p:nvPr/>
        </p:nvSpPr>
        <p:spPr>
          <a:xfrm>
            <a:off x="1744512" y="4569557"/>
            <a:ext cx="1854392" cy="430887"/>
          </a:xfrm>
          <a:prstGeom prst="rect">
            <a:avLst/>
          </a:prstGeom>
          <a:noFill/>
        </p:spPr>
        <p:txBody>
          <a:bodyPr wrap="square">
            <a:spAutoFit/>
          </a:bodyPr>
          <a:lstStyle/>
          <a:p>
            <a:br>
              <a:rPr lang="en-GB" sz="1100" noProof="0" dirty="0"/>
            </a:br>
            <a:r>
              <a:rPr lang="en-GB" sz="1100" b="0" i="1" noProof="0" dirty="0">
                <a:solidFill>
                  <a:srgbClr val="202124"/>
                </a:solidFill>
                <a:effectLst/>
                <a:latin typeface="arial" panose="020B0604020202020204" pitchFamily="34" charset="0"/>
              </a:rPr>
              <a:t>topographic based coding</a:t>
            </a:r>
            <a:endParaRPr lang="en-GB" sz="1100" i="1" noProof="0" dirty="0"/>
          </a:p>
        </p:txBody>
      </p:sp>
      <p:sp>
        <p:nvSpPr>
          <p:cNvPr id="63" name="CasellaDiTesto 62">
            <a:extLst>
              <a:ext uri="{FF2B5EF4-FFF2-40B4-BE49-F238E27FC236}">
                <a16:creationId xmlns:a16="http://schemas.microsoft.com/office/drawing/2014/main" id="{6F34CC33-6166-8CA3-1695-030B5FFA1405}"/>
              </a:ext>
            </a:extLst>
          </p:cNvPr>
          <p:cNvSpPr txBox="1"/>
          <p:nvPr/>
        </p:nvSpPr>
        <p:spPr>
          <a:xfrm>
            <a:off x="5390174" y="4569557"/>
            <a:ext cx="1854392" cy="430887"/>
          </a:xfrm>
          <a:prstGeom prst="rect">
            <a:avLst/>
          </a:prstGeom>
          <a:noFill/>
        </p:spPr>
        <p:txBody>
          <a:bodyPr wrap="square">
            <a:spAutoFit/>
          </a:bodyPr>
          <a:lstStyle/>
          <a:p>
            <a:br>
              <a:rPr lang="en-GB" sz="1100" noProof="0" dirty="0"/>
            </a:br>
            <a:r>
              <a:rPr lang="en-GB" sz="1100" b="0" i="1" noProof="0" dirty="0">
                <a:solidFill>
                  <a:srgbClr val="202124"/>
                </a:solidFill>
                <a:effectLst/>
                <a:latin typeface="arial" panose="020B0604020202020204" pitchFamily="34" charset="0"/>
              </a:rPr>
              <a:t>toponymy based coding</a:t>
            </a:r>
            <a:endParaRPr lang="en-GB" sz="1100" i="1" noProof="0" dirty="0"/>
          </a:p>
        </p:txBody>
      </p:sp>
      <p:sp>
        <p:nvSpPr>
          <p:cNvPr id="64" name="CasellaDiTesto 63">
            <a:extLst>
              <a:ext uri="{FF2B5EF4-FFF2-40B4-BE49-F238E27FC236}">
                <a16:creationId xmlns:a16="http://schemas.microsoft.com/office/drawing/2014/main" id="{27BF377D-9D4D-1638-4732-364C5F890AB4}"/>
              </a:ext>
            </a:extLst>
          </p:cNvPr>
          <p:cNvSpPr txBox="1"/>
          <p:nvPr/>
        </p:nvSpPr>
        <p:spPr>
          <a:xfrm>
            <a:off x="8311854" y="3285024"/>
            <a:ext cx="3299083" cy="1569660"/>
          </a:xfrm>
          <a:prstGeom prst="rect">
            <a:avLst/>
          </a:prstGeom>
          <a:noFill/>
        </p:spPr>
        <p:txBody>
          <a:bodyPr wrap="square" rtlCol="0">
            <a:spAutoFit/>
          </a:bodyPr>
          <a:lstStyle/>
          <a:p>
            <a:r>
              <a:rPr lang="en-GB" sz="1600" noProof="0" dirty="0"/>
              <a:t>Introduced in 2015-2016 to support wholesale regulated market </a:t>
            </a:r>
            <a:br>
              <a:rPr lang="en-GB" sz="1600" noProof="0" dirty="0"/>
            </a:br>
            <a:r>
              <a:rPr lang="en-GB" sz="1600" noProof="0" dirty="0"/>
              <a:t>(and reduce disputes)</a:t>
            </a:r>
          </a:p>
          <a:p>
            <a:r>
              <a:rPr lang="en-GB" sz="1600" noProof="0" dirty="0"/>
              <a:t>Adopted with Incumbent’s commitments</a:t>
            </a:r>
          </a:p>
          <a:p>
            <a:endParaRPr lang="en-GB" sz="1600" noProof="0" dirty="0"/>
          </a:p>
        </p:txBody>
      </p:sp>
      <p:sp>
        <p:nvSpPr>
          <p:cNvPr id="65" name="CasellaDiTesto 64">
            <a:extLst>
              <a:ext uri="{FF2B5EF4-FFF2-40B4-BE49-F238E27FC236}">
                <a16:creationId xmlns:a16="http://schemas.microsoft.com/office/drawing/2014/main" id="{0DFD046A-EB66-EA38-B28C-084189B79B70}"/>
              </a:ext>
            </a:extLst>
          </p:cNvPr>
          <p:cNvSpPr txBox="1"/>
          <p:nvPr/>
        </p:nvSpPr>
        <p:spPr>
          <a:xfrm>
            <a:off x="8311855" y="4908095"/>
            <a:ext cx="3299083" cy="830997"/>
          </a:xfrm>
          <a:prstGeom prst="rect">
            <a:avLst/>
          </a:prstGeom>
          <a:noFill/>
        </p:spPr>
        <p:txBody>
          <a:bodyPr wrap="square" rtlCol="0">
            <a:spAutoFit/>
          </a:bodyPr>
          <a:lstStyle/>
          <a:p>
            <a:r>
              <a:rPr lang="en-GB" sz="1600" noProof="0" dirty="0"/>
              <a:t>Introduced in 2019-2020 to support general mapping (multiple infrastructure) and national vouchers</a:t>
            </a:r>
          </a:p>
        </p:txBody>
      </p:sp>
      <p:sp>
        <p:nvSpPr>
          <p:cNvPr id="66" name="CasellaDiTesto 65">
            <a:extLst>
              <a:ext uri="{FF2B5EF4-FFF2-40B4-BE49-F238E27FC236}">
                <a16:creationId xmlns:a16="http://schemas.microsoft.com/office/drawing/2014/main" id="{5EE62E02-F1A8-134F-5A66-54622F749780}"/>
              </a:ext>
            </a:extLst>
          </p:cNvPr>
          <p:cNvSpPr txBox="1"/>
          <p:nvPr/>
        </p:nvSpPr>
        <p:spPr>
          <a:xfrm>
            <a:off x="8311854" y="2594370"/>
            <a:ext cx="2873159" cy="307777"/>
          </a:xfrm>
          <a:prstGeom prst="rect">
            <a:avLst/>
          </a:prstGeom>
          <a:noFill/>
        </p:spPr>
        <p:txBody>
          <a:bodyPr wrap="none" rtlCol="0">
            <a:spAutoFit/>
          </a:bodyPr>
          <a:lstStyle/>
          <a:p>
            <a:r>
              <a:rPr lang="en-GB" sz="1400" i="1" noProof="0" dirty="0"/>
              <a:t>Math: F(«Textual Description») </a:t>
            </a:r>
            <a:r>
              <a:rPr lang="en-GB" sz="1400" i="1" noProof="0" dirty="0">
                <a:latin typeface="Courier New" panose="02070309020205020404" pitchFamily="49" charset="0"/>
                <a:cs typeface="Courier New" panose="02070309020205020404" pitchFamily="49" charset="0"/>
              </a:rPr>
              <a:t>→ R</a:t>
            </a:r>
            <a:r>
              <a:rPr lang="en-GB" sz="1400" i="1" baseline="30000" noProof="0" dirty="0">
                <a:latin typeface="Courier New" panose="02070309020205020404" pitchFamily="49" charset="0"/>
                <a:cs typeface="Courier New" panose="02070309020205020404" pitchFamily="49" charset="0"/>
              </a:rPr>
              <a:t>2</a:t>
            </a:r>
            <a:endParaRPr lang="en-GB" sz="1400" i="1" baseline="30000" noProof="0" dirty="0"/>
          </a:p>
        </p:txBody>
      </p:sp>
      <p:sp>
        <p:nvSpPr>
          <p:cNvPr id="69" name="CasellaDiTesto 68">
            <a:extLst>
              <a:ext uri="{FF2B5EF4-FFF2-40B4-BE49-F238E27FC236}">
                <a16:creationId xmlns:a16="http://schemas.microsoft.com/office/drawing/2014/main" id="{EDFE7282-2DA2-6FE4-2E7E-6BA5AB4DC412}"/>
              </a:ext>
            </a:extLst>
          </p:cNvPr>
          <p:cNvSpPr txBox="1"/>
          <p:nvPr/>
        </p:nvSpPr>
        <p:spPr>
          <a:xfrm>
            <a:off x="8311854" y="5805102"/>
            <a:ext cx="2319096" cy="307777"/>
          </a:xfrm>
          <a:prstGeom prst="rect">
            <a:avLst/>
          </a:prstGeom>
          <a:noFill/>
        </p:spPr>
        <p:txBody>
          <a:bodyPr wrap="none" rtlCol="0">
            <a:spAutoFit/>
          </a:bodyPr>
          <a:lstStyle/>
          <a:p>
            <a:r>
              <a:rPr lang="en-GB" sz="1400" i="1" noProof="0" dirty="0"/>
              <a:t>Math: P(</a:t>
            </a:r>
            <a:r>
              <a:rPr lang="en-GB" sz="1400" i="1" noProof="0" dirty="0" err="1"/>
              <a:t>a,b</a:t>
            </a:r>
            <a:r>
              <a:rPr lang="en-GB" sz="1400" i="1" noProof="0" dirty="0"/>
              <a:t>) – Best matching</a:t>
            </a:r>
          </a:p>
        </p:txBody>
      </p:sp>
      <p:pic>
        <p:nvPicPr>
          <p:cNvPr id="6" name="Picture 4">
            <a:extLst>
              <a:ext uri="{FF2B5EF4-FFF2-40B4-BE49-F238E27FC236}">
                <a16:creationId xmlns:a16="http://schemas.microsoft.com/office/drawing/2014/main" id="{04FF6A63-1146-DED9-3BAD-1B00367B1DC1}"/>
              </a:ext>
            </a:extLst>
          </p:cNvPr>
          <p:cNvPicPr>
            <a:picLocks noChangeAspect="1" noChangeArrowheads="1"/>
          </p:cNvPicPr>
          <p:nvPr/>
        </p:nvPicPr>
        <p:blipFill>
          <a:blip r:embed="rId17">
            <a:clrChange>
              <a:clrFrom>
                <a:srgbClr val="FFFFFF"/>
              </a:clrFrom>
              <a:clrTo>
                <a:srgbClr val="FFFFFF">
                  <a:alpha val="0"/>
                </a:srgbClr>
              </a:clrTo>
            </a:clrChange>
            <a:alphaModFix amt="40000"/>
            <a:extLst>
              <a:ext uri="{28A0092B-C50C-407E-A947-70E740481C1C}">
                <a14:useLocalDpi xmlns:a14="http://schemas.microsoft.com/office/drawing/2010/main" val="0"/>
              </a:ext>
            </a:extLst>
          </a:blip>
          <a:srcRect/>
          <a:stretch>
            <a:fillRect/>
          </a:stretch>
        </p:blipFill>
        <p:spPr bwMode="auto">
          <a:xfrm>
            <a:off x="10661333" y="5824538"/>
            <a:ext cx="1373187" cy="884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80492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9F21D010A2F5794C9807D62324360088" ma:contentTypeVersion="17" ma:contentTypeDescription="Creare un nuovo documento." ma:contentTypeScope="" ma:versionID="5728181ef3c64bb1643afbb212f2649c">
  <xsd:schema xmlns:xsd="http://www.w3.org/2001/XMLSchema" xmlns:xs="http://www.w3.org/2001/XMLSchema" xmlns:p="http://schemas.microsoft.com/office/2006/metadata/properties" xmlns:ns3="26ce16d1-f58f-443b-aa98-16beb0d72559" xmlns:ns4="033ca0be-68fc-4c93-b8ad-879e745a6c3e" targetNamespace="http://schemas.microsoft.com/office/2006/metadata/properties" ma:root="true" ma:fieldsID="618b0e1a5384665063656f804cb79334" ns3:_="" ns4:_="">
    <xsd:import namespace="26ce16d1-f58f-443b-aa98-16beb0d72559"/>
    <xsd:import namespace="033ca0be-68fc-4c93-b8ad-879e745a6c3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SearchProperties" minOccurs="0"/>
                <xsd:element ref="ns4:_activity" minOccurs="0"/>
                <xsd:element ref="ns4:MediaLengthInSeconds"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ce16d1-f58f-443b-aa98-16beb0d72559" elementFormDefault="qualified">
    <xsd:import namespace="http://schemas.microsoft.com/office/2006/documentManagement/types"/>
    <xsd:import namespace="http://schemas.microsoft.com/office/infopath/2007/PartnerControls"/>
    <xsd:element name="SharedWithUsers" ma:index="8" nillable="true" ma:displayName="Condiviso con"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description="" ma:internalName="SharedWithDetails" ma:readOnly="true">
      <xsd:simpleType>
        <xsd:restriction base="dms:Note">
          <xsd:maxLength value="255"/>
        </xsd:restriction>
      </xsd:simpleType>
    </xsd:element>
    <xsd:element name="SharingHintHash" ma:index="10" nillable="true" ma:displayName="Hash suggerimento condivisio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3ca0be-68fc-4c93-b8ad-879e745a6c3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_activity" ma:index="21" nillable="true" ma:displayName="_activity" ma:hidden="true" ma:internalName="_activity">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33ca0be-68fc-4c93-b8ad-879e745a6c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2C9375-3B1D-4C46-8E4C-591E97DCA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ce16d1-f58f-443b-aa98-16beb0d72559"/>
    <ds:schemaRef ds:uri="033ca0be-68fc-4c93-b8ad-879e745a6c3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15664D-E071-46D3-8BE2-CBB8199FC108}">
  <ds:schemaRefs>
    <ds:schemaRef ds:uri="http://schemas.microsoft.com/office/2006/documentManagement/types"/>
    <ds:schemaRef ds:uri="26ce16d1-f58f-443b-aa98-16beb0d72559"/>
    <ds:schemaRef ds:uri="http://purl.org/dc/elements/1.1/"/>
    <ds:schemaRef ds:uri="033ca0be-68fc-4c93-b8ad-879e745a6c3e"/>
    <ds:schemaRef ds:uri="http://purl.org/dc/dcmitype/"/>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DC372B0-8D9A-4073-97D2-AFAD060F3A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597</TotalTime>
  <Words>919</Words>
  <Application>Microsoft Office PowerPoint</Application>
  <PresentationFormat>Widescreen</PresentationFormat>
  <Paragraphs>131</Paragraphs>
  <Slides>14</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14</vt:i4>
      </vt:variant>
    </vt:vector>
  </HeadingPairs>
  <TitlesOfParts>
    <vt:vector size="23" baseType="lpstr">
      <vt:lpstr>Aptos</vt:lpstr>
      <vt:lpstr>Arial</vt:lpstr>
      <vt:lpstr>Arial</vt:lpstr>
      <vt:lpstr>Calibri</vt:lpstr>
      <vt:lpstr>Calibri Light</vt:lpstr>
      <vt:lpstr>Cambria Math</vt:lpstr>
      <vt:lpstr>Courier New</vt:lpstr>
      <vt:lpstr>Merriweather Sans</vt:lpstr>
      <vt:lpstr>Tema di Office</vt:lpstr>
      <vt:lpstr>Mapping Connectivity  Experiences from the use of AGCOM’s Broadband Map</vt:lpstr>
      <vt:lpstr>The official database of all Internet access networks available across the national territory </vt:lpstr>
      <vt:lpstr>Presentazione standard di PowerPoint</vt:lpstr>
      <vt:lpstr>Presentazione standard di PowerPoint</vt:lpstr>
      <vt:lpstr>Presentazione standard di PowerPoint</vt:lpstr>
      <vt:lpstr>Focus: BBmap components 1/2</vt:lpstr>
      <vt:lpstr>Focus: BBmap components 2/2</vt:lpstr>
      <vt:lpstr>Focus: managing geo positions 1/2 Key classes and relations</vt:lpstr>
      <vt:lpstr>Focus: managing geo positions 2/2 A scalable path: from essential functions to advanced capabilities</vt:lpstr>
      <vt:lpstr>Service vs Infrastructure Mapping</vt:lpstr>
      <vt:lpstr>Focus: Estimate the speed – case FTTC</vt:lpstr>
      <vt:lpstr>Focus: estimate the speed – Case FTTH</vt:lpstr>
      <vt:lpstr>Focus: Estimate the speed – Case 5G</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Aldo Milan</dc:creator>
  <cp:lastModifiedBy>Aldo Milan</cp:lastModifiedBy>
  <cp:revision>72</cp:revision>
  <cp:lastPrinted>2025-03-14T08:25:45Z</cp:lastPrinted>
  <dcterms:created xsi:type="dcterms:W3CDTF">2022-11-16T16:53:30Z</dcterms:created>
  <dcterms:modified xsi:type="dcterms:W3CDTF">2025-03-25T18:20:51Z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0x0101009F21D010A2F5794C9807D62324360088</vt:lpwstr>
  </property>
</Properties>
</file>