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84" r:id="rId5"/>
    <p:sldId id="304" r:id="rId6"/>
    <p:sldId id="313" r:id="rId7"/>
    <p:sldId id="316" r:id="rId8"/>
    <p:sldId id="314" r:id="rId9"/>
    <p:sldId id="315" r:id="rId10"/>
    <p:sldId id="300" r:id="rId11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826891-F29E-1639-68DC-07AA541C9883}" v="112" dt="2025-03-07T15:19:16.177"/>
    <p1510:client id="{7ED9EDD9-72BF-63C0-7A36-799E2A3966CB}" v="13" dt="2025-03-07T15:19:42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FA937-35F6-4266-A2C8-508D5759CB7D}" type="doc">
      <dgm:prSet loTypeId="urn:microsoft.com/office/officeart/2005/8/layout/lProcess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ZM"/>
        </a:p>
      </dgm:t>
    </dgm:pt>
    <dgm:pt modelId="{6D994C7E-02AD-4389-9207-96D3AC35A592}">
      <dgm:prSet custT="1"/>
      <dgm:spPr/>
      <dgm:t>
        <a:bodyPr/>
        <a:lstStyle/>
        <a:p>
          <a:pPr algn="ctr"/>
          <a:r>
            <a:rPr lang="en-US" sz="1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Broadband data management</a:t>
          </a:r>
          <a:endParaRPr lang="en-ZM" sz="1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B6F7CDF-69B9-4DCE-B188-644DEB7FC12C}" type="parTrans" cxnId="{464671BB-E119-44B6-9332-677005FBDDDC}">
      <dgm:prSet/>
      <dgm:spPr/>
      <dgm:t>
        <a:bodyPr/>
        <a:lstStyle/>
        <a:p>
          <a:endParaRPr lang="en-ZM" sz="1600"/>
        </a:p>
      </dgm:t>
    </dgm:pt>
    <dgm:pt modelId="{B89AA9D5-BD5B-4D40-8141-E28396D362FD}" type="sibTrans" cxnId="{464671BB-E119-44B6-9332-677005FBDDDC}">
      <dgm:prSet/>
      <dgm:spPr/>
      <dgm:t>
        <a:bodyPr/>
        <a:lstStyle/>
        <a:p>
          <a:endParaRPr lang="en-ZM" sz="1600"/>
        </a:p>
      </dgm:t>
    </dgm:pt>
    <dgm:pt modelId="{4A320D76-7075-49EA-AD92-533EB054BE65}">
      <dgm:prSet custT="1"/>
      <dgm:spPr/>
      <dgm:t>
        <a:bodyPr anchor="t"/>
        <a:lstStyle/>
        <a:p>
          <a:pPr algn="l">
            <a:buFont typeface="Courier New" panose="02070309020205020404" pitchFamily="49" charset="0"/>
            <a:buChar char="o"/>
          </a:pPr>
          <a:r>
            <a:rPr lang="en-US" sz="1400" dirty="0"/>
            <a:t>Collection: Submissions by Licensees</a:t>
          </a:r>
        </a:p>
        <a:p>
          <a:pPr algn="l">
            <a:buFont typeface="Courier New" panose="02070309020205020404" pitchFamily="49" charset="0"/>
            <a:buChar char="o"/>
          </a:pPr>
          <a:endParaRPr lang="en-US" sz="1400" dirty="0"/>
        </a:p>
        <a:p>
          <a:pPr algn="l">
            <a:buFont typeface="Courier New" panose="02070309020205020404" pitchFamily="49" charset="0"/>
            <a:buChar char="o"/>
          </a:pPr>
          <a:r>
            <a:rPr lang="en-US" sz="1400" dirty="0"/>
            <a:t>Mode: Templates designed in consultative process</a:t>
          </a:r>
        </a:p>
        <a:p>
          <a:pPr algn="l">
            <a:buFont typeface="Courier New" panose="02070309020205020404" pitchFamily="49" charset="0"/>
            <a:buChar char="o"/>
          </a:pPr>
          <a:endParaRPr lang="en-US" sz="1400" dirty="0"/>
        </a:p>
        <a:p>
          <a:pPr algn="l">
            <a:buFont typeface="Courier New" panose="02070309020205020404" pitchFamily="49" charset="0"/>
            <a:buChar char="o"/>
          </a:pPr>
          <a:r>
            <a:rPr lang="en-US" sz="1400" dirty="0"/>
            <a:t>Frequency of data collection and  verified: Quarterly/ Annually </a:t>
          </a:r>
        </a:p>
      </dgm:t>
    </dgm:pt>
    <dgm:pt modelId="{1D822EC3-2D67-4F5E-8DF5-102CAFF16E90}" type="parTrans" cxnId="{FDDA3746-A24E-49CC-98B4-F09C6CD71D81}">
      <dgm:prSet/>
      <dgm:spPr/>
      <dgm:t>
        <a:bodyPr/>
        <a:lstStyle/>
        <a:p>
          <a:endParaRPr lang="en-ZM" sz="1600"/>
        </a:p>
      </dgm:t>
    </dgm:pt>
    <dgm:pt modelId="{C07E2340-F10A-4201-A23A-61BA7717CFBB}" type="sibTrans" cxnId="{FDDA3746-A24E-49CC-98B4-F09C6CD71D81}">
      <dgm:prSet/>
      <dgm:spPr/>
      <dgm:t>
        <a:bodyPr/>
        <a:lstStyle/>
        <a:p>
          <a:endParaRPr lang="en-ZM" sz="1600"/>
        </a:p>
      </dgm:t>
    </dgm:pt>
    <dgm:pt modelId="{653B9270-26AB-4BAC-A926-30AC3937C26E}" type="pres">
      <dgm:prSet presAssocID="{AA2FA937-35F6-4266-A2C8-508D5759CB7D}" presName="theList" presStyleCnt="0">
        <dgm:presLayoutVars>
          <dgm:dir/>
          <dgm:animLvl val="lvl"/>
          <dgm:resizeHandles val="exact"/>
        </dgm:presLayoutVars>
      </dgm:prSet>
      <dgm:spPr/>
    </dgm:pt>
    <dgm:pt modelId="{C065A1C5-2A20-419C-A1F5-5C71A0D46AA9}" type="pres">
      <dgm:prSet presAssocID="{6D994C7E-02AD-4389-9207-96D3AC35A592}" presName="compNode" presStyleCnt="0"/>
      <dgm:spPr/>
    </dgm:pt>
    <dgm:pt modelId="{CF5532A7-FA87-454B-953B-8B8B748C640F}" type="pres">
      <dgm:prSet presAssocID="{6D994C7E-02AD-4389-9207-96D3AC35A592}" presName="aNode" presStyleLbl="bgShp" presStyleIdx="0" presStyleCnt="1"/>
      <dgm:spPr/>
    </dgm:pt>
    <dgm:pt modelId="{F788C2C8-22FF-4452-83CE-7F1A710C6669}" type="pres">
      <dgm:prSet presAssocID="{6D994C7E-02AD-4389-9207-96D3AC35A592}" presName="textNode" presStyleLbl="bgShp" presStyleIdx="0" presStyleCnt="1"/>
      <dgm:spPr/>
    </dgm:pt>
    <dgm:pt modelId="{7482B2B5-8A32-45A1-A804-6C9B554FBF8E}" type="pres">
      <dgm:prSet presAssocID="{6D994C7E-02AD-4389-9207-96D3AC35A592}" presName="compChildNode" presStyleCnt="0"/>
      <dgm:spPr/>
    </dgm:pt>
    <dgm:pt modelId="{213791F6-1C3D-45FA-917D-69C2145AE22E}" type="pres">
      <dgm:prSet presAssocID="{6D994C7E-02AD-4389-9207-96D3AC35A592}" presName="theInnerList" presStyleCnt="0"/>
      <dgm:spPr/>
    </dgm:pt>
    <dgm:pt modelId="{CE077B42-1886-4660-882B-3DDBFFB0D521}" type="pres">
      <dgm:prSet presAssocID="{4A320D76-7075-49EA-AD92-533EB054BE65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315D2864-3F07-46F4-A2AD-5395296F2829}" type="presOf" srcId="{6D994C7E-02AD-4389-9207-96D3AC35A592}" destId="{CF5532A7-FA87-454B-953B-8B8B748C640F}" srcOrd="0" destOrd="0" presId="urn:microsoft.com/office/officeart/2005/8/layout/lProcess2"/>
    <dgm:cxn modelId="{FDDA3746-A24E-49CC-98B4-F09C6CD71D81}" srcId="{6D994C7E-02AD-4389-9207-96D3AC35A592}" destId="{4A320D76-7075-49EA-AD92-533EB054BE65}" srcOrd="0" destOrd="0" parTransId="{1D822EC3-2D67-4F5E-8DF5-102CAFF16E90}" sibTransId="{C07E2340-F10A-4201-A23A-61BA7717CFBB}"/>
    <dgm:cxn modelId="{37C4277D-6C5D-4248-8FB6-09D5A1B71FE2}" type="presOf" srcId="{6D994C7E-02AD-4389-9207-96D3AC35A592}" destId="{F788C2C8-22FF-4452-83CE-7F1A710C6669}" srcOrd="1" destOrd="0" presId="urn:microsoft.com/office/officeart/2005/8/layout/lProcess2"/>
    <dgm:cxn modelId="{5A5F5695-950E-4A62-85EC-06DE424FCA1B}" type="presOf" srcId="{4A320D76-7075-49EA-AD92-533EB054BE65}" destId="{CE077B42-1886-4660-882B-3DDBFFB0D521}" srcOrd="0" destOrd="0" presId="urn:microsoft.com/office/officeart/2005/8/layout/lProcess2"/>
    <dgm:cxn modelId="{464671BB-E119-44B6-9332-677005FBDDDC}" srcId="{AA2FA937-35F6-4266-A2C8-508D5759CB7D}" destId="{6D994C7E-02AD-4389-9207-96D3AC35A592}" srcOrd="0" destOrd="0" parTransId="{FB6F7CDF-69B9-4DCE-B188-644DEB7FC12C}" sibTransId="{B89AA9D5-BD5B-4D40-8141-E28396D362FD}"/>
    <dgm:cxn modelId="{070850DF-A07E-4D49-AE5B-1C59AEC7AC41}" type="presOf" srcId="{AA2FA937-35F6-4266-A2C8-508D5759CB7D}" destId="{653B9270-26AB-4BAC-A926-30AC3937C26E}" srcOrd="0" destOrd="0" presId="urn:microsoft.com/office/officeart/2005/8/layout/lProcess2"/>
    <dgm:cxn modelId="{340344C6-6EF1-4FCD-9A00-37E2709F5B75}" type="presParOf" srcId="{653B9270-26AB-4BAC-A926-30AC3937C26E}" destId="{C065A1C5-2A20-419C-A1F5-5C71A0D46AA9}" srcOrd="0" destOrd="0" presId="urn:microsoft.com/office/officeart/2005/8/layout/lProcess2"/>
    <dgm:cxn modelId="{8960577C-EAE9-4E98-AB5F-B0CC357358B7}" type="presParOf" srcId="{C065A1C5-2A20-419C-A1F5-5C71A0D46AA9}" destId="{CF5532A7-FA87-454B-953B-8B8B748C640F}" srcOrd="0" destOrd="0" presId="urn:microsoft.com/office/officeart/2005/8/layout/lProcess2"/>
    <dgm:cxn modelId="{8FC1A3B8-D9BA-4808-80F2-B85F93307BCB}" type="presParOf" srcId="{C065A1C5-2A20-419C-A1F5-5C71A0D46AA9}" destId="{F788C2C8-22FF-4452-83CE-7F1A710C6669}" srcOrd="1" destOrd="0" presId="urn:microsoft.com/office/officeart/2005/8/layout/lProcess2"/>
    <dgm:cxn modelId="{0A00AB09-C476-43BD-B53E-9D7736D501B2}" type="presParOf" srcId="{C065A1C5-2A20-419C-A1F5-5C71A0D46AA9}" destId="{7482B2B5-8A32-45A1-A804-6C9B554FBF8E}" srcOrd="2" destOrd="0" presId="urn:microsoft.com/office/officeart/2005/8/layout/lProcess2"/>
    <dgm:cxn modelId="{421D917B-FC32-4AD0-A1D7-5199F3EB2A3F}" type="presParOf" srcId="{7482B2B5-8A32-45A1-A804-6C9B554FBF8E}" destId="{213791F6-1C3D-45FA-917D-69C2145AE22E}" srcOrd="0" destOrd="0" presId="urn:microsoft.com/office/officeart/2005/8/layout/lProcess2"/>
    <dgm:cxn modelId="{3474D2C4-100D-4994-8927-19DA6F868CF5}" type="presParOf" srcId="{213791F6-1C3D-45FA-917D-69C2145AE22E}" destId="{CE077B42-1886-4660-882B-3DDBFFB0D52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2FA937-35F6-4266-A2C8-508D5759CB7D}" type="doc">
      <dgm:prSet loTypeId="urn:microsoft.com/office/officeart/2005/8/layout/lProcess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ZM"/>
        </a:p>
      </dgm:t>
    </dgm:pt>
    <dgm:pt modelId="{6D994C7E-02AD-4389-9207-96D3AC35A592}">
      <dgm:prSet custT="1"/>
      <dgm:spPr/>
      <dgm:t>
        <a:bodyPr/>
        <a:lstStyle/>
        <a:p>
          <a:pPr algn="ctr"/>
          <a:r>
            <a:rPr lang="en-US" sz="1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Broadband coverage and QoS data - ISPs</a:t>
          </a:r>
          <a:endParaRPr lang="en-ZM" sz="1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B6F7CDF-69B9-4DCE-B188-644DEB7FC12C}" type="parTrans" cxnId="{464671BB-E119-44B6-9332-677005FBDDDC}">
      <dgm:prSet/>
      <dgm:spPr/>
      <dgm:t>
        <a:bodyPr/>
        <a:lstStyle/>
        <a:p>
          <a:endParaRPr lang="en-ZM" sz="1600"/>
        </a:p>
      </dgm:t>
    </dgm:pt>
    <dgm:pt modelId="{B89AA9D5-BD5B-4D40-8141-E28396D362FD}" type="sibTrans" cxnId="{464671BB-E119-44B6-9332-677005FBDDDC}">
      <dgm:prSet/>
      <dgm:spPr/>
      <dgm:t>
        <a:bodyPr/>
        <a:lstStyle/>
        <a:p>
          <a:endParaRPr lang="en-ZM" sz="1600"/>
        </a:p>
      </dgm:t>
    </dgm:pt>
    <dgm:pt modelId="{4A320D76-7075-49EA-AD92-533EB054BE65}">
      <dgm:prSet custT="1"/>
      <dgm:spPr/>
      <dgm:t>
        <a:bodyPr anchor="t"/>
        <a:lstStyle/>
        <a:p>
          <a:pPr algn="l">
            <a:buNone/>
          </a:pPr>
          <a:r>
            <a:rPr lang="en-US" sz="1400" dirty="0"/>
            <a:t>Mobile Broadband data:  MNO submit technical data used by ZICTA to generate maps</a:t>
          </a:r>
        </a:p>
        <a:p>
          <a:pPr algn="l">
            <a:buFont typeface="Arial" panose="020B0604020202020204" pitchFamily="34" charset="0"/>
            <a:buChar char="•"/>
          </a:pPr>
          <a:endParaRPr lang="en-US" sz="1400" dirty="0"/>
        </a:p>
        <a:p>
          <a:pPr algn="l">
            <a:buFont typeface="Arial" panose="020B0604020202020204" pitchFamily="34" charset="0"/>
            <a:buChar char="•"/>
          </a:pPr>
          <a:r>
            <a:rPr lang="en-US" sz="1400" dirty="0"/>
            <a:t>QoS data: MNO submits/ ZICTA also undertakes independent measurements </a:t>
          </a:r>
        </a:p>
        <a:p>
          <a:pPr algn="l">
            <a:buNone/>
          </a:pPr>
          <a:endParaRPr lang="en-US" sz="1400" dirty="0"/>
        </a:p>
        <a:p>
          <a:pPr algn="l">
            <a:buNone/>
          </a:pPr>
          <a:r>
            <a:rPr lang="en-US" sz="1400" dirty="0"/>
            <a:t>Penalties: Applicable</a:t>
          </a:r>
        </a:p>
      </dgm:t>
    </dgm:pt>
    <dgm:pt modelId="{1D822EC3-2D67-4F5E-8DF5-102CAFF16E90}" type="parTrans" cxnId="{FDDA3746-A24E-49CC-98B4-F09C6CD71D81}">
      <dgm:prSet/>
      <dgm:spPr/>
      <dgm:t>
        <a:bodyPr/>
        <a:lstStyle/>
        <a:p>
          <a:endParaRPr lang="en-ZM" sz="1600"/>
        </a:p>
      </dgm:t>
    </dgm:pt>
    <dgm:pt modelId="{C07E2340-F10A-4201-A23A-61BA7717CFBB}" type="sibTrans" cxnId="{FDDA3746-A24E-49CC-98B4-F09C6CD71D81}">
      <dgm:prSet/>
      <dgm:spPr/>
      <dgm:t>
        <a:bodyPr/>
        <a:lstStyle/>
        <a:p>
          <a:endParaRPr lang="en-ZM" sz="1600"/>
        </a:p>
      </dgm:t>
    </dgm:pt>
    <dgm:pt modelId="{653B9270-26AB-4BAC-A926-30AC3937C26E}" type="pres">
      <dgm:prSet presAssocID="{AA2FA937-35F6-4266-A2C8-508D5759CB7D}" presName="theList" presStyleCnt="0">
        <dgm:presLayoutVars>
          <dgm:dir/>
          <dgm:animLvl val="lvl"/>
          <dgm:resizeHandles val="exact"/>
        </dgm:presLayoutVars>
      </dgm:prSet>
      <dgm:spPr/>
    </dgm:pt>
    <dgm:pt modelId="{C065A1C5-2A20-419C-A1F5-5C71A0D46AA9}" type="pres">
      <dgm:prSet presAssocID="{6D994C7E-02AD-4389-9207-96D3AC35A592}" presName="compNode" presStyleCnt="0"/>
      <dgm:spPr/>
    </dgm:pt>
    <dgm:pt modelId="{CF5532A7-FA87-454B-953B-8B8B748C640F}" type="pres">
      <dgm:prSet presAssocID="{6D994C7E-02AD-4389-9207-96D3AC35A592}" presName="aNode" presStyleLbl="bgShp" presStyleIdx="0" presStyleCnt="1"/>
      <dgm:spPr/>
    </dgm:pt>
    <dgm:pt modelId="{F788C2C8-22FF-4452-83CE-7F1A710C6669}" type="pres">
      <dgm:prSet presAssocID="{6D994C7E-02AD-4389-9207-96D3AC35A592}" presName="textNode" presStyleLbl="bgShp" presStyleIdx="0" presStyleCnt="1"/>
      <dgm:spPr/>
    </dgm:pt>
    <dgm:pt modelId="{7482B2B5-8A32-45A1-A804-6C9B554FBF8E}" type="pres">
      <dgm:prSet presAssocID="{6D994C7E-02AD-4389-9207-96D3AC35A592}" presName="compChildNode" presStyleCnt="0"/>
      <dgm:spPr/>
    </dgm:pt>
    <dgm:pt modelId="{213791F6-1C3D-45FA-917D-69C2145AE22E}" type="pres">
      <dgm:prSet presAssocID="{6D994C7E-02AD-4389-9207-96D3AC35A592}" presName="theInnerList" presStyleCnt="0"/>
      <dgm:spPr/>
    </dgm:pt>
    <dgm:pt modelId="{CE077B42-1886-4660-882B-3DDBFFB0D521}" type="pres">
      <dgm:prSet presAssocID="{4A320D76-7075-49EA-AD92-533EB054BE65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315D2864-3F07-46F4-A2AD-5395296F2829}" type="presOf" srcId="{6D994C7E-02AD-4389-9207-96D3AC35A592}" destId="{CF5532A7-FA87-454B-953B-8B8B748C640F}" srcOrd="0" destOrd="0" presId="urn:microsoft.com/office/officeart/2005/8/layout/lProcess2"/>
    <dgm:cxn modelId="{FDDA3746-A24E-49CC-98B4-F09C6CD71D81}" srcId="{6D994C7E-02AD-4389-9207-96D3AC35A592}" destId="{4A320D76-7075-49EA-AD92-533EB054BE65}" srcOrd="0" destOrd="0" parTransId="{1D822EC3-2D67-4F5E-8DF5-102CAFF16E90}" sibTransId="{C07E2340-F10A-4201-A23A-61BA7717CFBB}"/>
    <dgm:cxn modelId="{37C4277D-6C5D-4248-8FB6-09D5A1B71FE2}" type="presOf" srcId="{6D994C7E-02AD-4389-9207-96D3AC35A592}" destId="{F788C2C8-22FF-4452-83CE-7F1A710C6669}" srcOrd="1" destOrd="0" presId="urn:microsoft.com/office/officeart/2005/8/layout/lProcess2"/>
    <dgm:cxn modelId="{5A5F5695-950E-4A62-85EC-06DE424FCA1B}" type="presOf" srcId="{4A320D76-7075-49EA-AD92-533EB054BE65}" destId="{CE077B42-1886-4660-882B-3DDBFFB0D521}" srcOrd="0" destOrd="0" presId="urn:microsoft.com/office/officeart/2005/8/layout/lProcess2"/>
    <dgm:cxn modelId="{464671BB-E119-44B6-9332-677005FBDDDC}" srcId="{AA2FA937-35F6-4266-A2C8-508D5759CB7D}" destId="{6D994C7E-02AD-4389-9207-96D3AC35A592}" srcOrd="0" destOrd="0" parTransId="{FB6F7CDF-69B9-4DCE-B188-644DEB7FC12C}" sibTransId="{B89AA9D5-BD5B-4D40-8141-E28396D362FD}"/>
    <dgm:cxn modelId="{070850DF-A07E-4D49-AE5B-1C59AEC7AC41}" type="presOf" srcId="{AA2FA937-35F6-4266-A2C8-508D5759CB7D}" destId="{653B9270-26AB-4BAC-A926-30AC3937C26E}" srcOrd="0" destOrd="0" presId="urn:microsoft.com/office/officeart/2005/8/layout/lProcess2"/>
    <dgm:cxn modelId="{340344C6-6EF1-4FCD-9A00-37E2709F5B75}" type="presParOf" srcId="{653B9270-26AB-4BAC-A926-30AC3937C26E}" destId="{C065A1C5-2A20-419C-A1F5-5C71A0D46AA9}" srcOrd="0" destOrd="0" presId="urn:microsoft.com/office/officeart/2005/8/layout/lProcess2"/>
    <dgm:cxn modelId="{8960577C-EAE9-4E98-AB5F-B0CC357358B7}" type="presParOf" srcId="{C065A1C5-2A20-419C-A1F5-5C71A0D46AA9}" destId="{CF5532A7-FA87-454B-953B-8B8B748C640F}" srcOrd="0" destOrd="0" presId="urn:microsoft.com/office/officeart/2005/8/layout/lProcess2"/>
    <dgm:cxn modelId="{8FC1A3B8-D9BA-4808-80F2-B85F93307BCB}" type="presParOf" srcId="{C065A1C5-2A20-419C-A1F5-5C71A0D46AA9}" destId="{F788C2C8-22FF-4452-83CE-7F1A710C6669}" srcOrd="1" destOrd="0" presId="urn:microsoft.com/office/officeart/2005/8/layout/lProcess2"/>
    <dgm:cxn modelId="{0A00AB09-C476-43BD-B53E-9D7736D501B2}" type="presParOf" srcId="{C065A1C5-2A20-419C-A1F5-5C71A0D46AA9}" destId="{7482B2B5-8A32-45A1-A804-6C9B554FBF8E}" srcOrd="2" destOrd="0" presId="urn:microsoft.com/office/officeart/2005/8/layout/lProcess2"/>
    <dgm:cxn modelId="{421D917B-FC32-4AD0-A1D7-5199F3EB2A3F}" type="presParOf" srcId="{7482B2B5-8A32-45A1-A804-6C9B554FBF8E}" destId="{213791F6-1C3D-45FA-917D-69C2145AE22E}" srcOrd="0" destOrd="0" presId="urn:microsoft.com/office/officeart/2005/8/layout/lProcess2"/>
    <dgm:cxn modelId="{3474D2C4-100D-4994-8927-19DA6F868CF5}" type="presParOf" srcId="{213791F6-1C3D-45FA-917D-69C2145AE22E}" destId="{CE077B42-1886-4660-882B-3DDBFFB0D52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2FA937-35F6-4266-A2C8-508D5759CB7D}" type="doc">
      <dgm:prSet loTypeId="urn:microsoft.com/office/officeart/2005/8/layout/lProcess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ZM"/>
        </a:p>
      </dgm:t>
    </dgm:pt>
    <dgm:pt modelId="{6D994C7E-02AD-4389-9207-96D3AC35A592}">
      <dgm:prSet custT="1"/>
      <dgm:spPr/>
      <dgm:t>
        <a:bodyPr/>
        <a:lstStyle/>
        <a:p>
          <a:pPr algn="ctr"/>
          <a:r>
            <a:rPr lang="en-US" sz="1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Broadband coverage data publication</a:t>
          </a:r>
          <a:endParaRPr lang="en-ZM" sz="1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B6F7CDF-69B9-4DCE-B188-644DEB7FC12C}" type="parTrans" cxnId="{464671BB-E119-44B6-9332-677005FBDDDC}">
      <dgm:prSet/>
      <dgm:spPr/>
      <dgm:t>
        <a:bodyPr/>
        <a:lstStyle/>
        <a:p>
          <a:endParaRPr lang="en-ZM" sz="1600"/>
        </a:p>
      </dgm:t>
    </dgm:pt>
    <dgm:pt modelId="{B89AA9D5-BD5B-4D40-8141-E28396D362FD}" type="sibTrans" cxnId="{464671BB-E119-44B6-9332-677005FBDDDC}">
      <dgm:prSet/>
      <dgm:spPr/>
      <dgm:t>
        <a:bodyPr/>
        <a:lstStyle/>
        <a:p>
          <a:endParaRPr lang="en-ZM" sz="1600"/>
        </a:p>
      </dgm:t>
    </dgm:pt>
    <dgm:pt modelId="{4A320D76-7075-49EA-AD92-533EB054BE65}">
      <dgm:prSet custT="1"/>
      <dgm:spPr/>
      <dgm:t>
        <a:bodyPr anchor="t"/>
        <a:lstStyle/>
        <a:p>
          <a:pPr algn="l"/>
          <a:r>
            <a:rPr lang="en-US" sz="1400" dirty="0"/>
            <a:t>Statistics: Partially published on website. No independent  party validation currently.</a:t>
          </a:r>
        </a:p>
        <a:p>
          <a:pPr algn="l"/>
          <a:endParaRPr lang="en-US" sz="1400" dirty="0"/>
        </a:p>
        <a:p>
          <a:pPr algn="l"/>
          <a:r>
            <a:rPr lang="en-US" sz="1400" dirty="0"/>
            <a:t>Maps: Not formally published. Process underway for online publication of mobile coverage maps </a:t>
          </a:r>
        </a:p>
        <a:p>
          <a:pPr algn="l"/>
          <a:endParaRPr lang="en-US" sz="1400" dirty="0"/>
        </a:p>
      </dgm:t>
    </dgm:pt>
    <dgm:pt modelId="{1D822EC3-2D67-4F5E-8DF5-102CAFF16E90}" type="parTrans" cxnId="{FDDA3746-A24E-49CC-98B4-F09C6CD71D81}">
      <dgm:prSet/>
      <dgm:spPr/>
      <dgm:t>
        <a:bodyPr/>
        <a:lstStyle/>
        <a:p>
          <a:endParaRPr lang="en-ZM" sz="1600"/>
        </a:p>
      </dgm:t>
    </dgm:pt>
    <dgm:pt modelId="{C07E2340-F10A-4201-A23A-61BA7717CFBB}" type="sibTrans" cxnId="{FDDA3746-A24E-49CC-98B4-F09C6CD71D81}">
      <dgm:prSet/>
      <dgm:spPr/>
      <dgm:t>
        <a:bodyPr/>
        <a:lstStyle/>
        <a:p>
          <a:endParaRPr lang="en-ZM" sz="1600"/>
        </a:p>
      </dgm:t>
    </dgm:pt>
    <dgm:pt modelId="{653B9270-26AB-4BAC-A926-30AC3937C26E}" type="pres">
      <dgm:prSet presAssocID="{AA2FA937-35F6-4266-A2C8-508D5759CB7D}" presName="theList" presStyleCnt="0">
        <dgm:presLayoutVars>
          <dgm:dir/>
          <dgm:animLvl val="lvl"/>
          <dgm:resizeHandles val="exact"/>
        </dgm:presLayoutVars>
      </dgm:prSet>
      <dgm:spPr/>
    </dgm:pt>
    <dgm:pt modelId="{C065A1C5-2A20-419C-A1F5-5C71A0D46AA9}" type="pres">
      <dgm:prSet presAssocID="{6D994C7E-02AD-4389-9207-96D3AC35A592}" presName="compNode" presStyleCnt="0"/>
      <dgm:spPr/>
    </dgm:pt>
    <dgm:pt modelId="{CF5532A7-FA87-454B-953B-8B8B748C640F}" type="pres">
      <dgm:prSet presAssocID="{6D994C7E-02AD-4389-9207-96D3AC35A592}" presName="aNode" presStyleLbl="bgShp" presStyleIdx="0" presStyleCnt="1" custLinFactNeighborX="345"/>
      <dgm:spPr/>
    </dgm:pt>
    <dgm:pt modelId="{F788C2C8-22FF-4452-83CE-7F1A710C6669}" type="pres">
      <dgm:prSet presAssocID="{6D994C7E-02AD-4389-9207-96D3AC35A592}" presName="textNode" presStyleLbl="bgShp" presStyleIdx="0" presStyleCnt="1"/>
      <dgm:spPr/>
    </dgm:pt>
    <dgm:pt modelId="{7482B2B5-8A32-45A1-A804-6C9B554FBF8E}" type="pres">
      <dgm:prSet presAssocID="{6D994C7E-02AD-4389-9207-96D3AC35A592}" presName="compChildNode" presStyleCnt="0"/>
      <dgm:spPr/>
    </dgm:pt>
    <dgm:pt modelId="{213791F6-1C3D-45FA-917D-69C2145AE22E}" type="pres">
      <dgm:prSet presAssocID="{6D994C7E-02AD-4389-9207-96D3AC35A592}" presName="theInnerList" presStyleCnt="0"/>
      <dgm:spPr/>
    </dgm:pt>
    <dgm:pt modelId="{CE077B42-1886-4660-882B-3DDBFFB0D521}" type="pres">
      <dgm:prSet presAssocID="{4A320D76-7075-49EA-AD92-533EB054BE65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315D2864-3F07-46F4-A2AD-5395296F2829}" type="presOf" srcId="{6D994C7E-02AD-4389-9207-96D3AC35A592}" destId="{CF5532A7-FA87-454B-953B-8B8B748C640F}" srcOrd="0" destOrd="0" presId="urn:microsoft.com/office/officeart/2005/8/layout/lProcess2"/>
    <dgm:cxn modelId="{FDDA3746-A24E-49CC-98B4-F09C6CD71D81}" srcId="{6D994C7E-02AD-4389-9207-96D3AC35A592}" destId="{4A320D76-7075-49EA-AD92-533EB054BE65}" srcOrd="0" destOrd="0" parTransId="{1D822EC3-2D67-4F5E-8DF5-102CAFF16E90}" sibTransId="{C07E2340-F10A-4201-A23A-61BA7717CFBB}"/>
    <dgm:cxn modelId="{37C4277D-6C5D-4248-8FB6-09D5A1B71FE2}" type="presOf" srcId="{6D994C7E-02AD-4389-9207-96D3AC35A592}" destId="{F788C2C8-22FF-4452-83CE-7F1A710C6669}" srcOrd="1" destOrd="0" presId="urn:microsoft.com/office/officeart/2005/8/layout/lProcess2"/>
    <dgm:cxn modelId="{5A5F5695-950E-4A62-85EC-06DE424FCA1B}" type="presOf" srcId="{4A320D76-7075-49EA-AD92-533EB054BE65}" destId="{CE077B42-1886-4660-882B-3DDBFFB0D521}" srcOrd="0" destOrd="0" presId="urn:microsoft.com/office/officeart/2005/8/layout/lProcess2"/>
    <dgm:cxn modelId="{464671BB-E119-44B6-9332-677005FBDDDC}" srcId="{AA2FA937-35F6-4266-A2C8-508D5759CB7D}" destId="{6D994C7E-02AD-4389-9207-96D3AC35A592}" srcOrd="0" destOrd="0" parTransId="{FB6F7CDF-69B9-4DCE-B188-644DEB7FC12C}" sibTransId="{B89AA9D5-BD5B-4D40-8141-E28396D362FD}"/>
    <dgm:cxn modelId="{070850DF-A07E-4D49-AE5B-1C59AEC7AC41}" type="presOf" srcId="{AA2FA937-35F6-4266-A2C8-508D5759CB7D}" destId="{653B9270-26AB-4BAC-A926-30AC3937C26E}" srcOrd="0" destOrd="0" presId="urn:microsoft.com/office/officeart/2005/8/layout/lProcess2"/>
    <dgm:cxn modelId="{340344C6-6EF1-4FCD-9A00-37E2709F5B75}" type="presParOf" srcId="{653B9270-26AB-4BAC-A926-30AC3937C26E}" destId="{C065A1C5-2A20-419C-A1F5-5C71A0D46AA9}" srcOrd="0" destOrd="0" presId="urn:microsoft.com/office/officeart/2005/8/layout/lProcess2"/>
    <dgm:cxn modelId="{8960577C-EAE9-4E98-AB5F-B0CC357358B7}" type="presParOf" srcId="{C065A1C5-2A20-419C-A1F5-5C71A0D46AA9}" destId="{CF5532A7-FA87-454B-953B-8B8B748C640F}" srcOrd="0" destOrd="0" presId="urn:microsoft.com/office/officeart/2005/8/layout/lProcess2"/>
    <dgm:cxn modelId="{8FC1A3B8-D9BA-4808-80F2-B85F93307BCB}" type="presParOf" srcId="{C065A1C5-2A20-419C-A1F5-5C71A0D46AA9}" destId="{F788C2C8-22FF-4452-83CE-7F1A710C6669}" srcOrd="1" destOrd="0" presId="urn:microsoft.com/office/officeart/2005/8/layout/lProcess2"/>
    <dgm:cxn modelId="{0A00AB09-C476-43BD-B53E-9D7736D501B2}" type="presParOf" srcId="{C065A1C5-2A20-419C-A1F5-5C71A0D46AA9}" destId="{7482B2B5-8A32-45A1-A804-6C9B554FBF8E}" srcOrd="2" destOrd="0" presId="urn:microsoft.com/office/officeart/2005/8/layout/lProcess2"/>
    <dgm:cxn modelId="{421D917B-FC32-4AD0-A1D7-5199F3EB2A3F}" type="presParOf" srcId="{7482B2B5-8A32-45A1-A804-6C9B554FBF8E}" destId="{213791F6-1C3D-45FA-917D-69C2145AE22E}" srcOrd="0" destOrd="0" presId="urn:microsoft.com/office/officeart/2005/8/layout/lProcess2"/>
    <dgm:cxn modelId="{3474D2C4-100D-4994-8927-19DA6F868CF5}" type="presParOf" srcId="{213791F6-1C3D-45FA-917D-69C2145AE22E}" destId="{CE077B42-1886-4660-882B-3DDBFFB0D52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532A7-FA87-454B-953B-8B8B748C640F}">
      <dsp:nvSpPr>
        <dsp:cNvPr id="0" name=""/>
        <dsp:cNvSpPr/>
      </dsp:nvSpPr>
      <dsp:spPr>
        <a:xfrm>
          <a:off x="0" y="0"/>
          <a:ext cx="3082657" cy="398073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Broadband data management</a:t>
          </a:r>
          <a:endParaRPr lang="en-ZM" sz="18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0" y="0"/>
        <a:ext cx="3082657" cy="1194220"/>
      </dsp:txXfrm>
    </dsp:sp>
    <dsp:sp modelId="{CE077B42-1886-4660-882B-3DDBFFB0D521}">
      <dsp:nvSpPr>
        <dsp:cNvPr id="0" name=""/>
        <dsp:cNvSpPr/>
      </dsp:nvSpPr>
      <dsp:spPr>
        <a:xfrm>
          <a:off x="308265" y="1194220"/>
          <a:ext cx="2466125" cy="25874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400" kern="1200" dirty="0"/>
            <a:t>Collection: Submissions by Licensees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400" kern="1200" dirty="0"/>
            <a:t>Mode: Templates designed in consultative process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400" kern="1200" dirty="0"/>
            <a:t>Frequency of data collection and  verified: Quarterly/ Annually </a:t>
          </a:r>
        </a:p>
      </dsp:txBody>
      <dsp:txXfrm>
        <a:off x="380495" y="1266450"/>
        <a:ext cx="2321665" cy="2443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532A7-FA87-454B-953B-8B8B748C640F}">
      <dsp:nvSpPr>
        <dsp:cNvPr id="0" name=""/>
        <dsp:cNvSpPr/>
      </dsp:nvSpPr>
      <dsp:spPr>
        <a:xfrm>
          <a:off x="0" y="0"/>
          <a:ext cx="3082657" cy="398073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Broadband coverage and QoS data - ISPs</a:t>
          </a:r>
          <a:endParaRPr lang="en-ZM" sz="18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0" y="0"/>
        <a:ext cx="3082657" cy="1194220"/>
      </dsp:txXfrm>
    </dsp:sp>
    <dsp:sp modelId="{CE077B42-1886-4660-882B-3DDBFFB0D521}">
      <dsp:nvSpPr>
        <dsp:cNvPr id="0" name=""/>
        <dsp:cNvSpPr/>
      </dsp:nvSpPr>
      <dsp:spPr>
        <a:xfrm>
          <a:off x="308265" y="1194220"/>
          <a:ext cx="2466125" cy="25874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Mobile Broadband data:  MNO submit technical data used by ZICTA to generate maps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QoS data: MNO submits/ ZICTA also undertakes independent measurements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Penalties: Applicable</a:t>
          </a:r>
        </a:p>
      </dsp:txBody>
      <dsp:txXfrm>
        <a:off x="380495" y="1266450"/>
        <a:ext cx="2321665" cy="24430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532A7-FA87-454B-953B-8B8B748C640F}">
      <dsp:nvSpPr>
        <dsp:cNvPr id="0" name=""/>
        <dsp:cNvSpPr/>
      </dsp:nvSpPr>
      <dsp:spPr>
        <a:xfrm>
          <a:off x="0" y="0"/>
          <a:ext cx="3082657" cy="398073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Broadband coverage data publication</a:t>
          </a:r>
          <a:endParaRPr lang="en-ZM" sz="18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0" y="0"/>
        <a:ext cx="3082657" cy="1194220"/>
      </dsp:txXfrm>
    </dsp:sp>
    <dsp:sp modelId="{CE077B42-1886-4660-882B-3DDBFFB0D521}">
      <dsp:nvSpPr>
        <dsp:cNvPr id="0" name=""/>
        <dsp:cNvSpPr/>
      </dsp:nvSpPr>
      <dsp:spPr>
        <a:xfrm>
          <a:off x="308265" y="1194220"/>
          <a:ext cx="2466125" cy="25874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Statistics: Partially published on website. No independent  party validation currently.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Maps: Not formally published. Process underway for online publication of mobile coverage maps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80495" y="1266450"/>
        <a:ext cx="2321665" cy="2443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C3632-8533-3D06-E80A-2BFA0B8CB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8AFA0-9C33-C793-3A32-20002D4EA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3B427-6345-B54C-083E-F56FBF92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EA3F-71E4-9B47-9A60-8356E44FFAE7}" type="datetimeFigureOut">
              <a:rPr lang="en-IT" smtClean="0"/>
              <a:t>03/21/2025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2FCBD-3BB4-8B66-0B30-8B9330EB5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27283-4A1F-D220-6B78-25AAD148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2E96-DFDD-ED42-9083-514679DCC8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2017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4EEE-1E84-0B7C-B547-8145BBEB1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B4260-534E-111D-A6F5-6EF011A7C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022F5-35E8-2F34-BE0B-2AA951B9C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EA3F-71E4-9B47-9A60-8356E44FFAE7}" type="datetimeFigureOut">
              <a:rPr lang="en-IT" smtClean="0"/>
              <a:t>03/21/2025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DBB64-B51B-C4F2-55EA-DDE11F845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248C9-5A86-474E-E4D0-285D34C6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2E96-DFDD-ED42-9083-514679DCC8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9356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3F4D1C-5705-E502-FA11-EFA706DA6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2AEA1A-3314-15F5-CEC9-8F4B8B7C1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25BCA-3E8D-9B85-5141-2207CDEB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EA3F-71E4-9B47-9A60-8356E44FFAE7}" type="datetimeFigureOut">
              <a:rPr lang="en-IT" smtClean="0"/>
              <a:t>03/21/2025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055C3-BE9D-9416-49F3-092F312B2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A709C-B0BE-EC15-9548-B91811DC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2E96-DFDD-ED42-9083-514679DCC8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4335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986D-A2CA-ECCA-0CD0-B33E3F438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622F6-CD28-BF3C-63C3-4F8F5F532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8356C-A047-1966-0EE1-F124FA6C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EA3F-71E4-9B47-9A60-8356E44FFAE7}" type="datetimeFigureOut">
              <a:rPr lang="en-IT" smtClean="0"/>
              <a:t>03/21/2025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2D875-0300-906B-4CE8-47F6CEE99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EBCBF-4B8C-1E74-00CB-B9FA221C7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2E96-DFDD-ED42-9083-514679DCC8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0116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1387-6AB4-F10F-7920-DFCA62F9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49B54-6175-5EB3-57D9-A02815123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49DF9-D6F0-F129-FFD9-22C9F6E84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EA3F-71E4-9B47-9A60-8356E44FFAE7}" type="datetimeFigureOut">
              <a:rPr lang="en-IT" smtClean="0"/>
              <a:t>03/21/2025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EA22F-36C7-B046-9310-EBBCC69F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DAC86-FD7F-4E9B-9E0F-A0F4EA28D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2E96-DFDD-ED42-9083-514679DCC8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2117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2991-58A3-49CE-F2E6-D5C29B65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1599A-ECC1-5A50-EFF5-58163CD91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61987-6228-7383-9B73-204B2958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216B6-ECBE-7E86-8512-8CCDBC4B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EA3F-71E4-9B47-9A60-8356E44FFAE7}" type="datetimeFigureOut">
              <a:rPr lang="en-IT" smtClean="0"/>
              <a:t>03/21/2025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172AE-FD9E-9931-96B2-4CAC3E2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A6A61-900A-D9C4-0401-EE42D050F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2E96-DFDD-ED42-9083-514679DCC8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9820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B7568-FCCB-EEDA-5A7F-1EADF176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47F8A-7162-6AB7-A038-C39B1FFFE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11A61-E6C6-6132-392E-1F2C32412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A7BA75-A227-7301-7E14-29D8433AE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050787-D2B4-B5D0-4F4C-45D347EB4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21A4CB-CA6E-3076-D883-F4FBF9F41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EA3F-71E4-9B47-9A60-8356E44FFAE7}" type="datetimeFigureOut">
              <a:rPr lang="en-IT" smtClean="0"/>
              <a:t>03/21/2025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BC12AA-A713-AB10-CFA8-063FD5DAE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FFD3DA-A4E8-070E-BACB-A40CF94A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2E96-DFDD-ED42-9083-514679DCC8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58523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A4AED-2E44-9B3A-4652-F91975698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AAEF9D-A41D-3F3E-0A9F-6814BE6F9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EA3F-71E4-9B47-9A60-8356E44FFAE7}" type="datetimeFigureOut">
              <a:rPr lang="en-IT" smtClean="0"/>
              <a:t>03/21/2025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C196B5-29D6-69B6-B344-9F31F35F7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8B648-410F-82C1-CF0C-4E70F964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2E96-DFDD-ED42-9083-514679DCC8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57322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A77127-B9A1-F28A-9E8F-D08BD2D6F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EA3F-71E4-9B47-9A60-8356E44FFAE7}" type="datetimeFigureOut">
              <a:rPr lang="en-IT" smtClean="0"/>
              <a:t>03/21/2025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106B4C-D04B-AD27-BA16-259115ACA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CEB96-4CF9-5157-4903-4DD99FF4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2E96-DFDD-ED42-9083-514679DCC8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1818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E0B25-ADD4-4618-195B-E9097C8C5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966D4-5269-1B5A-8551-196574217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639C1-EBFF-5958-41F1-AFEBCB5E9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16D21-25E2-FF22-EF7E-BA090E12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EA3F-71E4-9B47-9A60-8356E44FFAE7}" type="datetimeFigureOut">
              <a:rPr lang="en-IT" smtClean="0"/>
              <a:t>03/21/2025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4D390-828E-CB47-CA34-EFB84A01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31A3E-18A0-38B7-7F42-4EA2892FE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2E96-DFDD-ED42-9083-514679DCC8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3016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50A51-CB96-2D5E-5B42-6FCDBE04E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2A4F51-A8E9-3E61-B539-81CD155E02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D8979-6F92-BB1D-A526-DD4686DB6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319EE-42C1-1098-3D7E-BDD28B53B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EA3F-71E4-9B47-9A60-8356E44FFAE7}" type="datetimeFigureOut">
              <a:rPr lang="en-IT" smtClean="0"/>
              <a:t>03/21/2025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EE156-6851-1B44-F0A8-A6656BA9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B1D7B-DABF-2B9C-3BA1-41DEDFC6A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2E96-DFDD-ED42-9083-514679DCC8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4409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1660E4-6A8F-D1D7-75B2-F9AD33E1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C4E52-7201-9B82-1AAE-C8C0E1371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B3EFB-E2F0-7582-10E4-72D2C5657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83EA3F-71E4-9B47-9A60-8356E44FFAE7}" type="datetimeFigureOut">
              <a:rPr lang="en-IT" smtClean="0"/>
              <a:t>03/21/2025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FA1AF-7A99-8D4E-EA3D-4656098F2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C8914-5F4E-71E7-EA83-034D279AA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DA2E96-DFDD-ED42-9083-514679DCC8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9965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DB0691-174D-2463-A62A-2437CA581338}"/>
              </a:ext>
            </a:extLst>
          </p:cNvPr>
          <p:cNvGrpSpPr/>
          <p:nvPr/>
        </p:nvGrpSpPr>
        <p:grpSpPr>
          <a:xfrm>
            <a:off x="3051582" y="2578435"/>
            <a:ext cx="6376740" cy="930165"/>
            <a:chOff x="2980831" y="4369965"/>
            <a:chExt cx="5956664" cy="930165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288DC883-517D-A8E1-784D-F84BB846ECF6}"/>
                </a:ext>
              </a:extLst>
            </p:cNvPr>
            <p:cNvSpPr txBox="1">
              <a:spLocks/>
            </p:cNvSpPr>
            <p:nvPr/>
          </p:nvSpPr>
          <p:spPr>
            <a:xfrm>
              <a:off x="4652275" y="4369965"/>
              <a:ext cx="4285220" cy="92711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200000"/>
                </a:lnSpc>
              </a:pPr>
              <a:r>
                <a:rPr lang="it-IT" sz="4400" b="1">
                  <a:solidFill>
                    <a:srgbClr val="009DD8"/>
                  </a:solidFill>
                  <a:latin typeface="Avenir Book" panose="02000503020000020003" pitchFamily="2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Africa-BB-Maps</a:t>
              </a:r>
              <a:endParaRPr lang="en-IT" sz="4400" b="1">
                <a:solidFill>
                  <a:srgbClr val="009DD8"/>
                </a:solidFill>
                <a:latin typeface="Avenir Book" panose="02000503020000020003" pitchFamily="2" charset="0"/>
              </a:endParaRPr>
            </a:p>
          </p:txBody>
        </p:sp>
        <p:pic>
          <p:nvPicPr>
            <p:cNvPr id="10" name="Picture 9" descr="A close-up of a logo&#10;&#10;Description automatically generated">
              <a:extLst>
                <a:ext uri="{FF2B5EF4-FFF2-40B4-BE49-F238E27FC236}">
                  <a16:creationId xmlns:a16="http://schemas.microsoft.com/office/drawing/2014/main" id="{9FCC3F11-005F-2E0E-F011-F0A0A86CDA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9609"/>
            <a:stretch/>
          </p:blipFill>
          <p:spPr>
            <a:xfrm>
              <a:off x="2980831" y="4369965"/>
              <a:ext cx="1793364" cy="930165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B7E0A837-8D9D-EFFA-D86C-581FEE55EA08}"/>
              </a:ext>
            </a:extLst>
          </p:cNvPr>
          <p:cNvSpPr txBox="1">
            <a:spLocks/>
          </p:cNvSpPr>
          <p:nvPr/>
        </p:nvSpPr>
        <p:spPr>
          <a:xfrm>
            <a:off x="2508" y="3425787"/>
            <a:ext cx="12338346" cy="922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9DD8"/>
                </a:solidFill>
                <a:latin typeface="Avenir Book"/>
                <a:cs typeface="Calibri"/>
              </a:rPr>
              <a:t>Questionnaire Report / Template case study</a:t>
            </a:r>
            <a:endParaRPr lang="en-US" sz="4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9F8EA6-586C-2E77-F4CC-D5A248315468}"/>
              </a:ext>
            </a:extLst>
          </p:cNvPr>
          <p:cNvSpPr txBox="1">
            <a:spLocks/>
          </p:cNvSpPr>
          <p:nvPr/>
        </p:nvSpPr>
        <p:spPr>
          <a:xfrm>
            <a:off x="70892" y="3884940"/>
            <a:ext cx="12338346" cy="922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>
                <a:solidFill>
                  <a:srgbClr val="009DD8"/>
                </a:solidFill>
                <a:latin typeface="Avenir Book"/>
                <a:cs typeface="Calibri"/>
              </a:rPr>
              <a:t>26-27 March, Abidjan, Cote d'Ivoire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0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13605-FCC2-94F0-4C8D-8C46763EE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1D37E01-3BF7-A476-5DFB-4207E980BC57}"/>
              </a:ext>
            </a:extLst>
          </p:cNvPr>
          <p:cNvGrpSpPr/>
          <p:nvPr/>
        </p:nvGrpSpPr>
        <p:grpSpPr>
          <a:xfrm>
            <a:off x="3051582" y="2578435"/>
            <a:ext cx="6376740" cy="930165"/>
            <a:chOff x="2980831" y="4369965"/>
            <a:chExt cx="5956664" cy="930165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662F1307-97BE-41A2-76D8-052A5723B891}"/>
                </a:ext>
              </a:extLst>
            </p:cNvPr>
            <p:cNvSpPr txBox="1">
              <a:spLocks/>
            </p:cNvSpPr>
            <p:nvPr/>
          </p:nvSpPr>
          <p:spPr>
            <a:xfrm>
              <a:off x="4652275" y="4369965"/>
              <a:ext cx="4285220" cy="92711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200000"/>
                </a:lnSpc>
              </a:pPr>
              <a:r>
                <a:rPr lang="it-IT" sz="4400" b="1">
                  <a:solidFill>
                    <a:srgbClr val="009DD8"/>
                  </a:solidFill>
                  <a:latin typeface="Avenir Book" panose="02000503020000020003" pitchFamily="2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Africa-BB-Maps</a:t>
              </a:r>
              <a:endParaRPr lang="en-IT" sz="4400" b="1">
                <a:solidFill>
                  <a:srgbClr val="009DD8"/>
                </a:solidFill>
                <a:latin typeface="Avenir Book" panose="02000503020000020003" pitchFamily="2" charset="0"/>
              </a:endParaRPr>
            </a:p>
          </p:txBody>
        </p:sp>
        <p:pic>
          <p:nvPicPr>
            <p:cNvPr id="10" name="Picture 9" descr="A close-up of a logo&#10;&#10;Description automatically generated">
              <a:extLst>
                <a:ext uri="{FF2B5EF4-FFF2-40B4-BE49-F238E27FC236}">
                  <a16:creationId xmlns:a16="http://schemas.microsoft.com/office/drawing/2014/main" id="{E5E9E6A3-614E-8E6C-3B55-50D6334C76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9609"/>
            <a:stretch/>
          </p:blipFill>
          <p:spPr>
            <a:xfrm>
              <a:off x="2980831" y="4369965"/>
              <a:ext cx="1793364" cy="930165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4477FAE2-59EA-907E-35EA-2B9218271E58}"/>
              </a:ext>
            </a:extLst>
          </p:cNvPr>
          <p:cNvSpPr txBox="1">
            <a:spLocks/>
          </p:cNvSpPr>
          <p:nvPr/>
        </p:nvSpPr>
        <p:spPr>
          <a:xfrm>
            <a:off x="2508" y="3425787"/>
            <a:ext cx="12338346" cy="922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9DD8"/>
                </a:solidFill>
                <a:latin typeface="Avenir Book"/>
                <a:cs typeface="Calibri"/>
              </a:rPr>
              <a:t>Questionnaire Report</a:t>
            </a:r>
            <a:endParaRPr lang="en-US" dirty="0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789C9EA-BF67-2FD0-2ED9-DEA6D9DA3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8012" y="6091887"/>
            <a:ext cx="3113988" cy="62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0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00896-B949-1161-6440-55AA86902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8F87A37-BF6A-E5A9-F01C-020116B75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012" y="6166318"/>
            <a:ext cx="3113988" cy="622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164EE0-29AA-68DC-4E90-5CF9CD2FB273}"/>
              </a:ext>
            </a:extLst>
          </p:cNvPr>
          <p:cNvSpPr txBox="1"/>
          <p:nvPr/>
        </p:nvSpPr>
        <p:spPr>
          <a:xfrm>
            <a:off x="8664784" y="3036231"/>
            <a:ext cx="1132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>
                <a:solidFill>
                  <a:schemeClr val="bg1"/>
                </a:solidFill>
                <a:latin typeface="avenir"/>
              </a:rPr>
              <a:t>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FBDA425-6CAD-40BF-DD17-B5526D773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204"/>
            <a:ext cx="10515600" cy="616642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009DD8"/>
                </a:solidFill>
                <a:latin typeface="Avenir Book"/>
                <a:cs typeface="Calibri"/>
              </a:rPr>
              <a:t>Introduction</a:t>
            </a:r>
            <a:endParaRPr lang="en-GB" sz="6000" b="1" dirty="0">
              <a:solidFill>
                <a:srgbClr val="009DD8"/>
              </a:solidFill>
              <a:latin typeface="Avenir Book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A50F78-A9C1-A489-3425-814827A5F2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"/>
          <a:stretch/>
        </p:blipFill>
        <p:spPr bwMode="auto">
          <a:xfrm>
            <a:off x="6091731" y="755543"/>
            <a:ext cx="4083627" cy="3350819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44100F-0FF8-C2A2-0193-ACA5642FDACB}"/>
              </a:ext>
            </a:extLst>
          </p:cNvPr>
          <p:cNvCxnSpPr>
            <a:cxnSpLocks/>
          </p:cNvCxnSpPr>
          <p:nvPr/>
        </p:nvCxnSpPr>
        <p:spPr>
          <a:xfrm>
            <a:off x="5611518" y="4116996"/>
            <a:ext cx="55323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0A74D0-C8B4-6C30-A147-BAE70D2E2604}"/>
              </a:ext>
            </a:extLst>
          </p:cNvPr>
          <p:cNvCxnSpPr>
            <a:cxnSpLocks/>
          </p:cNvCxnSpPr>
          <p:nvPr/>
        </p:nvCxnSpPr>
        <p:spPr>
          <a:xfrm>
            <a:off x="8982325" y="4103849"/>
            <a:ext cx="0" cy="2738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Standard">
            <a:extLst>
              <a:ext uri="{FF2B5EF4-FFF2-40B4-BE49-F238E27FC236}">
                <a16:creationId xmlns:a16="http://schemas.microsoft.com/office/drawing/2014/main" id="{0495F2A7-F416-0239-9DC8-6AFAF4358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24231" y="4355281"/>
            <a:ext cx="1184700" cy="127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5D84159-EC6A-6E01-34E5-243BB62679EC}"/>
              </a:ext>
            </a:extLst>
          </p:cNvPr>
          <p:cNvSpPr/>
          <p:nvPr/>
        </p:nvSpPr>
        <p:spPr>
          <a:xfrm>
            <a:off x="6134991" y="818708"/>
            <a:ext cx="1679944" cy="265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 broadband</a:t>
            </a:r>
            <a:endParaRPr lang="en-ZM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6675E56-ECCC-4895-581D-ACB9188F709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223"/>
          <a:stretch/>
        </p:blipFill>
        <p:spPr>
          <a:xfrm>
            <a:off x="5827443" y="4138260"/>
            <a:ext cx="3133616" cy="2577415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F3B816E-5899-8A84-27F9-4C63D8D1EC4E}"/>
              </a:ext>
            </a:extLst>
          </p:cNvPr>
          <p:cNvSpPr/>
          <p:nvPr/>
        </p:nvSpPr>
        <p:spPr>
          <a:xfrm>
            <a:off x="9070546" y="4127628"/>
            <a:ext cx="1679944" cy="265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Satellite service</a:t>
            </a:r>
            <a:endParaRPr lang="en-ZM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3906CEF-A92D-D593-FE3C-D9FA25CAC36A}"/>
              </a:ext>
            </a:extLst>
          </p:cNvPr>
          <p:cNvSpPr txBox="1"/>
          <p:nvPr/>
        </p:nvSpPr>
        <p:spPr>
          <a:xfrm>
            <a:off x="838200" y="1459769"/>
            <a:ext cx="4575529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6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Zambia</a:t>
            </a:r>
          </a:p>
          <a:p>
            <a:pPr>
              <a:lnSpc>
                <a:spcPct val="80000"/>
              </a:lnSpc>
            </a:pPr>
            <a:r>
              <a:rPr lang="en-US" altLang="en-US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Landlocked country in South-Central Africa</a:t>
            </a:r>
          </a:p>
          <a:p>
            <a:pPr>
              <a:lnSpc>
                <a:spcPct val="80000"/>
              </a:lnSpc>
            </a:pPr>
            <a:endParaRPr lang="en-US" altLang="en-US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 surface Area: 753,000km²</a:t>
            </a:r>
          </a:p>
          <a:p>
            <a:pPr marL="800100" lvl="1" indent="-3429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Population: ≈ 20m</a:t>
            </a:r>
          </a:p>
          <a:p>
            <a:pPr marL="800100" lvl="1" indent="-3429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 activities: Mining, Agriculture, Tourism</a:t>
            </a:r>
            <a:endParaRPr lang="en-US" altLang="en-US" sz="1600" i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Broadband internet access:</a:t>
            </a:r>
          </a:p>
          <a:p>
            <a:pPr marL="1200150" lvl="2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Mobile broadband</a:t>
            </a:r>
          </a:p>
          <a:p>
            <a:pPr marL="1200150" lvl="2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Fibre networks</a:t>
            </a:r>
          </a:p>
          <a:p>
            <a:pPr marL="1200150" lvl="2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Fixed wireless</a:t>
            </a:r>
          </a:p>
          <a:p>
            <a:pPr marL="1200150" lvl="2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Mobile and fixed satellite</a:t>
            </a:r>
          </a:p>
        </p:txBody>
      </p:sp>
    </p:spTree>
    <p:extLst>
      <p:ext uri="{BB962C8B-B14F-4D97-AF65-F5344CB8AC3E}">
        <p14:creationId xmlns:p14="http://schemas.microsoft.com/office/powerpoint/2010/main" val="2073036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EE5B0-1CF7-88E0-6D6B-B2B94194F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AF04A4D-803A-A864-5183-CD7051B6D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012" y="6091887"/>
            <a:ext cx="3113988" cy="622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3C1EFD-5C77-7B92-ADF7-B1D71F9F59B2}"/>
              </a:ext>
            </a:extLst>
          </p:cNvPr>
          <p:cNvSpPr txBox="1"/>
          <p:nvPr/>
        </p:nvSpPr>
        <p:spPr>
          <a:xfrm>
            <a:off x="9153884" y="2961800"/>
            <a:ext cx="1132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>
                <a:solidFill>
                  <a:schemeClr val="bg1"/>
                </a:solidFill>
                <a:latin typeface="avenir"/>
              </a:rPr>
              <a:t>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42264A-CA6A-71E1-9F30-9D46D505F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859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9DD8"/>
                </a:solidFill>
                <a:latin typeface="Avenir Book"/>
                <a:cs typeface="Calibri"/>
              </a:rPr>
              <a:t>Policy frameworks</a:t>
            </a:r>
            <a:endParaRPr lang="en-GB" sz="6000" b="1" dirty="0">
              <a:solidFill>
                <a:srgbClr val="009DD8"/>
              </a:solidFill>
              <a:latin typeface="Avenir Book"/>
              <a:cs typeface="Calibri"/>
            </a:endParaRPr>
          </a:p>
        </p:txBody>
      </p: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2F23D63A-F684-D39B-1D9A-BF64DF63AB19}"/>
              </a:ext>
            </a:extLst>
          </p:cNvPr>
          <p:cNvGrpSpPr/>
          <p:nvPr/>
        </p:nvGrpSpPr>
        <p:grpSpPr>
          <a:xfrm>
            <a:off x="1049100" y="2045159"/>
            <a:ext cx="8290083" cy="3438702"/>
            <a:chOff x="3448859" y="2002239"/>
            <a:chExt cx="9222739" cy="3438702"/>
          </a:xfrm>
        </p:grpSpPr>
        <p:grpSp>
          <p:nvGrpSpPr>
            <p:cNvPr id="495" name="Group 494">
              <a:extLst>
                <a:ext uri="{FF2B5EF4-FFF2-40B4-BE49-F238E27FC236}">
                  <a16:creationId xmlns:a16="http://schemas.microsoft.com/office/drawing/2014/main" id="{CAEFD9AE-F71A-849D-C5C5-3F97135E40DF}"/>
                </a:ext>
              </a:extLst>
            </p:cNvPr>
            <p:cNvGrpSpPr/>
            <p:nvPr/>
          </p:nvGrpSpPr>
          <p:grpSpPr>
            <a:xfrm>
              <a:off x="3448859" y="2002239"/>
              <a:ext cx="4526334" cy="3438702"/>
              <a:chOff x="524383" y="1713857"/>
              <a:chExt cx="4860439" cy="3692525"/>
            </a:xfrm>
          </p:grpSpPr>
          <p:grpSp>
            <p:nvGrpSpPr>
              <p:cNvPr id="514" name="Graphic 8">
                <a:extLst>
                  <a:ext uri="{FF2B5EF4-FFF2-40B4-BE49-F238E27FC236}">
                    <a16:creationId xmlns:a16="http://schemas.microsoft.com/office/drawing/2014/main" id="{D02F8BB5-5D1F-D013-2871-A06CFF47A4DE}"/>
                  </a:ext>
                </a:extLst>
              </p:cNvPr>
              <p:cNvGrpSpPr/>
              <p:nvPr/>
            </p:nvGrpSpPr>
            <p:grpSpPr>
              <a:xfrm>
                <a:off x="1407255" y="2289502"/>
                <a:ext cx="3977567" cy="2915159"/>
                <a:chOff x="2994881" y="2827054"/>
                <a:chExt cx="2204938" cy="1616000"/>
              </a:xfrm>
            </p:grpSpPr>
            <p:grpSp>
              <p:nvGrpSpPr>
                <p:cNvPr id="865" name="Graphic 8">
                  <a:extLst>
                    <a:ext uri="{FF2B5EF4-FFF2-40B4-BE49-F238E27FC236}">
                      <a16:creationId xmlns:a16="http://schemas.microsoft.com/office/drawing/2014/main" id="{BEB37128-456B-D265-CD06-C54D12BB64E0}"/>
                    </a:ext>
                  </a:extLst>
                </p:cNvPr>
                <p:cNvGrpSpPr/>
                <p:nvPr/>
              </p:nvGrpSpPr>
              <p:grpSpPr>
                <a:xfrm>
                  <a:off x="2994881" y="2827054"/>
                  <a:ext cx="2204938" cy="1616000"/>
                  <a:chOff x="2994881" y="2827054"/>
                  <a:chExt cx="2204938" cy="1616000"/>
                </a:xfrm>
              </p:grpSpPr>
              <p:sp>
                <p:nvSpPr>
                  <p:cNvPr id="977" name="Freeform: Shape 976">
                    <a:extLst>
                      <a:ext uri="{FF2B5EF4-FFF2-40B4-BE49-F238E27FC236}">
                        <a16:creationId xmlns:a16="http://schemas.microsoft.com/office/drawing/2014/main" id="{6BDFFB5E-EA2C-1465-FC35-11E93DE82559}"/>
                      </a:ext>
                    </a:extLst>
                  </p:cNvPr>
                  <p:cNvSpPr/>
                  <p:nvPr/>
                </p:nvSpPr>
                <p:spPr>
                  <a:xfrm>
                    <a:off x="2994881" y="3173943"/>
                    <a:ext cx="1709734" cy="1269111"/>
                  </a:xfrm>
                  <a:custGeom>
                    <a:avLst/>
                    <a:gdLst>
                      <a:gd name="connsiteX0" fmla="*/ 1709734 w 1709734"/>
                      <a:gd name="connsiteY0" fmla="*/ 1245013 h 1269111"/>
                      <a:gd name="connsiteX1" fmla="*/ 1335497 w 1709734"/>
                      <a:gd name="connsiteY1" fmla="*/ 1028700 h 1269111"/>
                      <a:gd name="connsiteX2" fmla="*/ 726849 w 1709734"/>
                      <a:gd name="connsiteY2" fmla="*/ 0 h 1269111"/>
                      <a:gd name="connsiteX3" fmla="*/ 3807 w 1709734"/>
                      <a:gd name="connsiteY3" fmla="*/ 417481 h 1269111"/>
                      <a:gd name="connsiteX4" fmla="*/ 906 w 1709734"/>
                      <a:gd name="connsiteY4" fmla="*/ 427439 h 1269111"/>
                      <a:gd name="connsiteX5" fmla="*/ 3807 w 1709734"/>
                      <a:gd name="connsiteY5" fmla="*/ 430339 h 1269111"/>
                      <a:gd name="connsiteX6" fmla="*/ 1174524 w 1709734"/>
                      <a:gd name="connsiteY6" fmla="*/ 1106615 h 1269111"/>
                      <a:gd name="connsiteX7" fmla="*/ 1206528 w 1709734"/>
                      <a:gd name="connsiteY7" fmla="*/ 1115187 h 1269111"/>
                      <a:gd name="connsiteX8" fmla="*/ 1325972 w 1709734"/>
                      <a:gd name="connsiteY8" fmla="*/ 1115187 h 1269111"/>
                      <a:gd name="connsiteX9" fmla="*/ 1352261 w 1709734"/>
                      <a:gd name="connsiteY9" fmla="*/ 1086612 h 1269111"/>
                      <a:gd name="connsiteX10" fmla="*/ 1668300 w 1709734"/>
                      <a:gd name="connsiteY10" fmla="*/ 1269111 h 12691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09734" h="1269111">
                        <a:moveTo>
                          <a:pt x="1709734" y="1245013"/>
                        </a:moveTo>
                        <a:lnTo>
                          <a:pt x="1335497" y="1028700"/>
                        </a:lnTo>
                        <a:lnTo>
                          <a:pt x="726849" y="0"/>
                        </a:lnTo>
                        <a:lnTo>
                          <a:pt x="3807" y="417481"/>
                        </a:lnTo>
                        <a:cubicBezTo>
                          <a:pt x="256" y="419430"/>
                          <a:pt x="-1043" y="423888"/>
                          <a:pt x="906" y="427439"/>
                        </a:cubicBezTo>
                        <a:cubicBezTo>
                          <a:pt x="1577" y="428662"/>
                          <a:pt x="2584" y="429668"/>
                          <a:pt x="3807" y="430339"/>
                        </a:cubicBezTo>
                        <a:lnTo>
                          <a:pt x="1174524" y="1106615"/>
                        </a:lnTo>
                        <a:cubicBezTo>
                          <a:pt x="1184253" y="1112236"/>
                          <a:pt x="1195292" y="1115193"/>
                          <a:pt x="1206528" y="1115187"/>
                        </a:cubicBezTo>
                        <a:lnTo>
                          <a:pt x="1325972" y="1115187"/>
                        </a:lnTo>
                        <a:lnTo>
                          <a:pt x="1352261" y="1086612"/>
                        </a:lnTo>
                        <a:lnTo>
                          <a:pt x="1668300" y="1269111"/>
                        </a:lnTo>
                        <a:close/>
                      </a:path>
                    </a:pathLst>
                  </a:custGeom>
                  <a:solidFill>
                    <a:srgbClr val="685643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id="{83844BD2-3177-9AA3-A801-9C6554D9B558}"/>
                      </a:ext>
                    </a:extLst>
                  </p:cNvPr>
                  <p:cNvSpPr/>
                  <p:nvPr/>
                </p:nvSpPr>
                <p:spPr>
                  <a:xfrm>
                    <a:off x="3088004" y="3401305"/>
                    <a:ext cx="1214656" cy="885253"/>
                  </a:xfrm>
                  <a:custGeom>
                    <a:avLst/>
                    <a:gdLst>
                      <a:gd name="connsiteX0" fmla="*/ 1200178 w 1214656"/>
                      <a:gd name="connsiteY0" fmla="*/ 692658 h 885253"/>
                      <a:gd name="connsiteX1" fmla="*/ 28 w 1214656"/>
                      <a:gd name="connsiteY1" fmla="*/ 0 h 885253"/>
                      <a:gd name="connsiteX2" fmla="*/ 28 w 1214656"/>
                      <a:gd name="connsiteY2" fmla="*/ 161925 h 885253"/>
                      <a:gd name="connsiteX3" fmla="*/ 15268 w 1214656"/>
                      <a:gd name="connsiteY3" fmla="*/ 192881 h 885253"/>
                      <a:gd name="connsiteX4" fmla="*/ 1214656 w 1214656"/>
                      <a:gd name="connsiteY4" fmla="*/ 885254 h 8852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656" h="885253">
                        <a:moveTo>
                          <a:pt x="1200178" y="692658"/>
                        </a:moveTo>
                        <a:lnTo>
                          <a:pt x="28" y="0"/>
                        </a:lnTo>
                        <a:lnTo>
                          <a:pt x="28" y="161925"/>
                        </a:lnTo>
                        <a:cubicBezTo>
                          <a:pt x="-454" y="174157"/>
                          <a:pt x="5280" y="185804"/>
                          <a:pt x="15268" y="192881"/>
                        </a:cubicBezTo>
                        <a:lnTo>
                          <a:pt x="1214656" y="885254"/>
                        </a:lnTo>
                        <a:close/>
                      </a:path>
                    </a:pathLst>
                  </a:custGeom>
                  <a:solidFill>
                    <a:srgbClr val="009DD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id="{DFA33FDB-828A-6690-7D89-A68FF6BAFC99}"/>
                      </a:ext>
                    </a:extLst>
                  </p:cNvPr>
                  <p:cNvSpPr/>
                  <p:nvPr/>
                </p:nvSpPr>
                <p:spPr>
                  <a:xfrm>
                    <a:off x="3132926" y="2827054"/>
                    <a:ext cx="2064734" cy="1191958"/>
                  </a:xfrm>
                  <a:custGeom>
                    <a:avLst/>
                    <a:gdLst>
                      <a:gd name="connsiteX0" fmla="*/ 1199864 w 2064734"/>
                      <a:gd name="connsiteY0" fmla="*/ 1191959 h 1191958"/>
                      <a:gd name="connsiteX1" fmla="*/ 0 w 2064734"/>
                      <a:gd name="connsiteY1" fmla="*/ 499396 h 1191958"/>
                      <a:gd name="connsiteX2" fmla="*/ 864870 w 2064734"/>
                      <a:gd name="connsiteY2" fmla="*/ 0 h 1191958"/>
                      <a:gd name="connsiteX3" fmla="*/ 2064734 w 2064734"/>
                      <a:gd name="connsiteY3" fmla="*/ 692658 h 1191958"/>
                      <a:gd name="connsiteX4" fmla="*/ 1199864 w 2064734"/>
                      <a:gd name="connsiteY4" fmla="*/ 1191959 h 119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4734" h="1191958">
                        <a:moveTo>
                          <a:pt x="1199864" y="1191959"/>
                        </a:moveTo>
                        <a:lnTo>
                          <a:pt x="0" y="499396"/>
                        </a:lnTo>
                        <a:lnTo>
                          <a:pt x="864870" y="0"/>
                        </a:lnTo>
                        <a:lnTo>
                          <a:pt x="2064734" y="692658"/>
                        </a:lnTo>
                        <a:lnTo>
                          <a:pt x="1199864" y="1191959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50000"/>
                      <a:lumOff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id="{44D9E8C5-1641-799A-72E1-EDA37436EB1B}"/>
                      </a:ext>
                    </a:extLst>
                  </p:cNvPr>
                  <p:cNvSpPr/>
                  <p:nvPr/>
                </p:nvSpPr>
                <p:spPr>
                  <a:xfrm>
                    <a:off x="3088032" y="3321104"/>
                    <a:ext cx="1246346" cy="772858"/>
                  </a:xfrm>
                  <a:custGeom>
                    <a:avLst/>
                    <a:gdLst>
                      <a:gd name="connsiteX0" fmla="*/ 1200150 w 1246346"/>
                      <a:gd name="connsiteY0" fmla="*/ 772859 h 772858"/>
                      <a:gd name="connsiteX1" fmla="*/ 0 w 1246346"/>
                      <a:gd name="connsiteY1" fmla="*/ 80200 h 772858"/>
                      <a:gd name="connsiteX2" fmla="*/ 46196 w 1246346"/>
                      <a:gd name="connsiteY2" fmla="*/ 0 h 772858"/>
                      <a:gd name="connsiteX3" fmla="*/ 1246346 w 1246346"/>
                      <a:gd name="connsiteY3" fmla="*/ 692563 h 772858"/>
                      <a:gd name="connsiteX4" fmla="*/ 1200055 w 1246346"/>
                      <a:gd name="connsiteY4" fmla="*/ 772859 h 772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6346" h="772858">
                        <a:moveTo>
                          <a:pt x="1200150" y="772859"/>
                        </a:moveTo>
                        <a:lnTo>
                          <a:pt x="0" y="80200"/>
                        </a:lnTo>
                        <a:cubicBezTo>
                          <a:pt x="1688" y="47618"/>
                          <a:pt x="18858" y="17808"/>
                          <a:pt x="46196" y="0"/>
                        </a:cubicBezTo>
                        <a:lnTo>
                          <a:pt x="1246346" y="692563"/>
                        </a:lnTo>
                        <a:cubicBezTo>
                          <a:pt x="1218969" y="710391"/>
                          <a:pt x="1201765" y="740233"/>
                          <a:pt x="1200055" y="772859"/>
                        </a:cubicBezTo>
                        <a:close/>
                      </a:path>
                    </a:pathLst>
                  </a:custGeom>
                  <a:solidFill>
                    <a:srgbClr val="009DD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id="{5696E542-3C3D-7A02-07D9-E158AF991D8A}"/>
                      </a:ext>
                    </a:extLst>
                  </p:cNvPr>
                  <p:cNvSpPr/>
                  <p:nvPr/>
                </p:nvSpPr>
                <p:spPr>
                  <a:xfrm>
                    <a:off x="4288182" y="3514271"/>
                    <a:ext cx="911637" cy="774452"/>
                  </a:xfrm>
                  <a:custGeom>
                    <a:avLst/>
                    <a:gdLst>
                      <a:gd name="connsiteX0" fmla="*/ 47053 w 911637"/>
                      <a:gd name="connsiteY0" fmla="*/ 768096 h 774452"/>
                      <a:gd name="connsiteX1" fmla="*/ 476 w 911637"/>
                      <a:gd name="connsiteY1" fmla="*/ 741521 h 774452"/>
                      <a:gd name="connsiteX2" fmla="*/ 0 w 911637"/>
                      <a:gd name="connsiteY2" fmla="*/ 579596 h 774452"/>
                      <a:gd name="connsiteX3" fmla="*/ 46292 w 911637"/>
                      <a:gd name="connsiteY3" fmla="*/ 499301 h 774452"/>
                      <a:gd name="connsiteX4" fmla="*/ 911162 w 911637"/>
                      <a:gd name="connsiteY4" fmla="*/ 0 h 774452"/>
                      <a:gd name="connsiteX5" fmla="*/ 911162 w 911637"/>
                      <a:gd name="connsiteY5" fmla="*/ 19050 h 774452"/>
                      <a:gd name="connsiteX6" fmla="*/ 886015 w 911637"/>
                      <a:gd name="connsiteY6" fmla="*/ 33433 h 774452"/>
                      <a:gd name="connsiteX7" fmla="*/ 835342 w 911637"/>
                      <a:gd name="connsiteY7" fmla="*/ 150114 h 774452"/>
                      <a:gd name="connsiteX8" fmla="*/ 885634 w 911637"/>
                      <a:gd name="connsiteY8" fmla="*/ 236696 h 774452"/>
                      <a:gd name="connsiteX9" fmla="*/ 911638 w 911637"/>
                      <a:gd name="connsiteY9" fmla="*/ 252127 h 774452"/>
                      <a:gd name="connsiteX10" fmla="*/ 911638 w 911637"/>
                      <a:gd name="connsiteY10" fmla="*/ 268510 h 774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11637" h="774452">
                        <a:moveTo>
                          <a:pt x="47053" y="768096"/>
                        </a:moveTo>
                        <a:cubicBezTo>
                          <a:pt x="21336" y="782860"/>
                          <a:pt x="571" y="771049"/>
                          <a:pt x="476" y="741521"/>
                        </a:cubicBezTo>
                        <a:lnTo>
                          <a:pt x="0" y="579596"/>
                        </a:lnTo>
                        <a:cubicBezTo>
                          <a:pt x="1710" y="546971"/>
                          <a:pt x="18914" y="517129"/>
                          <a:pt x="46292" y="499301"/>
                        </a:cubicBezTo>
                        <a:lnTo>
                          <a:pt x="911162" y="0"/>
                        </a:lnTo>
                        <a:lnTo>
                          <a:pt x="911162" y="19050"/>
                        </a:lnTo>
                        <a:lnTo>
                          <a:pt x="886015" y="33433"/>
                        </a:lnTo>
                        <a:lnTo>
                          <a:pt x="835342" y="150114"/>
                        </a:lnTo>
                        <a:lnTo>
                          <a:pt x="885634" y="236696"/>
                        </a:lnTo>
                        <a:lnTo>
                          <a:pt x="911638" y="252127"/>
                        </a:lnTo>
                        <a:lnTo>
                          <a:pt x="911638" y="268510"/>
                        </a:lnTo>
                        <a:close/>
                      </a:path>
                    </a:pathLst>
                  </a:custGeom>
                  <a:solidFill>
                    <a:srgbClr val="3F343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67" name="Freeform: Shape 866">
                  <a:extLst>
                    <a:ext uri="{FF2B5EF4-FFF2-40B4-BE49-F238E27FC236}">
                      <a16:creationId xmlns:a16="http://schemas.microsoft.com/office/drawing/2014/main" id="{63F165B2-E22A-FF24-58C3-F11080ED367A}"/>
                    </a:ext>
                  </a:extLst>
                </p:cNvPr>
                <p:cNvSpPr/>
                <p:nvPr/>
              </p:nvSpPr>
              <p:spPr>
                <a:xfrm>
                  <a:off x="4303612" y="3547895"/>
                  <a:ext cx="871347" cy="705421"/>
                </a:xfrm>
                <a:custGeom>
                  <a:avLst/>
                  <a:gdLst>
                    <a:gd name="connsiteX0" fmla="*/ 870775 w 871347"/>
                    <a:gd name="connsiteY0" fmla="*/ 0 h 705421"/>
                    <a:gd name="connsiteX1" fmla="*/ 38576 w 871347"/>
                    <a:gd name="connsiteY1" fmla="*/ 479203 h 705421"/>
                    <a:gd name="connsiteX2" fmla="*/ 11525 w 871347"/>
                    <a:gd name="connsiteY2" fmla="*/ 507778 h 705421"/>
                    <a:gd name="connsiteX3" fmla="*/ 0 w 871347"/>
                    <a:gd name="connsiteY3" fmla="*/ 545878 h 705421"/>
                    <a:gd name="connsiteX4" fmla="*/ 476 w 871347"/>
                    <a:gd name="connsiteY4" fmla="*/ 705422 h 705421"/>
                    <a:gd name="connsiteX5" fmla="*/ 871347 w 871347"/>
                    <a:gd name="connsiteY5" fmla="*/ 204025 h 70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1347" h="705421">
                      <a:moveTo>
                        <a:pt x="870775" y="0"/>
                      </a:moveTo>
                      <a:lnTo>
                        <a:pt x="38576" y="479203"/>
                      </a:lnTo>
                      <a:cubicBezTo>
                        <a:pt x="27300" y="486302"/>
                        <a:pt x="17997" y="496130"/>
                        <a:pt x="11525" y="507778"/>
                      </a:cubicBezTo>
                      <a:cubicBezTo>
                        <a:pt x="4543" y="519307"/>
                        <a:pt x="579" y="532411"/>
                        <a:pt x="0" y="545878"/>
                      </a:cubicBezTo>
                      <a:lnTo>
                        <a:pt x="476" y="705422"/>
                      </a:lnTo>
                      <a:lnTo>
                        <a:pt x="871347" y="204025"/>
                      </a:lnTo>
                      <a:close/>
                    </a:path>
                  </a:pathLst>
                </a:custGeom>
                <a:solidFill>
                  <a:srgbClr val="FADDB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8" name="Freeform: Shape 867">
                  <a:extLst>
                    <a:ext uri="{FF2B5EF4-FFF2-40B4-BE49-F238E27FC236}">
                      <a16:creationId xmlns:a16="http://schemas.microsoft.com/office/drawing/2014/main" id="{2D68E2EC-94D9-14D3-9C7E-1EF1E379C692}"/>
                    </a:ext>
                  </a:extLst>
                </p:cNvPr>
                <p:cNvSpPr/>
                <p:nvPr/>
              </p:nvSpPr>
              <p:spPr>
                <a:xfrm>
                  <a:off x="4306279" y="3547895"/>
                  <a:ext cx="868203" cy="529018"/>
                </a:xfrm>
                <a:custGeom>
                  <a:avLst/>
                  <a:gdLst>
                    <a:gd name="connsiteX0" fmla="*/ 868204 w 868203"/>
                    <a:gd name="connsiteY0" fmla="*/ 29337 h 529018"/>
                    <a:gd name="connsiteX1" fmla="*/ 868204 w 868203"/>
                    <a:gd name="connsiteY1" fmla="*/ 0 h 529018"/>
                    <a:gd name="connsiteX2" fmla="*/ 35909 w 868203"/>
                    <a:gd name="connsiteY2" fmla="*/ 479203 h 529018"/>
                    <a:gd name="connsiteX3" fmla="*/ 8858 w 868203"/>
                    <a:gd name="connsiteY3" fmla="*/ 507778 h 529018"/>
                    <a:gd name="connsiteX4" fmla="*/ 0 w 868203"/>
                    <a:gd name="connsiteY4" fmla="*/ 529018 h 529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8203" h="529018">
                      <a:moveTo>
                        <a:pt x="868204" y="29337"/>
                      </a:moveTo>
                      <a:lnTo>
                        <a:pt x="868204" y="0"/>
                      </a:lnTo>
                      <a:lnTo>
                        <a:pt x="35909" y="479203"/>
                      </a:lnTo>
                      <a:cubicBezTo>
                        <a:pt x="24633" y="486302"/>
                        <a:pt x="15329" y="496130"/>
                        <a:pt x="8858" y="507778"/>
                      </a:cubicBezTo>
                      <a:cubicBezTo>
                        <a:pt x="5008" y="514449"/>
                        <a:pt x="2031" y="521588"/>
                        <a:pt x="0" y="529018"/>
                      </a:cubicBezTo>
                      <a:close/>
                    </a:path>
                  </a:pathLst>
                </a:custGeom>
                <a:solidFill>
                  <a:srgbClr val="CEB7A3">
                    <a:alpha val="8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9" name="Freeform: Shape 868">
                  <a:extLst>
                    <a:ext uri="{FF2B5EF4-FFF2-40B4-BE49-F238E27FC236}">
                      <a16:creationId xmlns:a16="http://schemas.microsoft.com/office/drawing/2014/main" id="{4B75F15E-3D87-2101-ACE4-5BC743ECB2D7}"/>
                    </a:ext>
                  </a:extLst>
                </p:cNvPr>
                <p:cNvSpPr/>
                <p:nvPr/>
              </p:nvSpPr>
              <p:spPr>
                <a:xfrm>
                  <a:off x="4306660" y="4018620"/>
                  <a:ext cx="198596" cy="114585"/>
                </a:xfrm>
                <a:custGeom>
                  <a:avLst/>
                  <a:gdLst>
                    <a:gd name="connsiteX0" fmla="*/ 167545 w 198596"/>
                    <a:gd name="connsiteY0" fmla="*/ 16669 h 114585"/>
                    <a:gd name="connsiteX1" fmla="*/ 135731 w 198596"/>
                    <a:gd name="connsiteY1" fmla="*/ 34385 h 114585"/>
                    <a:gd name="connsiteX2" fmla="*/ 99250 w 198596"/>
                    <a:gd name="connsiteY2" fmla="*/ 55150 h 114585"/>
                    <a:gd name="connsiteX3" fmla="*/ 62865 w 198596"/>
                    <a:gd name="connsiteY3" fmla="*/ 76486 h 114585"/>
                    <a:gd name="connsiteX4" fmla="*/ 31052 w 198596"/>
                    <a:gd name="connsiteY4" fmla="*/ 95536 h 114585"/>
                    <a:gd name="connsiteX5" fmla="*/ 0 w 198596"/>
                    <a:gd name="connsiteY5" fmla="*/ 114586 h 114585"/>
                    <a:gd name="connsiteX6" fmla="*/ 31052 w 198596"/>
                    <a:gd name="connsiteY6" fmla="*/ 97822 h 114585"/>
                    <a:gd name="connsiteX7" fmla="*/ 62865 w 198596"/>
                    <a:gd name="connsiteY7" fmla="*/ 80200 h 114585"/>
                    <a:gd name="connsiteX8" fmla="*/ 99250 w 198596"/>
                    <a:gd name="connsiteY8" fmla="*/ 59436 h 114585"/>
                    <a:gd name="connsiteX9" fmla="*/ 135731 w 198596"/>
                    <a:gd name="connsiteY9" fmla="*/ 38100 h 114585"/>
                    <a:gd name="connsiteX10" fmla="*/ 167545 w 198596"/>
                    <a:gd name="connsiteY10" fmla="*/ 19050 h 114585"/>
                    <a:gd name="connsiteX11" fmla="*/ 198596 w 198596"/>
                    <a:gd name="connsiteY11" fmla="*/ 0 h 114585"/>
                    <a:gd name="connsiteX12" fmla="*/ 167545 w 198596"/>
                    <a:gd name="connsiteY12" fmla="*/ 16669 h 114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8596" h="114585">
                      <a:moveTo>
                        <a:pt x="167545" y="16669"/>
                      </a:moveTo>
                      <a:cubicBezTo>
                        <a:pt x="158020" y="21908"/>
                        <a:pt x="147352" y="27718"/>
                        <a:pt x="135731" y="34385"/>
                      </a:cubicBezTo>
                      <a:lnTo>
                        <a:pt x="99250" y="55150"/>
                      </a:lnTo>
                      <a:lnTo>
                        <a:pt x="62865" y="76486"/>
                      </a:lnTo>
                      <a:lnTo>
                        <a:pt x="31052" y="95536"/>
                      </a:lnTo>
                      <a:cubicBezTo>
                        <a:pt x="12002" y="106775"/>
                        <a:pt x="0" y="114586"/>
                        <a:pt x="0" y="114586"/>
                      </a:cubicBezTo>
                      <a:cubicBezTo>
                        <a:pt x="0" y="114586"/>
                        <a:pt x="12383" y="108109"/>
                        <a:pt x="31052" y="97822"/>
                      </a:cubicBezTo>
                      <a:lnTo>
                        <a:pt x="62865" y="80200"/>
                      </a:lnTo>
                      <a:lnTo>
                        <a:pt x="99250" y="59436"/>
                      </a:lnTo>
                      <a:lnTo>
                        <a:pt x="135731" y="38100"/>
                      </a:lnTo>
                      <a:cubicBezTo>
                        <a:pt x="147352" y="31242"/>
                        <a:pt x="158210" y="24575"/>
                        <a:pt x="167545" y="19050"/>
                      </a:cubicBezTo>
                      <a:cubicBezTo>
                        <a:pt x="186595" y="7811"/>
                        <a:pt x="198596" y="0"/>
                        <a:pt x="198596" y="0"/>
                      </a:cubicBezTo>
                      <a:cubicBezTo>
                        <a:pt x="198596" y="0"/>
                        <a:pt x="186214" y="6477"/>
                        <a:pt x="167545" y="16669"/>
                      </a:cubicBezTo>
                      <a:close/>
                    </a:path>
                  </a:pathLst>
                </a:custGeom>
                <a:solidFill>
                  <a:srgbClr val="B2A497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0" name="Freeform: Shape 869">
                  <a:extLst>
                    <a:ext uri="{FF2B5EF4-FFF2-40B4-BE49-F238E27FC236}">
                      <a16:creationId xmlns:a16="http://schemas.microsoft.com/office/drawing/2014/main" id="{55808BC2-637C-D1A0-415C-2E4BE38C2F83}"/>
                    </a:ext>
                  </a:extLst>
                </p:cNvPr>
                <p:cNvSpPr/>
                <p:nvPr/>
              </p:nvSpPr>
              <p:spPr>
                <a:xfrm>
                  <a:off x="4370192" y="4069293"/>
                  <a:ext cx="365855" cy="281463"/>
                </a:xfrm>
                <a:custGeom>
                  <a:avLst/>
                  <a:gdLst>
                    <a:gd name="connsiteX0" fmla="*/ 45053 w 365855"/>
                    <a:gd name="connsiteY0" fmla="*/ 0 h 281463"/>
                    <a:gd name="connsiteX1" fmla="*/ 0 w 365855"/>
                    <a:gd name="connsiteY1" fmla="*/ 26479 h 281463"/>
                    <a:gd name="connsiteX2" fmla="*/ 318802 w 365855"/>
                    <a:gd name="connsiteY2" fmla="*/ 281464 h 281463"/>
                    <a:gd name="connsiteX3" fmla="*/ 365855 w 365855"/>
                    <a:gd name="connsiteY3" fmla="*/ 255651 h 281463"/>
                    <a:gd name="connsiteX4" fmla="*/ 45053 w 365855"/>
                    <a:gd name="connsiteY4" fmla="*/ 0 h 281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5855" h="281463">
                      <a:moveTo>
                        <a:pt x="45053" y="0"/>
                      </a:moveTo>
                      <a:lnTo>
                        <a:pt x="0" y="26479"/>
                      </a:lnTo>
                      <a:cubicBezTo>
                        <a:pt x="157734" y="26479"/>
                        <a:pt x="275082" y="235172"/>
                        <a:pt x="318802" y="281464"/>
                      </a:cubicBezTo>
                      <a:lnTo>
                        <a:pt x="365855" y="255651"/>
                      </a:lnTo>
                      <a:cubicBezTo>
                        <a:pt x="365855" y="255651"/>
                        <a:pt x="209550" y="10192"/>
                        <a:pt x="45053" y="0"/>
                      </a:cubicBezTo>
                      <a:close/>
                    </a:path>
                  </a:pathLst>
                </a:custGeom>
                <a:solidFill>
                  <a:srgbClr val="BC26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1" name="Freeform: Shape 870">
                  <a:extLst>
                    <a:ext uri="{FF2B5EF4-FFF2-40B4-BE49-F238E27FC236}">
                      <a16:creationId xmlns:a16="http://schemas.microsoft.com/office/drawing/2014/main" id="{26D45F3E-B38D-7C9C-A952-EEC1266C8BAF}"/>
                    </a:ext>
                  </a:extLst>
                </p:cNvPr>
                <p:cNvSpPr/>
                <p:nvPr/>
              </p:nvSpPr>
              <p:spPr>
                <a:xfrm>
                  <a:off x="3198426" y="3506228"/>
                  <a:ext cx="239093" cy="216199"/>
                </a:xfrm>
                <a:custGeom>
                  <a:avLst/>
                  <a:gdLst>
                    <a:gd name="connsiteX0" fmla="*/ 51055 w 239093"/>
                    <a:gd name="connsiteY0" fmla="*/ 104817 h 216199"/>
                    <a:gd name="connsiteX1" fmla="*/ 51055 w 239093"/>
                    <a:gd name="connsiteY1" fmla="*/ 114342 h 216199"/>
                    <a:gd name="connsiteX2" fmla="*/ 48292 w 239093"/>
                    <a:gd name="connsiteY2" fmla="*/ 115676 h 216199"/>
                    <a:gd name="connsiteX3" fmla="*/ 2858 w 239093"/>
                    <a:gd name="connsiteY3" fmla="*/ 89387 h 216199"/>
                    <a:gd name="connsiteX4" fmla="*/ 1 w 239093"/>
                    <a:gd name="connsiteY4" fmla="*/ 84815 h 216199"/>
                    <a:gd name="connsiteX5" fmla="*/ 1 w 239093"/>
                    <a:gd name="connsiteY5" fmla="*/ 1852 h 216199"/>
                    <a:gd name="connsiteX6" fmla="*/ 2858 w 239093"/>
                    <a:gd name="connsiteY6" fmla="*/ 614 h 216199"/>
                    <a:gd name="connsiteX7" fmla="*/ 14574 w 239093"/>
                    <a:gd name="connsiteY7" fmla="*/ 7377 h 216199"/>
                    <a:gd name="connsiteX8" fmla="*/ 17527 w 239093"/>
                    <a:gd name="connsiteY8" fmla="*/ 11948 h 216199"/>
                    <a:gd name="connsiteX9" fmla="*/ 17527 w 239093"/>
                    <a:gd name="connsiteY9" fmla="*/ 81005 h 216199"/>
                    <a:gd name="connsiteX10" fmla="*/ 19146 w 239093"/>
                    <a:gd name="connsiteY10" fmla="*/ 83481 h 216199"/>
                    <a:gd name="connsiteX11" fmla="*/ 48292 w 239093"/>
                    <a:gd name="connsiteY11" fmla="*/ 100340 h 216199"/>
                    <a:gd name="connsiteX12" fmla="*/ 51055 w 239093"/>
                    <a:gd name="connsiteY12" fmla="*/ 104817 h 216199"/>
                    <a:gd name="connsiteX13" fmla="*/ 126588 w 239093"/>
                    <a:gd name="connsiteY13" fmla="*/ 157776 h 216199"/>
                    <a:gd name="connsiteX14" fmla="*/ 124969 w 239093"/>
                    <a:gd name="connsiteY14" fmla="*/ 159777 h 216199"/>
                    <a:gd name="connsiteX15" fmla="*/ 111729 w 239093"/>
                    <a:gd name="connsiteY15" fmla="*/ 152061 h 216199"/>
                    <a:gd name="connsiteX16" fmla="*/ 109633 w 239093"/>
                    <a:gd name="connsiteY16" fmla="*/ 150251 h 216199"/>
                    <a:gd name="connsiteX17" fmla="*/ 108776 w 239093"/>
                    <a:gd name="connsiteY17" fmla="*/ 147489 h 216199"/>
                    <a:gd name="connsiteX18" fmla="*/ 104966 w 239093"/>
                    <a:gd name="connsiteY18" fmla="*/ 130058 h 216199"/>
                    <a:gd name="connsiteX19" fmla="*/ 78011 w 239093"/>
                    <a:gd name="connsiteY19" fmla="*/ 114533 h 216199"/>
                    <a:gd name="connsiteX20" fmla="*/ 74105 w 239093"/>
                    <a:gd name="connsiteY20" fmla="*/ 127487 h 216199"/>
                    <a:gd name="connsiteX21" fmla="*/ 73248 w 239093"/>
                    <a:gd name="connsiteY21" fmla="*/ 129201 h 216199"/>
                    <a:gd name="connsiteX22" fmla="*/ 71248 w 239093"/>
                    <a:gd name="connsiteY22" fmla="*/ 128725 h 216199"/>
                    <a:gd name="connsiteX23" fmla="*/ 58008 w 239093"/>
                    <a:gd name="connsiteY23" fmla="*/ 121010 h 216199"/>
                    <a:gd name="connsiteX24" fmla="*/ 56224 w 239093"/>
                    <a:gd name="connsiteY24" fmla="*/ 117384 h 216199"/>
                    <a:gd name="connsiteX25" fmla="*/ 56294 w 239093"/>
                    <a:gd name="connsiteY25" fmla="*/ 117200 h 216199"/>
                    <a:gd name="connsiteX26" fmla="*/ 78106 w 239093"/>
                    <a:gd name="connsiteY26" fmla="*/ 46810 h 216199"/>
                    <a:gd name="connsiteX27" fmla="*/ 82297 w 239093"/>
                    <a:gd name="connsiteY27" fmla="*/ 46239 h 216199"/>
                    <a:gd name="connsiteX28" fmla="*/ 100680 w 239093"/>
                    <a:gd name="connsiteY28" fmla="*/ 56907 h 216199"/>
                    <a:gd name="connsiteX29" fmla="*/ 104776 w 239093"/>
                    <a:gd name="connsiteY29" fmla="*/ 62145 h 216199"/>
                    <a:gd name="connsiteX30" fmla="*/ 101728 w 239093"/>
                    <a:gd name="connsiteY30" fmla="*/ 114152 h 216199"/>
                    <a:gd name="connsiteX31" fmla="*/ 92203 w 239093"/>
                    <a:gd name="connsiteY31" fmla="*/ 68527 h 216199"/>
                    <a:gd name="connsiteX32" fmla="*/ 91631 w 239093"/>
                    <a:gd name="connsiteY32" fmla="*/ 68527 h 216199"/>
                    <a:gd name="connsiteX33" fmla="*/ 82106 w 239093"/>
                    <a:gd name="connsiteY33" fmla="*/ 102722 h 216199"/>
                    <a:gd name="connsiteX34" fmla="*/ 236602 w 239093"/>
                    <a:gd name="connsiteY34" fmla="*/ 135297 h 216199"/>
                    <a:gd name="connsiteX35" fmla="*/ 222219 w 239093"/>
                    <a:gd name="connsiteY35" fmla="*/ 127011 h 216199"/>
                    <a:gd name="connsiteX36" fmla="*/ 218980 w 239093"/>
                    <a:gd name="connsiteY36" fmla="*/ 128058 h 216199"/>
                    <a:gd name="connsiteX37" fmla="*/ 211075 w 239093"/>
                    <a:gd name="connsiteY37" fmla="*/ 191495 h 216199"/>
                    <a:gd name="connsiteX38" fmla="*/ 209932 w 239093"/>
                    <a:gd name="connsiteY38" fmla="*/ 190828 h 216199"/>
                    <a:gd name="connsiteX39" fmla="*/ 196406 w 239093"/>
                    <a:gd name="connsiteY39" fmla="*/ 114628 h 216199"/>
                    <a:gd name="connsiteX40" fmla="*/ 193358 w 239093"/>
                    <a:gd name="connsiteY40" fmla="*/ 110532 h 216199"/>
                    <a:gd name="connsiteX41" fmla="*/ 177928 w 239093"/>
                    <a:gd name="connsiteY41" fmla="*/ 101579 h 216199"/>
                    <a:gd name="connsiteX42" fmla="*/ 175070 w 239093"/>
                    <a:gd name="connsiteY42" fmla="*/ 102341 h 216199"/>
                    <a:gd name="connsiteX43" fmla="*/ 161735 w 239093"/>
                    <a:gd name="connsiteY43" fmla="*/ 163206 h 216199"/>
                    <a:gd name="connsiteX44" fmla="*/ 160783 w 239093"/>
                    <a:gd name="connsiteY44" fmla="*/ 162634 h 216199"/>
                    <a:gd name="connsiteX45" fmla="*/ 152782 w 239093"/>
                    <a:gd name="connsiteY45" fmla="*/ 89958 h 216199"/>
                    <a:gd name="connsiteX46" fmla="*/ 149448 w 239093"/>
                    <a:gd name="connsiteY46" fmla="*/ 85101 h 216199"/>
                    <a:gd name="connsiteX47" fmla="*/ 135065 w 239093"/>
                    <a:gd name="connsiteY47" fmla="*/ 76814 h 216199"/>
                    <a:gd name="connsiteX48" fmla="*/ 132208 w 239093"/>
                    <a:gd name="connsiteY48" fmla="*/ 78052 h 216199"/>
                    <a:gd name="connsiteX49" fmla="*/ 146971 w 239093"/>
                    <a:gd name="connsiteY49" fmla="*/ 169587 h 216199"/>
                    <a:gd name="connsiteX50" fmla="*/ 150400 w 239093"/>
                    <a:gd name="connsiteY50" fmla="*/ 174540 h 216199"/>
                    <a:gd name="connsiteX51" fmla="*/ 169450 w 239093"/>
                    <a:gd name="connsiteY51" fmla="*/ 185685 h 216199"/>
                    <a:gd name="connsiteX52" fmla="*/ 172784 w 239093"/>
                    <a:gd name="connsiteY52" fmla="*/ 184732 h 216199"/>
                    <a:gd name="connsiteX53" fmla="*/ 185357 w 239093"/>
                    <a:gd name="connsiteY53" fmla="*/ 127582 h 216199"/>
                    <a:gd name="connsiteX54" fmla="*/ 185929 w 239093"/>
                    <a:gd name="connsiteY54" fmla="*/ 127582 h 216199"/>
                    <a:gd name="connsiteX55" fmla="*/ 198311 w 239093"/>
                    <a:gd name="connsiteY55" fmla="*/ 199496 h 216199"/>
                    <a:gd name="connsiteX56" fmla="*/ 201645 w 239093"/>
                    <a:gd name="connsiteY56" fmla="*/ 204353 h 216199"/>
                    <a:gd name="connsiteX57" fmla="*/ 220695 w 239093"/>
                    <a:gd name="connsiteY57" fmla="*/ 215593 h 216199"/>
                    <a:gd name="connsiteX58" fmla="*/ 223838 w 239093"/>
                    <a:gd name="connsiteY58" fmla="*/ 214545 h 216199"/>
                    <a:gd name="connsiteX59" fmla="*/ 238792 w 239093"/>
                    <a:gd name="connsiteY59" fmla="*/ 140250 h 216199"/>
                    <a:gd name="connsiteX60" fmla="*/ 236602 w 239093"/>
                    <a:gd name="connsiteY60" fmla="*/ 135297 h 216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239093" h="216199">
                      <a:moveTo>
                        <a:pt x="51055" y="104817"/>
                      </a:moveTo>
                      <a:lnTo>
                        <a:pt x="51055" y="114342"/>
                      </a:lnTo>
                      <a:cubicBezTo>
                        <a:pt x="51055" y="116247"/>
                        <a:pt x="50197" y="116724"/>
                        <a:pt x="48292" y="115676"/>
                      </a:cubicBezTo>
                      <a:lnTo>
                        <a:pt x="2858" y="89387"/>
                      </a:lnTo>
                      <a:cubicBezTo>
                        <a:pt x="1087" y="88560"/>
                        <a:pt x="-32" y="86769"/>
                        <a:pt x="1" y="84815"/>
                      </a:cubicBezTo>
                      <a:lnTo>
                        <a:pt x="1" y="1852"/>
                      </a:lnTo>
                      <a:cubicBezTo>
                        <a:pt x="1" y="-53"/>
                        <a:pt x="953" y="-529"/>
                        <a:pt x="2858" y="614"/>
                      </a:cubicBezTo>
                      <a:lnTo>
                        <a:pt x="14574" y="7377"/>
                      </a:lnTo>
                      <a:cubicBezTo>
                        <a:pt x="16366" y="8194"/>
                        <a:pt x="17519" y="9979"/>
                        <a:pt x="17527" y="11948"/>
                      </a:cubicBezTo>
                      <a:lnTo>
                        <a:pt x="17527" y="81005"/>
                      </a:lnTo>
                      <a:cubicBezTo>
                        <a:pt x="17542" y="82074"/>
                        <a:pt x="18172" y="83039"/>
                        <a:pt x="19146" y="83481"/>
                      </a:cubicBezTo>
                      <a:lnTo>
                        <a:pt x="48292" y="100340"/>
                      </a:lnTo>
                      <a:cubicBezTo>
                        <a:pt x="49995" y="101180"/>
                        <a:pt x="51068" y="102919"/>
                        <a:pt x="51055" y="104817"/>
                      </a:cubicBezTo>
                      <a:close/>
                      <a:moveTo>
                        <a:pt x="126588" y="157776"/>
                      </a:moveTo>
                      <a:cubicBezTo>
                        <a:pt x="127159" y="160062"/>
                        <a:pt x="126588" y="160729"/>
                        <a:pt x="124969" y="159777"/>
                      </a:cubicBezTo>
                      <a:lnTo>
                        <a:pt x="111729" y="152061"/>
                      </a:lnTo>
                      <a:cubicBezTo>
                        <a:pt x="110875" y="151665"/>
                        <a:pt x="110150" y="151038"/>
                        <a:pt x="109633" y="150251"/>
                      </a:cubicBezTo>
                      <a:cubicBezTo>
                        <a:pt x="109180" y="149391"/>
                        <a:pt x="108890" y="148455"/>
                        <a:pt x="108776" y="147489"/>
                      </a:cubicBezTo>
                      <a:lnTo>
                        <a:pt x="104966" y="130058"/>
                      </a:lnTo>
                      <a:lnTo>
                        <a:pt x="78011" y="114533"/>
                      </a:lnTo>
                      <a:lnTo>
                        <a:pt x="74105" y="127487"/>
                      </a:lnTo>
                      <a:cubicBezTo>
                        <a:pt x="74105" y="128439"/>
                        <a:pt x="73629" y="129106"/>
                        <a:pt x="73248" y="129201"/>
                      </a:cubicBezTo>
                      <a:cubicBezTo>
                        <a:pt x="72544" y="129328"/>
                        <a:pt x="71819" y="129155"/>
                        <a:pt x="71248" y="128725"/>
                      </a:cubicBezTo>
                      <a:lnTo>
                        <a:pt x="58008" y="121010"/>
                      </a:lnTo>
                      <a:cubicBezTo>
                        <a:pt x="56514" y="120501"/>
                        <a:pt x="55715" y="118878"/>
                        <a:pt x="56224" y="117384"/>
                      </a:cubicBezTo>
                      <a:cubicBezTo>
                        <a:pt x="56245" y="117322"/>
                        <a:pt x="56268" y="117260"/>
                        <a:pt x="56294" y="117200"/>
                      </a:cubicBezTo>
                      <a:lnTo>
                        <a:pt x="78106" y="46810"/>
                      </a:lnTo>
                      <a:cubicBezTo>
                        <a:pt x="78772" y="45191"/>
                        <a:pt x="80201" y="45000"/>
                        <a:pt x="82297" y="46239"/>
                      </a:cubicBezTo>
                      <a:lnTo>
                        <a:pt x="100680" y="56907"/>
                      </a:lnTo>
                      <a:cubicBezTo>
                        <a:pt x="102749" y="57966"/>
                        <a:pt x="104247" y="59882"/>
                        <a:pt x="104776" y="62145"/>
                      </a:cubicBezTo>
                      <a:close/>
                      <a:moveTo>
                        <a:pt x="101728" y="114152"/>
                      </a:moveTo>
                      <a:lnTo>
                        <a:pt x="92203" y="68527"/>
                      </a:lnTo>
                      <a:lnTo>
                        <a:pt x="91631" y="68527"/>
                      </a:lnTo>
                      <a:lnTo>
                        <a:pt x="82106" y="102722"/>
                      </a:lnTo>
                      <a:close/>
                      <a:moveTo>
                        <a:pt x="236602" y="135297"/>
                      </a:moveTo>
                      <a:lnTo>
                        <a:pt x="222219" y="127011"/>
                      </a:lnTo>
                      <a:cubicBezTo>
                        <a:pt x="220124" y="125772"/>
                        <a:pt x="219076" y="126153"/>
                        <a:pt x="218980" y="128058"/>
                      </a:cubicBezTo>
                      <a:lnTo>
                        <a:pt x="211075" y="191495"/>
                      </a:lnTo>
                      <a:lnTo>
                        <a:pt x="209932" y="190828"/>
                      </a:lnTo>
                      <a:lnTo>
                        <a:pt x="196406" y="114628"/>
                      </a:lnTo>
                      <a:cubicBezTo>
                        <a:pt x="196120" y="112847"/>
                        <a:pt x="194982" y="111318"/>
                        <a:pt x="193358" y="110532"/>
                      </a:cubicBezTo>
                      <a:lnTo>
                        <a:pt x="177928" y="101579"/>
                      </a:lnTo>
                      <a:cubicBezTo>
                        <a:pt x="176308" y="100626"/>
                        <a:pt x="175261" y="100912"/>
                        <a:pt x="175070" y="102341"/>
                      </a:cubicBezTo>
                      <a:lnTo>
                        <a:pt x="161735" y="163206"/>
                      </a:lnTo>
                      <a:lnTo>
                        <a:pt x="160783" y="162634"/>
                      </a:lnTo>
                      <a:lnTo>
                        <a:pt x="152782" y="89958"/>
                      </a:lnTo>
                      <a:cubicBezTo>
                        <a:pt x="152615" y="87861"/>
                        <a:pt x="151345" y="86010"/>
                        <a:pt x="149448" y="85101"/>
                      </a:cubicBezTo>
                      <a:lnTo>
                        <a:pt x="135065" y="76814"/>
                      </a:lnTo>
                      <a:cubicBezTo>
                        <a:pt x="132875" y="75575"/>
                        <a:pt x="131922" y="75957"/>
                        <a:pt x="132208" y="78052"/>
                      </a:cubicBezTo>
                      <a:lnTo>
                        <a:pt x="146971" y="169587"/>
                      </a:lnTo>
                      <a:cubicBezTo>
                        <a:pt x="147275" y="171684"/>
                        <a:pt x="148545" y="173518"/>
                        <a:pt x="150400" y="174540"/>
                      </a:cubicBezTo>
                      <a:lnTo>
                        <a:pt x="169450" y="185685"/>
                      </a:lnTo>
                      <a:cubicBezTo>
                        <a:pt x="171355" y="186732"/>
                        <a:pt x="172403" y="186446"/>
                        <a:pt x="172784" y="184732"/>
                      </a:cubicBezTo>
                      <a:lnTo>
                        <a:pt x="185357" y="127582"/>
                      </a:lnTo>
                      <a:lnTo>
                        <a:pt x="185929" y="127582"/>
                      </a:lnTo>
                      <a:lnTo>
                        <a:pt x="198311" y="199496"/>
                      </a:lnTo>
                      <a:cubicBezTo>
                        <a:pt x="198579" y="201556"/>
                        <a:pt x="199819" y="203363"/>
                        <a:pt x="201645" y="204353"/>
                      </a:cubicBezTo>
                      <a:lnTo>
                        <a:pt x="220695" y="215593"/>
                      </a:lnTo>
                      <a:cubicBezTo>
                        <a:pt x="222505" y="216641"/>
                        <a:pt x="223553" y="216355"/>
                        <a:pt x="223838" y="214545"/>
                      </a:cubicBezTo>
                      <a:lnTo>
                        <a:pt x="238792" y="140250"/>
                      </a:lnTo>
                      <a:cubicBezTo>
                        <a:pt x="239650" y="138155"/>
                        <a:pt x="238602" y="136536"/>
                        <a:pt x="236602" y="135297"/>
                      </a:cubicBezTo>
                      <a:close/>
                    </a:path>
                  </a:pathLst>
                </a:custGeom>
                <a:solidFill>
                  <a:srgbClr val="483D3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2" name="Freeform: Shape 871">
                  <a:extLst>
                    <a:ext uri="{FF2B5EF4-FFF2-40B4-BE49-F238E27FC236}">
                      <a16:creationId xmlns:a16="http://schemas.microsoft.com/office/drawing/2014/main" id="{BB940F79-3F0F-2B1A-E239-FFCD9C497B69}"/>
                    </a:ext>
                  </a:extLst>
                </p:cNvPr>
                <p:cNvSpPr/>
                <p:nvPr/>
              </p:nvSpPr>
              <p:spPr>
                <a:xfrm>
                  <a:off x="3935233" y="3241229"/>
                  <a:ext cx="517236" cy="312799"/>
                </a:xfrm>
                <a:custGeom>
                  <a:avLst/>
                  <a:gdLst>
                    <a:gd name="connsiteX0" fmla="*/ 226743 w 517236"/>
                    <a:gd name="connsiteY0" fmla="*/ 267708 h 312799"/>
                    <a:gd name="connsiteX1" fmla="*/ 150543 w 517236"/>
                    <a:gd name="connsiteY1" fmla="*/ 311428 h 312799"/>
                    <a:gd name="connsiteX2" fmla="*/ 141018 w 517236"/>
                    <a:gd name="connsiteY2" fmla="*/ 311428 h 312799"/>
                    <a:gd name="connsiteX3" fmla="*/ 2429 w 517236"/>
                    <a:gd name="connsiteY3" fmla="*/ 231418 h 312799"/>
                    <a:gd name="connsiteX4" fmla="*/ 2429 w 517236"/>
                    <a:gd name="connsiteY4" fmla="*/ 225893 h 312799"/>
                    <a:gd name="connsiteX5" fmla="*/ 22050 w 517236"/>
                    <a:gd name="connsiteY5" fmla="*/ 214559 h 312799"/>
                    <a:gd name="connsiteX6" fmla="*/ 31575 w 517236"/>
                    <a:gd name="connsiteY6" fmla="*/ 214559 h 312799"/>
                    <a:gd name="connsiteX7" fmla="*/ 146828 w 517236"/>
                    <a:gd name="connsiteY7" fmla="*/ 281234 h 312799"/>
                    <a:gd name="connsiteX8" fmla="*/ 152162 w 517236"/>
                    <a:gd name="connsiteY8" fmla="*/ 281234 h 312799"/>
                    <a:gd name="connsiteX9" fmla="*/ 200739 w 517236"/>
                    <a:gd name="connsiteY9" fmla="*/ 252659 h 312799"/>
                    <a:gd name="connsiteX10" fmla="*/ 210264 w 517236"/>
                    <a:gd name="connsiteY10" fmla="*/ 252659 h 312799"/>
                    <a:gd name="connsiteX11" fmla="*/ 225981 w 517236"/>
                    <a:gd name="connsiteY11" fmla="*/ 262184 h 312799"/>
                    <a:gd name="connsiteX12" fmla="*/ 226743 w 517236"/>
                    <a:gd name="connsiteY12" fmla="*/ 267708 h 312799"/>
                    <a:gd name="connsiteX13" fmla="*/ 264843 w 517236"/>
                    <a:gd name="connsiteY13" fmla="*/ 245610 h 312799"/>
                    <a:gd name="connsiteX14" fmla="*/ 242745 w 517236"/>
                    <a:gd name="connsiteY14" fmla="*/ 258183 h 312799"/>
                    <a:gd name="connsiteX15" fmla="*/ 235125 w 517236"/>
                    <a:gd name="connsiteY15" fmla="*/ 256945 h 312799"/>
                    <a:gd name="connsiteX16" fmla="*/ 132921 w 517236"/>
                    <a:gd name="connsiteY16" fmla="*/ 155885 h 312799"/>
                    <a:gd name="connsiteX17" fmla="*/ 135017 w 517236"/>
                    <a:gd name="connsiteY17" fmla="*/ 149122 h 312799"/>
                    <a:gd name="connsiteX18" fmla="*/ 165687 w 517236"/>
                    <a:gd name="connsiteY18" fmla="*/ 131405 h 312799"/>
                    <a:gd name="connsiteX19" fmla="*/ 177499 w 517236"/>
                    <a:gd name="connsiteY19" fmla="*/ 130167 h 312799"/>
                    <a:gd name="connsiteX20" fmla="*/ 352473 w 517236"/>
                    <a:gd name="connsiteY20" fmla="*/ 189222 h 312799"/>
                    <a:gd name="connsiteX21" fmla="*/ 354568 w 517236"/>
                    <a:gd name="connsiteY21" fmla="*/ 193604 h 312799"/>
                    <a:gd name="connsiteX22" fmla="*/ 332375 w 517236"/>
                    <a:gd name="connsiteY22" fmla="*/ 206367 h 312799"/>
                    <a:gd name="connsiteX23" fmla="*/ 327898 w 517236"/>
                    <a:gd name="connsiteY23" fmla="*/ 207796 h 312799"/>
                    <a:gd name="connsiteX24" fmla="*/ 322755 w 517236"/>
                    <a:gd name="connsiteY24" fmla="*/ 206367 h 312799"/>
                    <a:gd name="connsiteX25" fmla="*/ 290941 w 517236"/>
                    <a:gd name="connsiteY25" fmla="*/ 195413 h 312799"/>
                    <a:gd name="connsiteX26" fmla="*/ 245983 w 517236"/>
                    <a:gd name="connsiteY26" fmla="*/ 221417 h 312799"/>
                    <a:gd name="connsiteX27" fmla="*/ 265033 w 517236"/>
                    <a:gd name="connsiteY27" fmla="*/ 239800 h 312799"/>
                    <a:gd name="connsiteX28" fmla="*/ 267319 w 517236"/>
                    <a:gd name="connsiteY28" fmla="*/ 242848 h 312799"/>
                    <a:gd name="connsiteX29" fmla="*/ 265033 w 517236"/>
                    <a:gd name="connsiteY29" fmla="*/ 245420 h 312799"/>
                    <a:gd name="connsiteX30" fmla="*/ 177879 w 517236"/>
                    <a:gd name="connsiteY30" fmla="*/ 156742 h 312799"/>
                    <a:gd name="connsiteX31" fmla="*/ 227981 w 517236"/>
                    <a:gd name="connsiteY31" fmla="*/ 204367 h 312799"/>
                    <a:gd name="connsiteX32" fmla="*/ 262080 w 517236"/>
                    <a:gd name="connsiteY32" fmla="*/ 184650 h 312799"/>
                    <a:gd name="connsiteX33" fmla="*/ 178832 w 517236"/>
                    <a:gd name="connsiteY33" fmla="*/ 156075 h 312799"/>
                    <a:gd name="connsiteX34" fmla="*/ 429054 w 517236"/>
                    <a:gd name="connsiteY34" fmla="*/ 150741 h 312799"/>
                    <a:gd name="connsiteX35" fmla="*/ 396764 w 517236"/>
                    <a:gd name="connsiteY35" fmla="*/ 169791 h 312799"/>
                    <a:gd name="connsiteX36" fmla="*/ 386191 w 517236"/>
                    <a:gd name="connsiteY36" fmla="*/ 170363 h 312799"/>
                    <a:gd name="connsiteX37" fmla="*/ 222837 w 517236"/>
                    <a:gd name="connsiteY37" fmla="*/ 104545 h 312799"/>
                    <a:gd name="connsiteX38" fmla="*/ 222837 w 517236"/>
                    <a:gd name="connsiteY38" fmla="*/ 98925 h 312799"/>
                    <a:gd name="connsiteX39" fmla="*/ 246745 w 517236"/>
                    <a:gd name="connsiteY39" fmla="*/ 85114 h 312799"/>
                    <a:gd name="connsiteX40" fmla="*/ 257127 w 517236"/>
                    <a:gd name="connsiteY40" fmla="*/ 85114 h 312799"/>
                    <a:gd name="connsiteX41" fmla="*/ 384191 w 517236"/>
                    <a:gd name="connsiteY41" fmla="*/ 143026 h 312799"/>
                    <a:gd name="connsiteX42" fmla="*/ 385810 w 517236"/>
                    <a:gd name="connsiteY42" fmla="*/ 142073 h 312799"/>
                    <a:gd name="connsiteX43" fmla="*/ 293608 w 517236"/>
                    <a:gd name="connsiteY43" fmla="*/ 63206 h 312799"/>
                    <a:gd name="connsiteX44" fmla="*/ 294275 w 517236"/>
                    <a:gd name="connsiteY44" fmla="*/ 58063 h 312799"/>
                    <a:gd name="connsiteX45" fmla="*/ 320088 w 517236"/>
                    <a:gd name="connsiteY45" fmla="*/ 43109 h 312799"/>
                    <a:gd name="connsiteX46" fmla="*/ 329136 w 517236"/>
                    <a:gd name="connsiteY46" fmla="*/ 42442 h 312799"/>
                    <a:gd name="connsiteX47" fmla="*/ 466296 w 517236"/>
                    <a:gd name="connsiteY47" fmla="*/ 95591 h 312799"/>
                    <a:gd name="connsiteX48" fmla="*/ 468106 w 517236"/>
                    <a:gd name="connsiteY48" fmla="*/ 94544 h 312799"/>
                    <a:gd name="connsiteX49" fmla="*/ 367808 w 517236"/>
                    <a:gd name="connsiteY49" fmla="*/ 21487 h 312799"/>
                    <a:gd name="connsiteX50" fmla="*/ 368284 w 517236"/>
                    <a:gd name="connsiteY50" fmla="*/ 15296 h 312799"/>
                    <a:gd name="connsiteX51" fmla="*/ 392287 w 517236"/>
                    <a:gd name="connsiteY51" fmla="*/ 1484 h 312799"/>
                    <a:gd name="connsiteX52" fmla="*/ 401812 w 517236"/>
                    <a:gd name="connsiteY52" fmla="*/ 1484 h 312799"/>
                    <a:gd name="connsiteX53" fmla="*/ 515255 w 517236"/>
                    <a:gd name="connsiteY53" fmla="*/ 95782 h 312799"/>
                    <a:gd name="connsiteX54" fmla="*/ 514779 w 517236"/>
                    <a:gd name="connsiteY54" fmla="*/ 101592 h 312799"/>
                    <a:gd name="connsiteX55" fmla="*/ 482298 w 517236"/>
                    <a:gd name="connsiteY55" fmla="*/ 120642 h 312799"/>
                    <a:gd name="connsiteX56" fmla="*/ 471916 w 517236"/>
                    <a:gd name="connsiteY56" fmla="*/ 120642 h 312799"/>
                    <a:gd name="connsiteX57" fmla="*/ 343043 w 517236"/>
                    <a:gd name="connsiteY57" fmla="*/ 70160 h 312799"/>
                    <a:gd name="connsiteX58" fmla="*/ 342090 w 517236"/>
                    <a:gd name="connsiteY58" fmla="*/ 70731 h 312799"/>
                    <a:gd name="connsiteX59" fmla="*/ 429244 w 517236"/>
                    <a:gd name="connsiteY59" fmla="*/ 145217 h 312799"/>
                    <a:gd name="connsiteX60" fmla="*/ 429244 w 517236"/>
                    <a:gd name="connsiteY60" fmla="*/ 150551 h 312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517236" h="312799">
                      <a:moveTo>
                        <a:pt x="226743" y="267708"/>
                      </a:moveTo>
                      <a:lnTo>
                        <a:pt x="150543" y="311428"/>
                      </a:lnTo>
                      <a:cubicBezTo>
                        <a:pt x="147631" y="313257"/>
                        <a:pt x="143929" y="313257"/>
                        <a:pt x="141018" y="311428"/>
                      </a:cubicBezTo>
                      <a:lnTo>
                        <a:pt x="2429" y="231418"/>
                      </a:lnTo>
                      <a:cubicBezTo>
                        <a:pt x="-810" y="229608"/>
                        <a:pt x="-810" y="227703"/>
                        <a:pt x="2429" y="225893"/>
                      </a:cubicBezTo>
                      <a:lnTo>
                        <a:pt x="22050" y="214559"/>
                      </a:lnTo>
                      <a:cubicBezTo>
                        <a:pt x="24962" y="212730"/>
                        <a:pt x="28664" y="212730"/>
                        <a:pt x="31575" y="214559"/>
                      </a:cubicBezTo>
                      <a:lnTo>
                        <a:pt x="146828" y="281234"/>
                      </a:lnTo>
                      <a:cubicBezTo>
                        <a:pt x="148454" y="282273"/>
                        <a:pt x="150536" y="282273"/>
                        <a:pt x="152162" y="281234"/>
                      </a:cubicBezTo>
                      <a:lnTo>
                        <a:pt x="200739" y="252659"/>
                      </a:lnTo>
                      <a:cubicBezTo>
                        <a:pt x="203686" y="250957"/>
                        <a:pt x="207317" y="250957"/>
                        <a:pt x="210264" y="252659"/>
                      </a:cubicBezTo>
                      <a:lnTo>
                        <a:pt x="225981" y="262184"/>
                      </a:lnTo>
                      <a:cubicBezTo>
                        <a:pt x="229791" y="263898"/>
                        <a:pt x="229886" y="265708"/>
                        <a:pt x="226743" y="267708"/>
                      </a:cubicBezTo>
                      <a:close/>
                      <a:moveTo>
                        <a:pt x="264843" y="245610"/>
                      </a:moveTo>
                      <a:lnTo>
                        <a:pt x="242745" y="258183"/>
                      </a:lnTo>
                      <a:cubicBezTo>
                        <a:pt x="240268" y="259808"/>
                        <a:pt x="236960" y="259270"/>
                        <a:pt x="235125" y="256945"/>
                      </a:cubicBezTo>
                      <a:lnTo>
                        <a:pt x="132921" y="155885"/>
                      </a:lnTo>
                      <a:cubicBezTo>
                        <a:pt x="130826" y="153408"/>
                        <a:pt x="131493" y="151122"/>
                        <a:pt x="135017" y="149122"/>
                      </a:cubicBezTo>
                      <a:lnTo>
                        <a:pt x="165687" y="131405"/>
                      </a:lnTo>
                      <a:cubicBezTo>
                        <a:pt x="169246" y="129261"/>
                        <a:pt x="173573" y="128807"/>
                        <a:pt x="177499" y="130167"/>
                      </a:cubicBezTo>
                      <a:lnTo>
                        <a:pt x="352473" y="189222"/>
                      </a:lnTo>
                      <a:cubicBezTo>
                        <a:pt x="356664" y="190556"/>
                        <a:pt x="357330" y="191984"/>
                        <a:pt x="354568" y="193604"/>
                      </a:cubicBezTo>
                      <a:lnTo>
                        <a:pt x="332375" y="206367"/>
                      </a:lnTo>
                      <a:cubicBezTo>
                        <a:pt x="331025" y="207210"/>
                        <a:pt x="329486" y="207701"/>
                        <a:pt x="327898" y="207796"/>
                      </a:cubicBezTo>
                      <a:cubicBezTo>
                        <a:pt x="326121" y="207582"/>
                        <a:pt x="324387" y="207100"/>
                        <a:pt x="322755" y="206367"/>
                      </a:cubicBezTo>
                      <a:lnTo>
                        <a:pt x="290941" y="195413"/>
                      </a:lnTo>
                      <a:lnTo>
                        <a:pt x="245983" y="221417"/>
                      </a:lnTo>
                      <a:lnTo>
                        <a:pt x="265033" y="239800"/>
                      </a:lnTo>
                      <a:cubicBezTo>
                        <a:pt x="266557" y="241038"/>
                        <a:pt x="267319" y="242086"/>
                        <a:pt x="267319" y="242848"/>
                      </a:cubicBezTo>
                      <a:cubicBezTo>
                        <a:pt x="267319" y="243610"/>
                        <a:pt x="266557" y="244467"/>
                        <a:pt x="265033" y="245420"/>
                      </a:cubicBezTo>
                      <a:close/>
                      <a:moveTo>
                        <a:pt x="177879" y="156742"/>
                      </a:moveTo>
                      <a:lnTo>
                        <a:pt x="227981" y="204367"/>
                      </a:lnTo>
                      <a:lnTo>
                        <a:pt x="262080" y="184650"/>
                      </a:lnTo>
                      <a:lnTo>
                        <a:pt x="178832" y="156075"/>
                      </a:lnTo>
                      <a:close/>
                      <a:moveTo>
                        <a:pt x="429054" y="150741"/>
                      </a:moveTo>
                      <a:lnTo>
                        <a:pt x="396764" y="169791"/>
                      </a:lnTo>
                      <a:cubicBezTo>
                        <a:pt x="393541" y="171685"/>
                        <a:pt x="389600" y="171898"/>
                        <a:pt x="386191" y="170363"/>
                      </a:cubicBezTo>
                      <a:lnTo>
                        <a:pt x="222837" y="104545"/>
                      </a:lnTo>
                      <a:cubicBezTo>
                        <a:pt x="219218" y="102926"/>
                        <a:pt x="219218" y="101116"/>
                        <a:pt x="222837" y="98925"/>
                      </a:cubicBezTo>
                      <a:lnTo>
                        <a:pt x="246745" y="85114"/>
                      </a:lnTo>
                      <a:cubicBezTo>
                        <a:pt x="249947" y="83219"/>
                        <a:pt x="253926" y="83219"/>
                        <a:pt x="257127" y="85114"/>
                      </a:cubicBezTo>
                      <a:lnTo>
                        <a:pt x="384191" y="143026"/>
                      </a:lnTo>
                      <a:lnTo>
                        <a:pt x="385810" y="142073"/>
                      </a:lnTo>
                      <a:lnTo>
                        <a:pt x="293608" y="63206"/>
                      </a:lnTo>
                      <a:cubicBezTo>
                        <a:pt x="291322" y="61397"/>
                        <a:pt x="291513" y="59682"/>
                        <a:pt x="294275" y="58063"/>
                      </a:cubicBezTo>
                      <a:lnTo>
                        <a:pt x="320088" y="43109"/>
                      </a:lnTo>
                      <a:cubicBezTo>
                        <a:pt x="322828" y="41467"/>
                        <a:pt x="326185" y="41220"/>
                        <a:pt x="329136" y="42442"/>
                      </a:cubicBezTo>
                      <a:lnTo>
                        <a:pt x="466296" y="95591"/>
                      </a:lnTo>
                      <a:lnTo>
                        <a:pt x="468106" y="94544"/>
                      </a:lnTo>
                      <a:lnTo>
                        <a:pt x="367808" y="21487"/>
                      </a:lnTo>
                      <a:cubicBezTo>
                        <a:pt x="364569" y="19391"/>
                        <a:pt x="364760" y="17391"/>
                        <a:pt x="368284" y="15296"/>
                      </a:cubicBezTo>
                      <a:lnTo>
                        <a:pt x="392287" y="1484"/>
                      </a:lnTo>
                      <a:cubicBezTo>
                        <a:pt x="395154" y="-495"/>
                        <a:pt x="398946" y="-495"/>
                        <a:pt x="401812" y="1484"/>
                      </a:cubicBezTo>
                      <a:lnTo>
                        <a:pt x="515255" y="95782"/>
                      </a:lnTo>
                      <a:cubicBezTo>
                        <a:pt x="518017" y="97877"/>
                        <a:pt x="517922" y="99878"/>
                        <a:pt x="514779" y="101592"/>
                      </a:cubicBezTo>
                      <a:lnTo>
                        <a:pt x="482298" y="120642"/>
                      </a:lnTo>
                      <a:cubicBezTo>
                        <a:pt x="479053" y="122369"/>
                        <a:pt x="475161" y="122369"/>
                        <a:pt x="471916" y="120642"/>
                      </a:cubicBezTo>
                      <a:lnTo>
                        <a:pt x="343043" y="70160"/>
                      </a:lnTo>
                      <a:lnTo>
                        <a:pt x="342090" y="70731"/>
                      </a:lnTo>
                      <a:lnTo>
                        <a:pt x="429244" y="145217"/>
                      </a:lnTo>
                      <a:cubicBezTo>
                        <a:pt x="432578" y="146836"/>
                        <a:pt x="432292" y="148836"/>
                        <a:pt x="429244" y="150551"/>
                      </a:cubicBezTo>
                      <a:close/>
                    </a:path>
                  </a:pathLst>
                </a:custGeom>
                <a:solidFill>
                  <a:srgbClr val="FFEAE3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873" name="Graphic 8">
                  <a:extLst>
                    <a:ext uri="{FF2B5EF4-FFF2-40B4-BE49-F238E27FC236}">
                      <a16:creationId xmlns:a16="http://schemas.microsoft.com/office/drawing/2014/main" id="{4B2DF242-971D-29FE-6BFC-3BB01B77F64A}"/>
                    </a:ext>
                  </a:extLst>
                </p:cNvPr>
                <p:cNvGrpSpPr/>
                <p:nvPr/>
              </p:nvGrpSpPr>
              <p:grpSpPr>
                <a:xfrm>
                  <a:off x="4055962" y="3341202"/>
                  <a:ext cx="485298" cy="279939"/>
                  <a:chOff x="4055962" y="3341202"/>
                  <a:chExt cx="485298" cy="279939"/>
                </a:xfrm>
                <a:solidFill>
                  <a:srgbClr val="FFEAE3"/>
                </a:solidFill>
              </p:grpSpPr>
              <p:sp>
                <p:nvSpPr>
                  <p:cNvPr id="875" name="Freeform: Shape 874">
                    <a:extLst>
                      <a:ext uri="{FF2B5EF4-FFF2-40B4-BE49-F238E27FC236}">
                        <a16:creationId xmlns:a16="http://schemas.microsoft.com/office/drawing/2014/main" id="{AD2C2E14-25D9-02BB-3154-305A3E5C1018}"/>
                      </a:ext>
                    </a:extLst>
                  </p:cNvPr>
                  <p:cNvSpPr/>
                  <p:nvPr/>
                </p:nvSpPr>
                <p:spPr>
                  <a:xfrm>
                    <a:off x="4108826" y="3610883"/>
                    <a:ext cx="24574" cy="10259"/>
                  </a:xfrm>
                  <a:custGeom>
                    <a:avLst/>
                    <a:gdLst>
                      <a:gd name="connsiteX0" fmla="*/ 16478 w 24574"/>
                      <a:gd name="connsiteY0" fmla="*/ 8259 h 10259"/>
                      <a:gd name="connsiteX1" fmla="*/ 16002 w 24574"/>
                      <a:gd name="connsiteY1" fmla="*/ 8259 h 10259"/>
                      <a:gd name="connsiteX2" fmla="*/ 1810 w 24574"/>
                      <a:gd name="connsiteY2" fmla="*/ 67 h 10259"/>
                      <a:gd name="connsiteX3" fmla="*/ 1143 w 24574"/>
                      <a:gd name="connsiteY3" fmla="*/ 67 h 10259"/>
                      <a:gd name="connsiteX4" fmla="*/ 0 w 24574"/>
                      <a:gd name="connsiteY4" fmla="*/ 734 h 10259"/>
                      <a:gd name="connsiteX5" fmla="*/ 0 w 24574"/>
                      <a:gd name="connsiteY5" fmla="*/ 1210 h 10259"/>
                      <a:gd name="connsiteX6" fmla="*/ 15716 w 24574"/>
                      <a:gd name="connsiteY6" fmla="*/ 10259 h 10259"/>
                      <a:gd name="connsiteX7" fmla="*/ 16383 w 24574"/>
                      <a:gd name="connsiteY7" fmla="*/ 10259 h 10259"/>
                      <a:gd name="connsiteX8" fmla="*/ 24575 w 24574"/>
                      <a:gd name="connsiteY8" fmla="*/ 5497 h 10259"/>
                      <a:gd name="connsiteX9" fmla="*/ 24575 w 24574"/>
                      <a:gd name="connsiteY9" fmla="*/ 5497 h 10259"/>
                      <a:gd name="connsiteX10" fmla="*/ 23622 w 24574"/>
                      <a:gd name="connsiteY10" fmla="*/ 4925 h 10259"/>
                      <a:gd name="connsiteX11" fmla="*/ 22860 w 24574"/>
                      <a:gd name="connsiteY11" fmla="*/ 4925 h 1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4574" h="10259">
                        <a:moveTo>
                          <a:pt x="16478" y="8259"/>
                        </a:moveTo>
                        <a:lnTo>
                          <a:pt x="16002" y="8259"/>
                        </a:lnTo>
                        <a:lnTo>
                          <a:pt x="1810" y="67"/>
                        </a:lnTo>
                        <a:cubicBezTo>
                          <a:pt x="1596" y="-22"/>
                          <a:pt x="1356" y="-22"/>
                          <a:pt x="1143" y="67"/>
                        </a:cubicBezTo>
                        <a:lnTo>
                          <a:pt x="0" y="734"/>
                        </a:lnTo>
                        <a:cubicBezTo>
                          <a:pt x="0" y="734"/>
                          <a:pt x="0" y="734"/>
                          <a:pt x="0" y="1210"/>
                        </a:cubicBezTo>
                        <a:lnTo>
                          <a:pt x="15716" y="10259"/>
                        </a:lnTo>
                        <a:lnTo>
                          <a:pt x="16383" y="10259"/>
                        </a:lnTo>
                        <a:lnTo>
                          <a:pt x="24575" y="5497"/>
                        </a:lnTo>
                        <a:cubicBezTo>
                          <a:pt x="24575" y="5497"/>
                          <a:pt x="24575" y="5497"/>
                          <a:pt x="24575" y="5497"/>
                        </a:cubicBezTo>
                        <a:lnTo>
                          <a:pt x="23622" y="4925"/>
                        </a:lnTo>
                        <a:cubicBezTo>
                          <a:pt x="23377" y="4830"/>
                          <a:pt x="23105" y="4830"/>
                          <a:pt x="22860" y="4925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id="{2CBBA189-061F-C437-0DB0-1093A48A83F2}"/>
                      </a:ext>
                    </a:extLst>
                  </p:cNvPr>
                  <p:cNvSpPr/>
                  <p:nvPr/>
                </p:nvSpPr>
                <p:spPr>
                  <a:xfrm>
                    <a:off x="4124828" y="3603140"/>
                    <a:ext cx="18764" cy="10862"/>
                  </a:xfrm>
                  <a:custGeom>
                    <a:avLst/>
                    <a:gdLst>
                      <a:gd name="connsiteX0" fmla="*/ 4000 w 18764"/>
                      <a:gd name="connsiteY0" fmla="*/ 1048 h 10862"/>
                      <a:gd name="connsiteX1" fmla="*/ 1810 w 18764"/>
                      <a:gd name="connsiteY1" fmla="*/ 2286 h 10862"/>
                      <a:gd name="connsiteX2" fmla="*/ 0 w 18764"/>
                      <a:gd name="connsiteY2" fmla="*/ 4477 h 10862"/>
                      <a:gd name="connsiteX3" fmla="*/ 1810 w 18764"/>
                      <a:gd name="connsiteY3" fmla="*/ 6668 h 10862"/>
                      <a:gd name="connsiteX4" fmla="*/ 7239 w 18764"/>
                      <a:gd name="connsiteY4" fmla="*/ 9811 h 10862"/>
                      <a:gd name="connsiteX5" fmla="*/ 14859 w 18764"/>
                      <a:gd name="connsiteY5" fmla="*/ 9811 h 10862"/>
                      <a:gd name="connsiteX6" fmla="*/ 17050 w 18764"/>
                      <a:gd name="connsiteY6" fmla="*/ 8573 h 10862"/>
                      <a:gd name="connsiteX7" fmla="*/ 18764 w 18764"/>
                      <a:gd name="connsiteY7" fmla="*/ 6382 h 10862"/>
                      <a:gd name="connsiteX8" fmla="*/ 17050 w 18764"/>
                      <a:gd name="connsiteY8" fmla="*/ 4191 h 10862"/>
                      <a:gd name="connsiteX9" fmla="*/ 11525 w 18764"/>
                      <a:gd name="connsiteY9" fmla="*/ 1048 h 10862"/>
                      <a:gd name="connsiteX10" fmla="*/ 7715 w 18764"/>
                      <a:gd name="connsiteY10" fmla="*/ 0 h 10862"/>
                      <a:gd name="connsiteX11" fmla="*/ 4001 w 18764"/>
                      <a:gd name="connsiteY11" fmla="*/ 1048 h 10862"/>
                      <a:gd name="connsiteX12" fmla="*/ 15145 w 18764"/>
                      <a:gd name="connsiteY12" fmla="*/ 5239 h 10862"/>
                      <a:gd name="connsiteX13" fmla="*/ 15145 w 18764"/>
                      <a:gd name="connsiteY13" fmla="*/ 7715 h 10862"/>
                      <a:gd name="connsiteX14" fmla="*/ 13430 w 18764"/>
                      <a:gd name="connsiteY14" fmla="*/ 8763 h 10862"/>
                      <a:gd name="connsiteX15" fmla="*/ 9049 w 18764"/>
                      <a:gd name="connsiteY15" fmla="*/ 8763 h 10862"/>
                      <a:gd name="connsiteX16" fmla="*/ 3715 w 18764"/>
                      <a:gd name="connsiteY16" fmla="*/ 5620 h 10862"/>
                      <a:gd name="connsiteX17" fmla="*/ 3715 w 18764"/>
                      <a:gd name="connsiteY17" fmla="*/ 3143 h 10862"/>
                      <a:gd name="connsiteX18" fmla="*/ 5525 w 18764"/>
                      <a:gd name="connsiteY18" fmla="*/ 2096 h 10862"/>
                      <a:gd name="connsiteX19" fmla="*/ 9906 w 18764"/>
                      <a:gd name="connsiteY19" fmla="*/ 2096 h 10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8764" h="10862">
                        <a:moveTo>
                          <a:pt x="4000" y="1048"/>
                        </a:moveTo>
                        <a:lnTo>
                          <a:pt x="1810" y="2286"/>
                        </a:lnTo>
                        <a:cubicBezTo>
                          <a:pt x="571" y="3048"/>
                          <a:pt x="0" y="3715"/>
                          <a:pt x="0" y="4477"/>
                        </a:cubicBezTo>
                        <a:cubicBezTo>
                          <a:pt x="0" y="5239"/>
                          <a:pt x="571" y="6001"/>
                          <a:pt x="1810" y="6668"/>
                        </a:cubicBezTo>
                        <a:lnTo>
                          <a:pt x="7239" y="9811"/>
                        </a:lnTo>
                        <a:cubicBezTo>
                          <a:pt x="9586" y="11213"/>
                          <a:pt x="12512" y="11213"/>
                          <a:pt x="14859" y="9811"/>
                        </a:cubicBezTo>
                        <a:lnTo>
                          <a:pt x="17050" y="8573"/>
                        </a:lnTo>
                        <a:cubicBezTo>
                          <a:pt x="18193" y="7906"/>
                          <a:pt x="18764" y="7144"/>
                          <a:pt x="18764" y="6382"/>
                        </a:cubicBezTo>
                        <a:cubicBezTo>
                          <a:pt x="18764" y="5620"/>
                          <a:pt x="18193" y="4953"/>
                          <a:pt x="17050" y="4191"/>
                        </a:cubicBezTo>
                        <a:lnTo>
                          <a:pt x="11525" y="1048"/>
                        </a:lnTo>
                        <a:cubicBezTo>
                          <a:pt x="10375" y="357"/>
                          <a:pt x="9057" y="-6"/>
                          <a:pt x="7715" y="0"/>
                        </a:cubicBezTo>
                        <a:cubicBezTo>
                          <a:pt x="6406" y="11"/>
                          <a:pt x="5123" y="373"/>
                          <a:pt x="4001" y="1048"/>
                        </a:cubicBezTo>
                        <a:close/>
                        <a:moveTo>
                          <a:pt x="15145" y="5239"/>
                        </a:moveTo>
                        <a:cubicBezTo>
                          <a:pt x="16574" y="6096"/>
                          <a:pt x="16574" y="6953"/>
                          <a:pt x="15145" y="7715"/>
                        </a:cubicBezTo>
                        <a:lnTo>
                          <a:pt x="13430" y="8763"/>
                        </a:lnTo>
                        <a:cubicBezTo>
                          <a:pt x="12093" y="9610"/>
                          <a:pt x="10387" y="9610"/>
                          <a:pt x="9049" y="8763"/>
                        </a:cubicBezTo>
                        <a:lnTo>
                          <a:pt x="3715" y="5620"/>
                        </a:lnTo>
                        <a:cubicBezTo>
                          <a:pt x="2191" y="4858"/>
                          <a:pt x="2191" y="4001"/>
                          <a:pt x="3715" y="3143"/>
                        </a:cubicBezTo>
                        <a:lnTo>
                          <a:pt x="5525" y="2096"/>
                        </a:lnTo>
                        <a:cubicBezTo>
                          <a:pt x="6875" y="1293"/>
                          <a:pt x="8556" y="1293"/>
                          <a:pt x="9906" y="2096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7" name="Freeform: Shape 876">
                    <a:extLst>
                      <a:ext uri="{FF2B5EF4-FFF2-40B4-BE49-F238E27FC236}">
                        <a16:creationId xmlns:a16="http://schemas.microsoft.com/office/drawing/2014/main" id="{E0485BF4-660D-0957-BA47-E186312976EF}"/>
                      </a:ext>
                    </a:extLst>
                  </p:cNvPr>
                  <p:cNvSpPr/>
                  <p:nvPr/>
                </p:nvSpPr>
                <p:spPr>
                  <a:xfrm>
                    <a:off x="4136258" y="3597032"/>
                    <a:ext cx="14192" cy="10203"/>
                  </a:xfrm>
                  <a:custGeom>
                    <a:avLst/>
                    <a:gdLst>
                      <a:gd name="connsiteX0" fmla="*/ 4191 w 14192"/>
                      <a:gd name="connsiteY0" fmla="*/ 203 h 10203"/>
                      <a:gd name="connsiteX1" fmla="*/ 2953 w 14192"/>
                      <a:gd name="connsiteY1" fmla="*/ 1441 h 10203"/>
                      <a:gd name="connsiteX2" fmla="*/ 2953 w 14192"/>
                      <a:gd name="connsiteY2" fmla="*/ 2584 h 10203"/>
                      <a:gd name="connsiteX3" fmla="*/ 1810 w 14192"/>
                      <a:gd name="connsiteY3" fmla="*/ 2012 h 10203"/>
                      <a:gd name="connsiteX4" fmla="*/ 1143 w 14192"/>
                      <a:gd name="connsiteY4" fmla="*/ 2012 h 10203"/>
                      <a:gd name="connsiteX5" fmla="*/ 0 w 14192"/>
                      <a:gd name="connsiteY5" fmla="*/ 2679 h 10203"/>
                      <a:gd name="connsiteX6" fmla="*/ 0 w 14192"/>
                      <a:gd name="connsiteY6" fmla="*/ 3155 h 10203"/>
                      <a:gd name="connsiteX7" fmla="*/ 12287 w 14192"/>
                      <a:gd name="connsiteY7" fmla="*/ 10204 h 10203"/>
                      <a:gd name="connsiteX8" fmla="*/ 12954 w 14192"/>
                      <a:gd name="connsiteY8" fmla="*/ 10204 h 10203"/>
                      <a:gd name="connsiteX9" fmla="*/ 14192 w 14192"/>
                      <a:gd name="connsiteY9" fmla="*/ 9537 h 10203"/>
                      <a:gd name="connsiteX10" fmla="*/ 14192 w 14192"/>
                      <a:gd name="connsiteY10" fmla="*/ 9537 h 10203"/>
                      <a:gd name="connsiteX11" fmla="*/ 5715 w 14192"/>
                      <a:gd name="connsiteY11" fmla="*/ 4679 h 10203"/>
                      <a:gd name="connsiteX12" fmla="*/ 4382 w 14192"/>
                      <a:gd name="connsiteY12" fmla="*/ 3251 h 10203"/>
                      <a:gd name="connsiteX13" fmla="*/ 5525 w 14192"/>
                      <a:gd name="connsiteY13" fmla="*/ 1822 h 10203"/>
                      <a:gd name="connsiteX14" fmla="*/ 6858 w 14192"/>
                      <a:gd name="connsiteY14" fmla="*/ 965 h 10203"/>
                      <a:gd name="connsiteX15" fmla="*/ 5906 w 14192"/>
                      <a:gd name="connsiteY15" fmla="*/ 107 h 10203"/>
                      <a:gd name="connsiteX16" fmla="*/ 5239 w 14192"/>
                      <a:gd name="connsiteY16" fmla="*/ 107 h 102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4192" h="10203">
                        <a:moveTo>
                          <a:pt x="4191" y="203"/>
                        </a:moveTo>
                        <a:cubicBezTo>
                          <a:pt x="3688" y="514"/>
                          <a:pt x="3264" y="938"/>
                          <a:pt x="2953" y="1441"/>
                        </a:cubicBezTo>
                        <a:cubicBezTo>
                          <a:pt x="2766" y="1799"/>
                          <a:pt x="2766" y="2226"/>
                          <a:pt x="2953" y="2584"/>
                        </a:cubicBezTo>
                        <a:cubicBezTo>
                          <a:pt x="2953" y="2584"/>
                          <a:pt x="1810" y="2012"/>
                          <a:pt x="1810" y="2012"/>
                        </a:cubicBezTo>
                        <a:cubicBezTo>
                          <a:pt x="1597" y="1922"/>
                          <a:pt x="1356" y="1922"/>
                          <a:pt x="1143" y="2012"/>
                        </a:cubicBezTo>
                        <a:lnTo>
                          <a:pt x="0" y="2679"/>
                        </a:lnTo>
                        <a:cubicBezTo>
                          <a:pt x="0" y="2679"/>
                          <a:pt x="0" y="2679"/>
                          <a:pt x="0" y="3155"/>
                        </a:cubicBezTo>
                        <a:lnTo>
                          <a:pt x="12287" y="10204"/>
                        </a:lnTo>
                        <a:lnTo>
                          <a:pt x="12954" y="10204"/>
                        </a:lnTo>
                        <a:lnTo>
                          <a:pt x="14192" y="9537"/>
                        </a:lnTo>
                        <a:lnTo>
                          <a:pt x="14192" y="9537"/>
                        </a:lnTo>
                        <a:lnTo>
                          <a:pt x="5715" y="4679"/>
                        </a:lnTo>
                        <a:cubicBezTo>
                          <a:pt x="4858" y="4679"/>
                          <a:pt x="4477" y="3727"/>
                          <a:pt x="4382" y="3251"/>
                        </a:cubicBezTo>
                        <a:cubicBezTo>
                          <a:pt x="4286" y="2774"/>
                          <a:pt x="4382" y="2203"/>
                          <a:pt x="5525" y="1822"/>
                        </a:cubicBezTo>
                        <a:lnTo>
                          <a:pt x="6858" y="965"/>
                        </a:lnTo>
                        <a:cubicBezTo>
                          <a:pt x="6858" y="965"/>
                          <a:pt x="5906" y="107"/>
                          <a:pt x="5906" y="107"/>
                        </a:cubicBezTo>
                        <a:cubicBezTo>
                          <a:pt x="5706" y="-36"/>
                          <a:pt x="5438" y="-36"/>
                          <a:pt x="5239" y="107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:a16="http://schemas.microsoft.com/office/drawing/2014/main" id="{F1A8DE8F-2386-9EAA-E8D0-1CAEABB198D4}"/>
                      </a:ext>
                    </a:extLst>
                  </p:cNvPr>
                  <p:cNvSpPr/>
                  <p:nvPr/>
                </p:nvSpPr>
                <p:spPr>
                  <a:xfrm>
                    <a:off x="4145878" y="3591227"/>
                    <a:ext cx="20319" cy="10865"/>
                  </a:xfrm>
                  <a:custGeom>
                    <a:avLst/>
                    <a:gdLst>
                      <a:gd name="connsiteX0" fmla="*/ 20193 w 20319"/>
                      <a:gd name="connsiteY0" fmla="*/ 5912 h 10865"/>
                      <a:gd name="connsiteX1" fmla="*/ 19336 w 20319"/>
                      <a:gd name="connsiteY1" fmla="*/ 5341 h 10865"/>
                      <a:gd name="connsiteX2" fmla="*/ 18574 w 20319"/>
                      <a:gd name="connsiteY2" fmla="*/ 5341 h 10865"/>
                      <a:gd name="connsiteX3" fmla="*/ 13430 w 20319"/>
                      <a:gd name="connsiteY3" fmla="*/ 8389 h 10865"/>
                      <a:gd name="connsiteX4" fmla="*/ 9049 w 20319"/>
                      <a:gd name="connsiteY4" fmla="*/ 8389 h 10865"/>
                      <a:gd name="connsiteX5" fmla="*/ 7429 w 20319"/>
                      <a:gd name="connsiteY5" fmla="*/ 7436 h 10865"/>
                      <a:gd name="connsiteX6" fmla="*/ 14668 w 20319"/>
                      <a:gd name="connsiteY6" fmla="*/ 2959 h 10865"/>
                      <a:gd name="connsiteX7" fmla="*/ 14668 w 20319"/>
                      <a:gd name="connsiteY7" fmla="*/ 2959 h 10865"/>
                      <a:gd name="connsiteX8" fmla="*/ 11430 w 20319"/>
                      <a:gd name="connsiteY8" fmla="*/ 1055 h 10865"/>
                      <a:gd name="connsiteX9" fmla="*/ 3905 w 20319"/>
                      <a:gd name="connsiteY9" fmla="*/ 1055 h 10865"/>
                      <a:gd name="connsiteX10" fmla="*/ 1810 w 20319"/>
                      <a:gd name="connsiteY10" fmla="*/ 2293 h 10865"/>
                      <a:gd name="connsiteX11" fmla="*/ 0 w 20319"/>
                      <a:gd name="connsiteY11" fmla="*/ 4484 h 10865"/>
                      <a:gd name="connsiteX12" fmla="*/ 1810 w 20319"/>
                      <a:gd name="connsiteY12" fmla="*/ 6674 h 10865"/>
                      <a:gd name="connsiteX13" fmla="*/ 7239 w 20319"/>
                      <a:gd name="connsiteY13" fmla="*/ 9817 h 10865"/>
                      <a:gd name="connsiteX14" fmla="*/ 11049 w 20319"/>
                      <a:gd name="connsiteY14" fmla="*/ 10865 h 10865"/>
                      <a:gd name="connsiteX15" fmla="*/ 14764 w 20319"/>
                      <a:gd name="connsiteY15" fmla="*/ 9817 h 10865"/>
                      <a:gd name="connsiteX16" fmla="*/ 20193 w 20319"/>
                      <a:gd name="connsiteY16" fmla="*/ 6674 h 10865"/>
                      <a:gd name="connsiteX17" fmla="*/ 20193 w 20319"/>
                      <a:gd name="connsiteY17" fmla="*/ 5912 h 10865"/>
                      <a:gd name="connsiteX18" fmla="*/ 3619 w 20319"/>
                      <a:gd name="connsiteY18" fmla="*/ 5246 h 10865"/>
                      <a:gd name="connsiteX19" fmla="*/ 3619 w 20319"/>
                      <a:gd name="connsiteY19" fmla="*/ 2769 h 10865"/>
                      <a:gd name="connsiteX20" fmla="*/ 5334 w 20319"/>
                      <a:gd name="connsiteY20" fmla="*/ 1721 h 10865"/>
                      <a:gd name="connsiteX21" fmla="*/ 9716 w 20319"/>
                      <a:gd name="connsiteY21" fmla="*/ 1721 h 10865"/>
                      <a:gd name="connsiteX22" fmla="*/ 11621 w 20319"/>
                      <a:gd name="connsiteY22" fmla="*/ 2769 h 10865"/>
                      <a:gd name="connsiteX23" fmla="*/ 6096 w 20319"/>
                      <a:gd name="connsiteY23" fmla="*/ 6293 h 10865"/>
                      <a:gd name="connsiteX24" fmla="*/ 5620 w 20319"/>
                      <a:gd name="connsiteY24" fmla="*/ 6293 h 1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20319" h="10865">
                        <a:moveTo>
                          <a:pt x="20193" y="5912"/>
                        </a:moveTo>
                        <a:lnTo>
                          <a:pt x="19336" y="5341"/>
                        </a:lnTo>
                        <a:lnTo>
                          <a:pt x="18574" y="5341"/>
                        </a:lnTo>
                        <a:lnTo>
                          <a:pt x="13430" y="8389"/>
                        </a:lnTo>
                        <a:cubicBezTo>
                          <a:pt x="12092" y="9236"/>
                          <a:pt x="10386" y="9236"/>
                          <a:pt x="9049" y="8389"/>
                        </a:cubicBezTo>
                        <a:lnTo>
                          <a:pt x="7429" y="7436"/>
                        </a:lnTo>
                        <a:cubicBezTo>
                          <a:pt x="7429" y="7436"/>
                          <a:pt x="14668" y="2959"/>
                          <a:pt x="14668" y="2959"/>
                        </a:cubicBezTo>
                        <a:cubicBezTo>
                          <a:pt x="14668" y="2959"/>
                          <a:pt x="14668" y="2959"/>
                          <a:pt x="14668" y="2959"/>
                        </a:cubicBezTo>
                        <a:lnTo>
                          <a:pt x="11430" y="1055"/>
                        </a:lnTo>
                        <a:cubicBezTo>
                          <a:pt x="9119" y="-352"/>
                          <a:pt x="6216" y="-352"/>
                          <a:pt x="3905" y="1055"/>
                        </a:cubicBezTo>
                        <a:lnTo>
                          <a:pt x="1810" y="2293"/>
                        </a:lnTo>
                        <a:cubicBezTo>
                          <a:pt x="571" y="2959"/>
                          <a:pt x="0" y="3722"/>
                          <a:pt x="0" y="4484"/>
                        </a:cubicBezTo>
                        <a:cubicBezTo>
                          <a:pt x="0" y="5246"/>
                          <a:pt x="571" y="6008"/>
                          <a:pt x="1810" y="6674"/>
                        </a:cubicBezTo>
                        <a:lnTo>
                          <a:pt x="7239" y="9817"/>
                        </a:lnTo>
                        <a:cubicBezTo>
                          <a:pt x="8395" y="10496"/>
                          <a:pt x="9709" y="10857"/>
                          <a:pt x="11049" y="10865"/>
                        </a:cubicBezTo>
                        <a:cubicBezTo>
                          <a:pt x="12359" y="10854"/>
                          <a:pt x="13641" y="10492"/>
                          <a:pt x="14764" y="9817"/>
                        </a:cubicBezTo>
                        <a:lnTo>
                          <a:pt x="20193" y="6674"/>
                        </a:lnTo>
                        <a:cubicBezTo>
                          <a:pt x="20193" y="6674"/>
                          <a:pt x="20479" y="6008"/>
                          <a:pt x="20193" y="5912"/>
                        </a:cubicBezTo>
                        <a:close/>
                        <a:moveTo>
                          <a:pt x="3619" y="5246"/>
                        </a:moveTo>
                        <a:cubicBezTo>
                          <a:pt x="2191" y="4388"/>
                          <a:pt x="2191" y="3531"/>
                          <a:pt x="3619" y="2769"/>
                        </a:cubicBezTo>
                        <a:lnTo>
                          <a:pt x="5334" y="1721"/>
                        </a:lnTo>
                        <a:cubicBezTo>
                          <a:pt x="6684" y="918"/>
                          <a:pt x="8365" y="918"/>
                          <a:pt x="9716" y="1721"/>
                        </a:cubicBezTo>
                        <a:lnTo>
                          <a:pt x="11621" y="2769"/>
                        </a:lnTo>
                        <a:cubicBezTo>
                          <a:pt x="9868" y="4078"/>
                          <a:pt x="8021" y="5256"/>
                          <a:pt x="6096" y="6293"/>
                        </a:cubicBezTo>
                        <a:lnTo>
                          <a:pt x="5620" y="6293"/>
                        </a:ln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:a16="http://schemas.microsoft.com/office/drawing/2014/main" id="{BCD36B7A-BF1B-4973-E963-0B0A13BFDC5B}"/>
                      </a:ext>
                    </a:extLst>
                  </p:cNvPr>
                  <p:cNvSpPr/>
                  <p:nvPr/>
                </p:nvSpPr>
                <p:spPr>
                  <a:xfrm>
                    <a:off x="4157023" y="3579518"/>
                    <a:ext cx="28765" cy="14858"/>
                  </a:xfrm>
                  <a:custGeom>
                    <a:avLst/>
                    <a:gdLst>
                      <a:gd name="connsiteX0" fmla="*/ 10858 w 28765"/>
                      <a:gd name="connsiteY0" fmla="*/ 6382 h 14858"/>
                      <a:gd name="connsiteX1" fmla="*/ 19621 w 28765"/>
                      <a:gd name="connsiteY1" fmla="*/ 11525 h 14858"/>
                      <a:gd name="connsiteX2" fmla="*/ 20383 w 28765"/>
                      <a:gd name="connsiteY2" fmla="*/ 11525 h 14858"/>
                      <a:gd name="connsiteX3" fmla="*/ 21526 w 28765"/>
                      <a:gd name="connsiteY3" fmla="*/ 10858 h 14858"/>
                      <a:gd name="connsiteX4" fmla="*/ 21526 w 28765"/>
                      <a:gd name="connsiteY4" fmla="*/ 10382 h 14858"/>
                      <a:gd name="connsiteX5" fmla="*/ 12954 w 28765"/>
                      <a:gd name="connsiteY5" fmla="*/ 5429 h 14858"/>
                      <a:gd name="connsiteX6" fmla="*/ 11811 w 28765"/>
                      <a:gd name="connsiteY6" fmla="*/ 4096 h 14858"/>
                      <a:gd name="connsiteX7" fmla="*/ 12859 w 28765"/>
                      <a:gd name="connsiteY7" fmla="*/ 2667 h 14858"/>
                      <a:gd name="connsiteX8" fmla="*/ 13716 w 28765"/>
                      <a:gd name="connsiteY8" fmla="*/ 2191 h 14858"/>
                      <a:gd name="connsiteX9" fmla="*/ 18098 w 28765"/>
                      <a:gd name="connsiteY9" fmla="*/ 2191 h 14858"/>
                      <a:gd name="connsiteX10" fmla="*/ 26956 w 28765"/>
                      <a:gd name="connsiteY10" fmla="*/ 7334 h 14858"/>
                      <a:gd name="connsiteX11" fmla="*/ 27622 w 28765"/>
                      <a:gd name="connsiteY11" fmla="*/ 7334 h 14858"/>
                      <a:gd name="connsiteX12" fmla="*/ 28766 w 28765"/>
                      <a:gd name="connsiteY12" fmla="*/ 6667 h 14858"/>
                      <a:gd name="connsiteX13" fmla="*/ 28766 w 28765"/>
                      <a:gd name="connsiteY13" fmla="*/ 6191 h 14858"/>
                      <a:gd name="connsiteX14" fmla="*/ 19907 w 28765"/>
                      <a:gd name="connsiteY14" fmla="*/ 1048 h 14858"/>
                      <a:gd name="connsiteX15" fmla="*/ 16097 w 28765"/>
                      <a:gd name="connsiteY15" fmla="*/ 0 h 14858"/>
                      <a:gd name="connsiteX16" fmla="*/ 12478 w 28765"/>
                      <a:gd name="connsiteY16" fmla="*/ 1048 h 14858"/>
                      <a:gd name="connsiteX17" fmla="*/ 11525 w 28765"/>
                      <a:gd name="connsiteY17" fmla="*/ 1048 h 14858"/>
                      <a:gd name="connsiteX18" fmla="*/ 10096 w 28765"/>
                      <a:gd name="connsiteY18" fmla="*/ 2381 h 14858"/>
                      <a:gd name="connsiteX19" fmla="*/ 10096 w 28765"/>
                      <a:gd name="connsiteY19" fmla="*/ 3905 h 14858"/>
                      <a:gd name="connsiteX20" fmla="*/ 5239 w 28765"/>
                      <a:gd name="connsiteY20" fmla="*/ 4667 h 14858"/>
                      <a:gd name="connsiteX21" fmla="*/ 4381 w 28765"/>
                      <a:gd name="connsiteY21" fmla="*/ 5239 h 14858"/>
                      <a:gd name="connsiteX22" fmla="*/ 2953 w 28765"/>
                      <a:gd name="connsiteY22" fmla="*/ 7620 h 14858"/>
                      <a:gd name="connsiteX23" fmla="*/ 1905 w 28765"/>
                      <a:gd name="connsiteY23" fmla="*/ 7048 h 14858"/>
                      <a:gd name="connsiteX24" fmla="*/ 1143 w 28765"/>
                      <a:gd name="connsiteY24" fmla="*/ 7048 h 14858"/>
                      <a:gd name="connsiteX25" fmla="*/ 0 w 28765"/>
                      <a:gd name="connsiteY25" fmla="*/ 7715 h 14858"/>
                      <a:gd name="connsiteX26" fmla="*/ 0 w 28765"/>
                      <a:gd name="connsiteY26" fmla="*/ 7715 h 14858"/>
                      <a:gd name="connsiteX27" fmla="*/ 12383 w 28765"/>
                      <a:gd name="connsiteY27" fmla="*/ 14859 h 14858"/>
                      <a:gd name="connsiteX28" fmla="*/ 13049 w 28765"/>
                      <a:gd name="connsiteY28" fmla="*/ 14859 h 14858"/>
                      <a:gd name="connsiteX29" fmla="*/ 14192 w 28765"/>
                      <a:gd name="connsiteY29" fmla="*/ 14192 h 14858"/>
                      <a:gd name="connsiteX30" fmla="*/ 14192 w 28765"/>
                      <a:gd name="connsiteY30" fmla="*/ 14192 h 14858"/>
                      <a:gd name="connsiteX31" fmla="*/ 5525 w 28765"/>
                      <a:gd name="connsiteY31" fmla="*/ 9144 h 14858"/>
                      <a:gd name="connsiteX32" fmla="*/ 4381 w 28765"/>
                      <a:gd name="connsiteY32" fmla="*/ 7810 h 14858"/>
                      <a:gd name="connsiteX33" fmla="*/ 5525 w 28765"/>
                      <a:gd name="connsiteY33" fmla="*/ 6382 h 14858"/>
                      <a:gd name="connsiteX34" fmla="*/ 6477 w 28765"/>
                      <a:gd name="connsiteY34" fmla="*/ 6382 h 14858"/>
                      <a:gd name="connsiteX35" fmla="*/ 10858 w 28765"/>
                      <a:gd name="connsiteY35" fmla="*/ 6382 h 14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28765" h="14858">
                        <a:moveTo>
                          <a:pt x="10858" y="6382"/>
                        </a:moveTo>
                        <a:lnTo>
                          <a:pt x="19621" y="11525"/>
                        </a:lnTo>
                        <a:lnTo>
                          <a:pt x="20383" y="11525"/>
                        </a:lnTo>
                        <a:lnTo>
                          <a:pt x="21526" y="10858"/>
                        </a:lnTo>
                        <a:cubicBezTo>
                          <a:pt x="21526" y="10858"/>
                          <a:pt x="21526" y="10858"/>
                          <a:pt x="21526" y="10382"/>
                        </a:cubicBezTo>
                        <a:lnTo>
                          <a:pt x="12954" y="5429"/>
                        </a:lnTo>
                        <a:cubicBezTo>
                          <a:pt x="12192" y="5429"/>
                          <a:pt x="11811" y="4572"/>
                          <a:pt x="11811" y="4096"/>
                        </a:cubicBezTo>
                        <a:cubicBezTo>
                          <a:pt x="11811" y="3619"/>
                          <a:pt x="11811" y="3143"/>
                          <a:pt x="12859" y="2667"/>
                        </a:cubicBezTo>
                        <a:lnTo>
                          <a:pt x="13716" y="2191"/>
                        </a:lnTo>
                        <a:cubicBezTo>
                          <a:pt x="15054" y="1344"/>
                          <a:pt x="16760" y="1344"/>
                          <a:pt x="18098" y="2191"/>
                        </a:cubicBezTo>
                        <a:lnTo>
                          <a:pt x="26956" y="7334"/>
                        </a:lnTo>
                        <a:lnTo>
                          <a:pt x="27622" y="7334"/>
                        </a:lnTo>
                        <a:lnTo>
                          <a:pt x="28766" y="6667"/>
                        </a:lnTo>
                        <a:cubicBezTo>
                          <a:pt x="28766" y="6667"/>
                          <a:pt x="28766" y="6667"/>
                          <a:pt x="28766" y="6191"/>
                        </a:cubicBezTo>
                        <a:lnTo>
                          <a:pt x="19907" y="1048"/>
                        </a:lnTo>
                        <a:cubicBezTo>
                          <a:pt x="18724" y="436"/>
                          <a:pt x="17427" y="79"/>
                          <a:pt x="16097" y="0"/>
                        </a:cubicBezTo>
                        <a:cubicBezTo>
                          <a:pt x="14819" y="24"/>
                          <a:pt x="13571" y="385"/>
                          <a:pt x="12478" y="1048"/>
                        </a:cubicBezTo>
                        <a:lnTo>
                          <a:pt x="11525" y="1048"/>
                        </a:lnTo>
                        <a:cubicBezTo>
                          <a:pt x="10944" y="1364"/>
                          <a:pt x="10452" y="1823"/>
                          <a:pt x="10096" y="2381"/>
                        </a:cubicBezTo>
                        <a:cubicBezTo>
                          <a:pt x="9803" y="2847"/>
                          <a:pt x="9803" y="3440"/>
                          <a:pt x="10096" y="3905"/>
                        </a:cubicBezTo>
                        <a:cubicBezTo>
                          <a:pt x="8439" y="3531"/>
                          <a:pt x="6702" y="3804"/>
                          <a:pt x="5239" y="4667"/>
                        </a:cubicBezTo>
                        <a:lnTo>
                          <a:pt x="4381" y="5239"/>
                        </a:lnTo>
                        <a:cubicBezTo>
                          <a:pt x="3048" y="6001"/>
                          <a:pt x="2572" y="6763"/>
                          <a:pt x="2953" y="7620"/>
                        </a:cubicBezTo>
                        <a:lnTo>
                          <a:pt x="1905" y="7048"/>
                        </a:lnTo>
                        <a:lnTo>
                          <a:pt x="1143" y="7048"/>
                        </a:lnTo>
                        <a:lnTo>
                          <a:pt x="0" y="7715"/>
                        </a:lnTo>
                        <a:cubicBezTo>
                          <a:pt x="0" y="7715"/>
                          <a:pt x="0" y="7715"/>
                          <a:pt x="0" y="7715"/>
                        </a:cubicBezTo>
                        <a:lnTo>
                          <a:pt x="12383" y="14859"/>
                        </a:lnTo>
                        <a:cubicBezTo>
                          <a:pt x="12383" y="14859"/>
                          <a:pt x="12859" y="14859"/>
                          <a:pt x="13049" y="14859"/>
                        </a:cubicBezTo>
                        <a:lnTo>
                          <a:pt x="14192" y="14192"/>
                        </a:lnTo>
                        <a:cubicBezTo>
                          <a:pt x="14192" y="14192"/>
                          <a:pt x="14192" y="14192"/>
                          <a:pt x="14192" y="14192"/>
                        </a:cubicBezTo>
                        <a:lnTo>
                          <a:pt x="5525" y="9144"/>
                        </a:lnTo>
                        <a:cubicBezTo>
                          <a:pt x="4763" y="9144"/>
                          <a:pt x="4381" y="8287"/>
                          <a:pt x="4381" y="7810"/>
                        </a:cubicBezTo>
                        <a:cubicBezTo>
                          <a:pt x="4381" y="7334"/>
                          <a:pt x="4381" y="6858"/>
                          <a:pt x="5525" y="6382"/>
                        </a:cubicBezTo>
                        <a:lnTo>
                          <a:pt x="6477" y="6382"/>
                        </a:lnTo>
                        <a:cubicBezTo>
                          <a:pt x="7815" y="5535"/>
                          <a:pt x="9521" y="5535"/>
                          <a:pt x="10858" y="6382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0" name="Freeform: Shape 879">
                    <a:extLst>
                      <a:ext uri="{FF2B5EF4-FFF2-40B4-BE49-F238E27FC236}">
                        <a16:creationId xmlns:a16="http://schemas.microsoft.com/office/drawing/2014/main" id="{15802849-1397-2660-99EB-A60BF5955665}"/>
                      </a:ext>
                    </a:extLst>
                  </p:cNvPr>
                  <p:cNvSpPr/>
                  <p:nvPr/>
                </p:nvSpPr>
                <p:spPr>
                  <a:xfrm>
                    <a:off x="4178549" y="3569258"/>
                    <a:ext cx="4286" cy="2162"/>
                  </a:xfrm>
                  <a:custGeom>
                    <a:avLst/>
                    <a:gdLst>
                      <a:gd name="connsiteX0" fmla="*/ 4286 w 4286"/>
                      <a:gd name="connsiteY0" fmla="*/ 1496 h 2162"/>
                      <a:gd name="connsiteX1" fmla="*/ 4286 w 4286"/>
                      <a:gd name="connsiteY1" fmla="*/ 1496 h 2162"/>
                      <a:gd name="connsiteX2" fmla="*/ 1905 w 4286"/>
                      <a:gd name="connsiteY2" fmla="*/ 67 h 2162"/>
                      <a:gd name="connsiteX3" fmla="*/ 1238 w 4286"/>
                      <a:gd name="connsiteY3" fmla="*/ 67 h 2162"/>
                      <a:gd name="connsiteX4" fmla="*/ 0 w 4286"/>
                      <a:gd name="connsiteY4" fmla="*/ 734 h 2162"/>
                      <a:gd name="connsiteX5" fmla="*/ 0 w 4286"/>
                      <a:gd name="connsiteY5" fmla="*/ 734 h 2162"/>
                      <a:gd name="connsiteX6" fmla="*/ 2381 w 4286"/>
                      <a:gd name="connsiteY6" fmla="*/ 2163 h 2162"/>
                      <a:gd name="connsiteX7" fmla="*/ 3048 w 4286"/>
                      <a:gd name="connsiteY7" fmla="*/ 2163 h 2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286" h="2162">
                        <a:moveTo>
                          <a:pt x="4286" y="1496"/>
                        </a:moveTo>
                        <a:cubicBezTo>
                          <a:pt x="4286" y="1496"/>
                          <a:pt x="4286" y="1496"/>
                          <a:pt x="4286" y="1496"/>
                        </a:cubicBezTo>
                        <a:lnTo>
                          <a:pt x="1905" y="67"/>
                        </a:lnTo>
                        <a:cubicBezTo>
                          <a:pt x="1692" y="-22"/>
                          <a:pt x="1451" y="-22"/>
                          <a:pt x="1238" y="67"/>
                        </a:cubicBezTo>
                        <a:lnTo>
                          <a:pt x="0" y="734"/>
                        </a:lnTo>
                        <a:cubicBezTo>
                          <a:pt x="0" y="734"/>
                          <a:pt x="0" y="734"/>
                          <a:pt x="0" y="734"/>
                        </a:cubicBezTo>
                        <a:lnTo>
                          <a:pt x="2381" y="2163"/>
                        </a:lnTo>
                        <a:lnTo>
                          <a:pt x="3048" y="2163"/>
                        </a:ln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:a16="http://schemas.microsoft.com/office/drawing/2014/main" id="{DC515F60-E88E-E6A9-C87D-6F24D245146E}"/>
                      </a:ext>
                    </a:extLst>
                  </p:cNvPr>
                  <p:cNvSpPr/>
                  <p:nvPr/>
                </p:nvSpPr>
                <p:spPr>
                  <a:xfrm>
                    <a:off x="4183502" y="3572133"/>
                    <a:ext cx="14192" cy="7956"/>
                  </a:xfrm>
                  <a:custGeom>
                    <a:avLst/>
                    <a:gdLst>
                      <a:gd name="connsiteX0" fmla="*/ 14192 w 14192"/>
                      <a:gd name="connsiteY0" fmla="*/ 7194 h 7956"/>
                      <a:gd name="connsiteX1" fmla="*/ 14192 w 14192"/>
                      <a:gd name="connsiteY1" fmla="*/ 7194 h 7956"/>
                      <a:gd name="connsiteX2" fmla="*/ 1905 w 14192"/>
                      <a:gd name="connsiteY2" fmla="*/ 146 h 7956"/>
                      <a:gd name="connsiteX3" fmla="*/ 1143 w 14192"/>
                      <a:gd name="connsiteY3" fmla="*/ 146 h 7956"/>
                      <a:gd name="connsiteX4" fmla="*/ 0 w 14192"/>
                      <a:gd name="connsiteY4" fmla="*/ 812 h 7956"/>
                      <a:gd name="connsiteX5" fmla="*/ 0 w 14192"/>
                      <a:gd name="connsiteY5" fmla="*/ 812 h 7956"/>
                      <a:gd name="connsiteX6" fmla="*/ 12287 w 14192"/>
                      <a:gd name="connsiteY6" fmla="*/ 7956 h 7956"/>
                      <a:gd name="connsiteX7" fmla="*/ 13525 w 14192"/>
                      <a:gd name="connsiteY7" fmla="*/ 7956 h 79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192" h="7956">
                        <a:moveTo>
                          <a:pt x="14192" y="7194"/>
                        </a:moveTo>
                        <a:cubicBezTo>
                          <a:pt x="14192" y="7194"/>
                          <a:pt x="14192" y="7194"/>
                          <a:pt x="14192" y="7194"/>
                        </a:cubicBezTo>
                        <a:lnTo>
                          <a:pt x="1905" y="146"/>
                        </a:lnTo>
                        <a:cubicBezTo>
                          <a:pt x="1688" y="-49"/>
                          <a:pt x="1360" y="-49"/>
                          <a:pt x="1143" y="146"/>
                        </a:cubicBezTo>
                        <a:lnTo>
                          <a:pt x="0" y="812"/>
                        </a:lnTo>
                        <a:cubicBezTo>
                          <a:pt x="0" y="812"/>
                          <a:pt x="0" y="812"/>
                          <a:pt x="0" y="812"/>
                        </a:cubicBezTo>
                        <a:lnTo>
                          <a:pt x="12287" y="7956"/>
                        </a:lnTo>
                        <a:lnTo>
                          <a:pt x="13525" y="7956"/>
                        </a:ln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:a16="http://schemas.microsoft.com/office/drawing/2014/main" id="{73EB317B-F047-46A5-6D0F-C2791C8835ED}"/>
                      </a:ext>
                    </a:extLst>
                  </p:cNvPr>
                  <p:cNvSpPr/>
                  <p:nvPr/>
                </p:nvSpPr>
                <p:spPr>
                  <a:xfrm>
                    <a:off x="4188645" y="3565325"/>
                    <a:ext cx="20478" cy="13883"/>
                  </a:xfrm>
                  <a:custGeom>
                    <a:avLst/>
                    <a:gdLst>
                      <a:gd name="connsiteX0" fmla="*/ 17907 w 20478"/>
                      <a:gd name="connsiteY0" fmla="*/ 12954 h 13883"/>
                      <a:gd name="connsiteX1" fmla="*/ 17907 w 20478"/>
                      <a:gd name="connsiteY1" fmla="*/ 12954 h 13883"/>
                      <a:gd name="connsiteX2" fmla="*/ 13145 w 20478"/>
                      <a:gd name="connsiteY2" fmla="*/ 10192 h 13883"/>
                      <a:gd name="connsiteX3" fmla="*/ 17240 w 20478"/>
                      <a:gd name="connsiteY3" fmla="*/ 9430 h 13883"/>
                      <a:gd name="connsiteX4" fmla="*/ 18764 w 20478"/>
                      <a:gd name="connsiteY4" fmla="*/ 8478 h 13883"/>
                      <a:gd name="connsiteX5" fmla="*/ 20479 w 20478"/>
                      <a:gd name="connsiteY5" fmla="*/ 6382 h 13883"/>
                      <a:gd name="connsiteX6" fmla="*/ 18669 w 20478"/>
                      <a:gd name="connsiteY6" fmla="*/ 4191 h 13883"/>
                      <a:gd name="connsiteX7" fmla="*/ 13145 w 20478"/>
                      <a:gd name="connsiteY7" fmla="*/ 1048 h 13883"/>
                      <a:gd name="connsiteX8" fmla="*/ 9430 w 20478"/>
                      <a:gd name="connsiteY8" fmla="*/ 0 h 13883"/>
                      <a:gd name="connsiteX9" fmla="*/ 5715 w 20478"/>
                      <a:gd name="connsiteY9" fmla="*/ 953 h 13883"/>
                      <a:gd name="connsiteX10" fmla="*/ 4191 w 20478"/>
                      <a:gd name="connsiteY10" fmla="*/ 1905 h 13883"/>
                      <a:gd name="connsiteX11" fmla="*/ 2953 w 20478"/>
                      <a:gd name="connsiteY11" fmla="*/ 4191 h 13883"/>
                      <a:gd name="connsiteX12" fmla="*/ 1905 w 20478"/>
                      <a:gd name="connsiteY12" fmla="*/ 3620 h 13883"/>
                      <a:gd name="connsiteX13" fmla="*/ 1143 w 20478"/>
                      <a:gd name="connsiteY13" fmla="*/ 3620 h 13883"/>
                      <a:gd name="connsiteX14" fmla="*/ 0 w 20478"/>
                      <a:gd name="connsiteY14" fmla="*/ 4287 h 13883"/>
                      <a:gd name="connsiteX15" fmla="*/ 0 w 20478"/>
                      <a:gd name="connsiteY15" fmla="*/ 4287 h 13883"/>
                      <a:gd name="connsiteX16" fmla="*/ 16002 w 20478"/>
                      <a:gd name="connsiteY16" fmla="*/ 13812 h 13883"/>
                      <a:gd name="connsiteX17" fmla="*/ 16764 w 20478"/>
                      <a:gd name="connsiteY17" fmla="*/ 13812 h 13883"/>
                      <a:gd name="connsiteX18" fmla="*/ 5525 w 20478"/>
                      <a:gd name="connsiteY18" fmla="*/ 5334 h 13883"/>
                      <a:gd name="connsiteX19" fmla="*/ 4382 w 20478"/>
                      <a:gd name="connsiteY19" fmla="*/ 4001 h 13883"/>
                      <a:gd name="connsiteX20" fmla="*/ 5525 w 20478"/>
                      <a:gd name="connsiteY20" fmla="*/ 2667 h 13883"/>
                      <a:gd name="connsiteX21" fmla="*/ 7049 w 20478"/>
                      <a:gd name="connsiteY21" fmla="*/ 1715 h 13883"/>
                      <a:gd name="connsiteX22" fmla="*/ 11430 w 20478"/>
                      <a:gd name="connsiteY22" fmla="*/ 1715 h 13883"/>
                      <a:gd name="connsiteX23" fmla="*/ 16764 w 20478"/>
                      <a:gd name="connsiteY23" fmla="*/ 4763 h 13883"/>
                      <a:gd name="connsiteX24" fmla="*/ 16764 w 20478"/>
                      <a:gd name="connsiteY24" fmla="*/ 7335 h 13883"/>
                      <a:gd name="connsiteX25" fmla="*/ 15240 w 20478"/>
                      <a:gd name="connsiteY25" fmla="*/ 8192 h 13883"/>
                      <a:gd name="connsiteX26" fmla="*/ 10573 w 20478"/>
                      <a:gd name="connsiteY26" fmla="*/ 8192 h 13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20478" h="13883">
                        <a:moveTo>
                          <a:pt x="17907" y="12954"/>
                        </a:moveTo>
                        <a:cubicBezTo>
                          <a:pt x="17907" y="12954"/>
                          <a:pt x="17907" y="12954"/>
                          <a:pt x="17907" y="12954"/>
                        </a:cubicBezTo>
                        <a:lnTo>
                          <a:pt x="13145" y="10192"/>
                        </a:lnTo>
                        <a:cubicBezTo>
                          <a:pt x="14557" y="10411"/>
                          <a:pt x="16001" y="10142"/>
                          <a:pt x="17240" y="9430"/>
                        </a:cubicBezTo>
                        <a:lnTo>
                          <a:pt x="18764" y="8478"/>
                        </a:lnTo>
                        <a:cubicBezTo>
                          <a:pt x="19907" y="7811"/>
                          <a:pt x="20479" y="7144"/>
                          <a:pt x="20479" y="6382"/>
                        </a:cubicBezTo>
                        <a:cubicBezTo>
                          <a:pt x="20479" y="5620"/>
                          <a:pt x="19812" y="4953"/>
                          <a:pt x="18669" y="4191"/>
                        </a:cubicBezTo>
                        <a:lnTo>
                          <a:pt x="13145" y="1048"/>
                        </a:lnTo>
                        <a:cubicBezTo>
                          <a:pt x="12022" y="373"/>
                          <a:pt x="10739" y="12"/>
                          <a:pt x="9430" y="0"/>
                        </a:cubicBezTo>
                        <a:cubicBezTo>
                          <a:pt x="8130" y="-13"/>
                          <a:pt x="6849" y="316"/>
                          <a:pt x="5715" y="953"/>
                        </a:cubicBezTo>
                        <a:lnTo>
                          <a:pt x="4191" y="1905"/>
                        </a:lnTo>
                        <a:cubicBezTo>
                          <a:pt x="2858" y="2667"/>
                          <a:pt x="2477" y="3429"/>
                          <a:pt x="2953" y="4191"/>
                        </a:cubicBezTo>
                        <a:lnTo>
                          <a:pt x="1905" y="3620"/>
                        </a:lnTo>
                        <a:lnTo>
                          <a:pt x="1143" y="3620"/>
                        </a:lnTo>
                        <a:lnTo>
                          <a:pt x="0" y="4287"/>
                        </a:lnTo>
                        <a:cubicBezTo>
                          <a:pt x="0" y="4287"/>
                          <a:pt x="0" y="4287"/>
                          <a:pt x="0" y="4287"/>
                        </a:cubicBezTo>
                        <a:lnTo>
                          <a:pt x="16002" y="13812"/>
                        </a:lnTo>
                        <a:cubicBezTo>
                          <a:pt x="16247" y="13907"/>
                          <a:pt x="16519" y="13907"/>
                          <a:pt x="16764" y="13812"/>
                        </a:cubicBezTo>
                        <a:close/>
                        <a:moveTo>
                          <a:pt x="5525" y="5334"/>
                        </a:moveTo>
                        <a:cubicBezTo>
                          <a:pt x="4763" y="5334"/>
                          <a:pt x="4382" y="4477"/>
                          <a:pt x="4382" y="4001"/>
                        </a:cubicBezTo>
                        <a:cubicBezTo>
                          <a:pt x="4382" y="3525"/>
                          <a:pt x="4382" y="3048"/>
                          <a:pt x="5525" y="2667"/>
                        </a:cubicBezTo>
                        <a:lnTo>
                          <a:pt x="7049" y="1715"/>
                        </a:lnTo>
                        <a:cubicBezTo>
                          <a:pt x="8399" y="912"/>
                          <a:pt x="10080" y="912"/>
                          <a:pt x="11430" y="1715"/>
                        </a:cubicBezTo>
                        <a:lnTo>
                          <a:pt x="16764" y="4763"/>
                        </a:lnTo>
                        <a:cubicBezTo>
                          <a:pt x="18161" y="5588"/>
                          <a:pt x="18161" y="6446"/>
                          <a:pt x="16764" y="7335"/>
                        </a:cubicBezTo>
                        <a:lnTo>
                          <a:pt x="15240" y="8192"/>
                        </a:lnTo>
                        <a:cubicBezTo>
                          <a:pt x="13814" y="9090"/>
                          <a:pt x="11999" y="9090"/>
                          <a:pt x="10573" y="8192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3" name="Freeform: Shape 882">
                    <a:extLst>
                      <a:ext uri="{FF2B5EF4-FFF2-40B4-BE49-F238E27FC236}">
                        <a16:creationId xmlns:a16="http://schemas.microsoft.com/office/drawing/2014/main" id="{85153AE2-1D7F-D7E2-99FB-D6636C69A19F}"/>
                      </a:ext>
                    </a:extLst>
                  </p:cNvPr>
                  <p:cNvSpPr/>
                  <p:nvPr/>
                </p:nvSpPr>
                <p:spPr>
                  <a:xfrm>
                    <a:off x="4203659" y="3557274"/>
                    <a:ext cx="17478" cy="11289"/>
                  </a:xfrm>
                  <a:custGeom>
                    <a:avLst/>
                    <a:gdLst>
                      <a:gd name="connsiteX0" fmla="*/ 6227 w 17478"/>
                      <a:gd name="connsiteY0" fmla="*/ 7289 h 11289"/>
                      <a:gd name="connsiteX1" fmla="*/ 10513 w 17478"/>
                      <a:gd name="connsiteY1" fmla="*/ 6242 h 11289"/>
                      <a:gd name="connsiteX2" fmla="*/ 13657 w 17478"/>
                      <a:gd name="connsiteY2" fmla="*/ 6242 h 11289"/>
                      <a:gd name="connsiteX3" fmla="*/ 14133 w 17478"/>
                      <a:gd name="connsiteY3" fmla="*/ 6242 h 11289"/>
                      <a:gd name="connsiteX4" fmla="*/ 13657 w 17478"/>
                      <a:gd name="connsiteY4" fmla="*/ 8337 h 11289"/>
                      <a:gd name="connsiteX5" fmla="*/ 9370 w 17478"/>
                      <a:gd name="connsiteY5" fmla="*/ 10814 h 11289"/>
                      <a:gd name="connsiteX6" fmla="*/ 9370 w 17478"/>
                      <a:gd name="connsiteY6" fmla="*/ 10814 h 11289"/>
                      <a:gd name="connsiteX7" fmla="*/ 10228 w 17478"/>
                      <a:gd name="connsiteY7" fmla="*/ 11290 h 11289"/>
                      <a:gd name="connsiteX8" fmla="*/ 10894 w 17478"/>
                      <a:gd name="connsiteY8" fmla="*/ 11290 h 11289"/>
                      <a:gd name="connsiteX9" fmla="*/ 15466 w 17478"/>
                      <a:gd name="connsiteY9" fmla="*/ 8718 h 11289"/>
                      <a:gd name="connsiteX10" fmla="*/ 16038 w 17478"/>
                      <a:gd name="connsiteY10" fmla="*/ 4813 h 11289"/>
                      <a:gd name="connsiteX11" fmla="*/ 13276 w 17478"/>
                      <a:gd name="connsiteY11" fmla="*/ 3765 h 11289"/>
                      <a:gd name="connsiteX12" fmla="*/ 10132 w 17478"/>
                      <a:gd name="connsiteY12" fmla="*/ 3765 h 11289"/>
                      <a:gd name="connsiteX13" fmla="*/ 5751 w 17478"/>
                      <a:gd name="connsiteY13" fmla="*/ 4718 h 11289"/>
                      <a:gd name="connsiteX14" fmla="*/ 2703 w 17478"/>
                      <a:gd name="connsiteY14" fmla="*/ 4718 h 11289"/>
                      <a:gd name="connsiteX15" fmla="*/ 2703 w 17478"/>
                      <a:gd name="connsiteY15" fmla="*/ 4718 h 11289"/>
                      <a:gd name="connsiteX16" fmla="*/ 2703 w 17478"/>
                      <a:gd name="connsiteY16" fmla="*/ 3860 h 11289"/>
                      <a:gd name="connsiteX17" fmla="*/ 3655 w 17478"/>
                      <a:gd name="connsiteY17" fmla="*/ 2908 h 11289"/>
                      <a:gd name="connsiteX18" fmla="*/ 7561 w 17478"/>
                      <a:gd name="connsiteY18" fmla="*/ 622 h 11289"/>
                      <a:gd name="connsiteX19" fmla="*/ 7561 w 17478"/>
                      <a:gd name="connsiteY19" fmla="*/ 622 h 11289"/>
                      <a:gd name="connsiteX20" fmla="*/ 6703 w 17478"/>
                      <a:gd name="connsiteY20" fmla="*/ 146 h 11289"/>
                      <a:gd name="connsiteX21" fmla="*/ 5941 w 17478"/>
                      <a:gd name="connsiteY21" fmla="*/ 146 h 11289"/>
                      <a:gd name="connsiteX22" fmla="*/ 1750 w 17478"/>
                      <a:gd name="connsiteY22" fmla="*/ 2527 h 11289"/>
                      <a:gd name="connsiteX23" fmla="*/ 1750 w 17478"/>
                      <a:gd name="connsiteY23" fmla="*/ 6337 h 11289"/>
                      <a:gd name="connsiteX24" fmla="*/ 4227 w 17478"/>
                      <a:gd name="connsiteY24" fmla="*/ 7099 h 11289"/>
                      <a:gd name="connsiteX25" fmla="*/ 6227 w 17478"/>
                      <a:gd name="connsiteY25" fmla="*/ 7289 h 1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7478" h="11289">
                        <a:moveTo>
                          <a:pt x="6227" y="7289"/>
                        </a:moveTo>
                        <a:lnTo>
                          <a:pt x="10513" y="6242"/>
                        </a:lnTo>
                        <a:cubicBezTo>
                          <a:pt x="11515" y="5801"/>
                          <a:pt x="12655" y="5801"/>
                          <a:pt x="13657" y="6242"/>
                        </a:cubicBezTo>
                        <a:lnTo>
                          <a:pt x="14133" y="6242"/>
                        </a:lnTo>
                        <a:cubicBezTo>
                          <a:pt x="15181" y="6813"/>
                          <a:pt x="14990" y="7575"/>
                          <a:pt x="13657" y="8337"/>
                        </a:cubicBezTo>
                        <a:lnTo>
                          <a:pt x="9370" y="10814"/>
                        </a:lnTo>
                        <a:cubicBezTo>
                          <a:pt x="9370" y="10814"/>
                          <a:pt x="9370" y="10814"/>
                          <a:pt x="9370" y="10814"/>
                        </a:cubicBezTo>
                        <a:lnTo>
                          <a:pt x="10228" y="11290"/>
                        </a:lnTo>
                        <a:lnTo>
                          <a:pt x="10894" y="11290"/>
                        </a:lnTo>
                        <a:lnTo>
                          <a:pt x="15466" y="8718"/>
                        </a:lnTo>
                        <a:cubicBezTo>
                          <a:pt x="17943" y="7289"/>
                          <a:pt x="18133" y="5956"/>
                          <a:pt x="16038" y="4813"/>
                        </a:cubicBezTo>
                        <a:cubicBezTo>
                          <a:pt x="15200" y="4275"/>
                          <a:pt x="14259" y="3918"/>
                          <a:pt x="13276" y="3765"/>
                        </a:cubicBezTo>
                        <a:cubicBezTo>
                          <a:pt x="12240" y="3538"/>
                          <a:pt x="11168" y="3538"/>
                          <a:pt x="10132" y="3765"/>
                        </a:cubicBezTo>
                        <a:lnTo>
                          <a:pt x="5751" y="4718"/>
                        </a:lnTo>
                        <a:cubicBezTo>
                          <a:pt x="4784" y="5166"/>
                          <a:pt x="3669" y="5166"/>
                          <a:pt x="2703" y="4718"/>
                        </a:cubicBezTo>
                        <a:lnTo>
                          <a:pt x="2703" y="4718"/>
                        </a:lnTo>
                        <a:cubicBezTo>
                          <a:pt x="2495" y="4470"/>
                          <a:pt x="2495" y="4108"/>
                          <a:pt x="2703" y="3860"/>
                        </a:cubicBezTo>
                        <a:cubicBezTo>
                          <a:pt x="2703" y="3860"/>
                          <a:pt x="2703" y="3194"/>
                          <a:pt x="3655" y="2908"/>
                        </a:cubicBezTo>
                        <a:lnTo>
                          <a:pt x="7561" y="622"/>
                        </a:lnTo>
                        <a:lnTo>
                          <a:pt x="7561" y="622"/>
                        </a:lnTo>
                        <a:lnTo>
                          <a:pt x="6703" y="146"/>
                        </a:lnTo>
                        <a:cubicBezTo>
                          <a:pt x="6486" y="-49"/>
                          <a:pt x="6158" y="-49"/>
                          <a:pt x="5941" y="146"/>
                        </a:cubicBezTo>
                        <a:lnTo>
                          <a:pt x="1750" y="2527"/>
                        </a:lnTo>
                        <a:cubicBezTo>
                          <a:pt x="-536" y="3860"/>
                          <a:pt x="-631" y="5099"/>
                          <a:pt x="1750" y="6337"/>
                        </a:cubicBezTo>
                        <a:cubicBezTo>
                          <a:pt x="2490" y="6815"/>
                          <a:pt x="3347" y="7079"/>
                          <a:pt x="4227" y="7099"/>
                        </a:cubicBezTo>
                        <a:cubicBezTo>
                          <a:pt x="4885" y="7233"/>
                          <a:pt x="5556" y="7297"/>
                          <a:pt x="6227" y="7289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:a16="http://schemas.microsoft.com/office/drawing/2014/main" id="{62C9C397-BD97-87F7-3906-09D8DE5771CE}"/>
                      </a:ext>
                    </a:extLst>
                  </p:cNvPr>
                  <p:cNvSpPr/>
                  <p:nvPr/>
                </p:nvSpPr>
                <p:spPr>
                  <a:xfrm>
                    <a:off x="4213029" y="3550752"/>
                    <a:ext cx="21907" cy="11050"/>
                  </a:xfrm>
                  <a:custGeom>
                    <a:avLst/>
                    <a:gdLst>
                      <a:gd name="connsiteX0" fmla="*/ 17717 w 21907"/>
                      <a:gd name="connsiteY0" fmla="*/ 9430 h 11050"/>
                      <a:gd name="connsiteX1" fmla="*/ 18955 w 21907"/>
                      <a:gd name="connsiteY1" fmla="*/ 7144 h 11050"/>
                      <a:gd name="connsiteX2" fmla="*/ 20098 w 21907"/>
                      <a:gd name="connsiteY2" fmla="*/ 7715 h 11050"/>
                      <a:gd name="connsiteX3" fmla="*/ 20765 w 21907"/>
                      <a:gd name="connsiteY3" fmla="*/ 7715 h 11050"/>
                      <a:gd name="connsiteX4" fmla="*/ 21908 w 21907"/>
                      <a:gd name="connsiteY4" fmla="*/ 7049 h 11050"/>
                      <a:gd name="connsiteX5" fmla="*/ 21908 w 21907"/>
                      <a:gd name="connsiteY5" fmla="*/ 7049 h 11050"/>
                      <a:gd name="connsiteX6" fmla="*/ 9620 w 21907"/>
                      <a:gd name="connsiteY6" fmla="*/ 0 h 11050"/>
                      <a:gd name="connsiteX7" fmla="*/ 8954 w 21907"/>
                      <a:gd name="connsiteY7" fmla="*/ 0 h 11050"/>
                      <a:gd name="connsiteX8" fmla="*/ 7811 w 21907"/>
                      <a:gd name="connsiteY8" fmla="*/ 667 h 11050"/>
                      <a:gd name="connsiteX9" fmla="*/ 7811 w 21907"/>
                      <a:gd name="connsiteY9" fmla="*/ 667 h 11050"/>
                      <a:gd name="connsiteX10" fmla="*/ 16478 w 21907"/>
                      <a:gd name="connsiteY10" fmla="*/ 5715 h 11050"/>
                      <a:gd name="connsiteX11" fmla="*/ 17621 w 21907"/>
                      <a:gd name="connsiteY11" fmla="*/ 7049 h 11050"/>
                      <a:gd name="connsiteX12" fmla="*/ 16478 w 21907"/>
                      <a:gd name="connsiteY12" fmla="*/ 8382 h 11050"/>
                      <a:gd name="connsiteX13" fmla="*/ 14954 w 21907"/>
                      <a:gd name="connsiteY13" fmla="*/ 9239 h 11050"/>
                      <a:gd name="connsiteX14" fmla="*/ 10668 w 21907"/>
                      <a:gd name="connsiteY14" fmla="*/ 9239 h 11050"/>
                      <a:gd name="connsiteX15" fmla="*/ 1810 w 21907"/>
                      <a:gd name="connsiteY15" fmla="*/ 4191 h 11050"/>
                      <a:gd name="connsiteX16" fmla="*/ 1143 w 21907"/>
                      <a:gd name="connsiteY16" fmla="*/ 4191 h 11050"/>
                      <a:gd name="connsiteX17" fmla="*/ 0 w 21907"/>
                      <a:gd name="connsiteY17" fmla="*/ 4858 h 11050"/>
                      <a:gd name="connsiteX18" fmla="*/ 0 w 21907"/>
                      <a:gd name="connsiteY18" fmla="*/ 4858 h 11050"/>
                      <a:gd name="connsiteX19" fmla="*/ 8858 w 21907"/>
                      <a:gd name="connsiteY19" fmla="*/ 10001 h 11050"/>
                      <a:gd name="connsiteX20" fmla="*/ 12573 w 21907"/>
                      <a:gd name="connsiteY20" fmla="*/ 11049 h 11050"/>
                      <a:gd name="connsiteX21" fmla="*/ 16288 w 21907"/>
                      <a:gd name="connsiteY21" fmla="*/ 10096 h 11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1907" h="11050">
                        <a:moveTo>
                          <a:pt x="17717" y="9430"/>
                        </a:moveTo>
                        <a:cubicBezTo>
                          <a:pt x="19050" y="8668"/>
                          <a:pt x="19431" y="7906"/>
                          <a:pt x="18955" y="7144"/>
                        </a:cubicBezTo>
                        <a:lnTo>
                          <a:pt x="20098" y="7715"/>
                        </a:lnTo>
                        <a:cubicBezTo>
                          <a:pt x="20311" y="7805"/>
                          <a:pt x="20551" y="7805"/>
                          <a:pt x="20765" y="7715"/>
                        </a:cubicBezTo>
                        <a:lnTo>
                          <a:pt x="21908" y="7049"/>
                        </a:lnTo>
                        <a:cubicBezTo>
                          <a:pt x="21908" y="7049"/>
                          <a:pt x="21908" y="7049"/>
                          <a:pt x="21908" y="7049"/>
                        </a:cubicBezTo>
                        <a:lnTo>
                          <a:pt x="9620" y="0"/>
                        </a:lnTo>
                        <a:lnTo>
                          <a:pt x="8954" y="0"/>
                        </a:lnTo>
                        <a:lnTo>
                          <a:pt x="7811" y="667"/>
                        </a:lnTo>
                        <a:cubicBezTo>
                          <a:pt x="7811" y="667"/>
                          <a:pt x="7811" y="667"/>
                          <a:pt x="7811" y="667"/>
                        </a:cubicBezTo>
                        <a:lnTo>
                          <a:pt x="16478" y="5715"/>
                        </a:lnTo>
                        <a:cubicBezTo>
                          <a:pt x="17240" y="5715"/>
                          <a:pt x="17621" y="6572"/>
                          <a:pt x="17621" y="7049"/>
                        </a:cubicBezTo>
                        <a:cubicBezTo>
                          <a:pt x="17621" y="7525"/>
                          <a:pt x="17621" y="8001"/>
                          <a:pt x="16478" y="8382"/>
                        </a:cubicBezTo>
                        <a:lnTo>
                          <a:pt x="14954" y="9239"/>
                        </a:lnTo>
                        <a:cubicBezTo>
                          <a:pt x="13653" y="10093"/>
                          <a:pt x="11969" y="10093"/>
                          <a:pt x="10668" y="9239"/>
                        </a:cubicBezTo>
                        <a:lnTo>
                          <a:pt x="1810" y="4191"/>
                        </a:lnTo>
                        <a:lnTo>
                          <a:pt x="1143" y="4191"/>
                        </a:lnTo>
                        <a:lnTo>
                          <a:pt x="0" y="4858"/>
                        </a:lnTo>
                        <a:cubicBezTo>
                          <a:pt x="0" y="4858"/>
                          <a:pt x="0" y="4858"/>
                          <a:pt x="0" y="4858"/>
                        </a:cubicBezTo>
                        <a:lnTo>
                          <a:pt x="8858" y="10001"/>
                        </a:lnTo>
                        <a:cubicBezTo>
                          <a:pt x="9981" y="10676"/>
                          <a:pt x="11264" y="11038"/>
                          <a:pt x="12573" y="11049"/>
                        </a:cubicBezTo>
                        <a:cubicBezTo>
                          <a:pt x="13874" y="11071"/>
                          <a:pt x="15158" y="10742"/>
                          <a:pt x="16288" y="10096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:a16="http://schemas.microsoft.com/office/drawing/2014/main" id="{3401F693-BB33-3FE1-A4B3-23E36C7CC517}"/>
                      </a:ext>
                    </a:extLst>
                  </p:cNvPr>
                  <p:cNvSpPr/>
                  <p:nvPr/>
                </p:nvSpPr>
                <p:spPr>
                  <a:xfrm>
                    <a:off x="4226174" y="3539604"/>
                    <a:ext cx="29146" cy="14863"/>
                  </a:xfrm>
                  <a:custGeom>
                    <a:avLst/>
                    <a:gdLst>
                      <a:gd name="connsiteX0" fmla="*/ 12478 w 29146"/>
                      <a:gd name="connsiteY0" fmla="*/ 1052 h 14863"/>
                      <a:gd name="connsiteX1" fmla="*/ 11525 w 29146"/>
                      <a:gd name="connsiteY1" fmla="*/ 1052 h 14863"/>
                      <a:gd name="connsiteX2" fmla="*/ 10097 w 29146"/>
                      <a:gd name="connsiteY2" fmla="*/ 2385 h 14863"/>
                      <a:gd name="connsiteX3" fmla="*/ 10097 w 29146"/>
                      <a:gd name="connsiteY3" fmla="*/ 3909 h 14863"/>
                      <a:gd name="connsiteX4" fmla="*/ 5239 w 29146"/>
                      <a:gd name="connsiteY4" fmla="*/ 4671 h 14863"/>
                      <a:gd name="connsiteX5" fmla="*/ 4286 w 29146"/>
                      <a:gd name="connsiteY5" fmla="*/ 5243 h 14863"/>
                      <a:gd name="connsiteX6" fmla="*/ 2953 w 29146"/>
                      <a:gd name="connsiteY6" fmla="*/ 7529 h 14863"/>
                      <a:gd name="connsiteX7" fmla="*/ 1905 w 29146"/>
                      <a:gd name="connsiteY7" fmla="*/ 7053 h 14863"/>
                      <a:gd name="connsiteX8" fmla="*/ 1143 w 29146"/>
                      <a:gd name="connsiteY8" fmla="*/ 7053 h 14863"/>
                      <a:gd name="connsiteX9" fmla="*/ 0 w 29146"/>
                      <a:gd name="connsiteY9" fmla="*/ 7719 h 14863"/>
                      <a:gd name="connsiteX10" fmla="*/ 0 w 29146"/>
                      <a:gd name="connsiteY10" fmla="*/ 7719 h 14863"/>
                      <a:gd name="connsiteX11" fmla="*/ 12287 w 29146"/>
                      <a:gd name="connsiteY11" fmla="*/ 14863 h 14863"/>
                      <a:gd name="connsiteX12" fmla="*/ 13049 w 29146"/>
                      <a:gd name="connsiteY12" fmla="*/ 14863 h 14863"/>
                      <a:gd name="connsiteX13" fmla="*/ 14192 w 29146"/>
                      <a:gd name="connsiteY13" fmla="*/ 14196 h 14863"/>
                      <a:gd name="connsiteX14" fmla="*/ 14192 w 29146"/>
                      <a:gd name="connsiteY14" fmla="*/ 14196 h 14863"/>
                      <a:gd name="connsiteX15" fmla="*/ 5525 w 29146"/>
                      <a:gd name="connsiteY15" fmla="*/ 9148 h 14863"/>
                      <a:gd name="connsiteX16" fmla="*/ 4382 w 29146"/>
                      <a:gd name="connsiteY16" fmla="*/ 7815 h 14863"/>
                      <a:gd name="connsiteX17" fmla="*/ 5525 w 29146"/>
                      <a:gd name="connsiteY17" fmla="*/ 6386 h 14863"/>
                      <a:gd name="connsiteX18" fmla="*/ 6477 w 29146"/>
                      <a:gd name="connsiteY18" fmla="*/ 5910 h 14863"/>
                      <a:gd name="connsiteX19" fmla="*/ 10859 w 29146"/>
                      <a:gd name="connsiteY19" fmla="*/ 5910 h 14863"/>
                      <a:gd name="connsiteX20" fmla="*/ 19621 w 29146"/>
                      <a:gd name="connsiteY20" fmla="*/ 10958 h 14863"/>
                      <a:gd name="connsiteX21" fmla="*/ 20383 w 29146"/>
                      <a:gd name="connsiteY21" fmla="*/ 10958 h 14863"/>
                      <a:gd name="connsiteX22" fmla="*/ 21527 w 29146"/>
                      <a:gd name="connsiteY22" fmla="*/ 10386 h 14863"/>
                      <a:gd name="connsiteX23" fmla="*/ 21527 w 29146"/>
                      <a:gd name="connsiteY23" fmla="*/ 9910 h 14863"/>
                      <a:gd name="connsiteX24" fmla="*/ 12954 w 29146"/>
                      <a:gd name="connsiteY24" fmla="*/ 4957 h 14863"/>
                      <a:gd name="connsiteX25" fmla="*/ 11811 w 29146"/>
                      <a:gd name="connsiteY25" fmla="*/ 3528 h 14863"/>
                      <a:gd name="connsiteX26" fmla="*/ 12859 w 29146"/>
                      <a:gd name="connsiteY26" fmla="*/ 2195 h 14863"/>
                      <a:gd name="connsiteX27" fmla="*/ 13716 w 29146"/>
                      <a:gd name="connsiteY27" fmla="*/ 1719 h 14863"/>
                      <a:gd name="connsiteX28" fmla="*/ 18098 w 29146"/>
                      <a:gd name="connsiteY28" fmla="*/ 1719 h 14863"/>
                      <a:gd name="connsiteX29" fmla="*/ 26956 w 29146"/>
                      <a:gd name="connsiteY29" fmla="*/ 6862 h 14863"/>
                      <a:gd name="connsiteX30" fmla="*/ 28004 w 29146"/>
                      <a:gd name="connsiteY30" fmla="*/ 6862 h 14863"/>
                      <a:gd name="connsiteX31" fmla="*/ 29146 w 29146"/>
                      <a:gd name="connsiteY31" fmla="*/ 6195 h 14863"/>
                      <a:gd name="connsiteX32" fmla="*/ 29146 w 29146"/>
                      <a:gd name="connsiteY32" fmla="*/ 6195 h 14863"/>
                      <a:gd name="connsiteX33" fmla="*/ 20288 w 29146"/>
                      <a:gd name="connsiteY33" fmla="*/ 1052 h 14863"/>
                      <a:gd name="connsiteX34" fmla="*/ 16478 w 29146"/>
                      <a:gd name="connsiteY34" fmla="*/ 4 h 14863"/>
                      <a:gd name="connsiteX35" fmla="*/ 12478 w 29146"/>
                      <a:gd name="connsiteY35" fmla="*/ 1052 h 14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29146" h="14863">
                        <a:moveTo>
                          <a:pt x="12478" y="1052"/>
                        </a:moveTo>
                        <a:lnTo>
                          <a:pt x="11525" y="1052"/>
                        </a:lnTo>
                        <a:cubicBezTo>
                          <a:pt x="10944" y="1368"/>
                          <a:pt x="10452" y="1827"/>
                          <a:pt x="10097" y="2385"/>
                        </a:cubicBezTo>
                        <a:cubicBezTo>
                          <a:pt x="9803" y="2851"/>
                          <a:pt x="9803" y="3444"/>
                          <a:pt x="10097" y="3909"/>
                        </a:cubicBezTo>
                        <a:cubicBezTo>
                          <a:pt x="8439" y="3535"/>
                          <a:pt x="6702" y="3808"/>
                          <a:pt x="5239" y="4671"/>
                        </a:cubicBezTo>
                        <a:lnTo>
                          <a:pt x="4286" y="5243"/>
                        </a:lnTo>
                        <a:cubicBezTo>
                          <a:pt x="3048" y="6005"/>
                          <a:pt x="2572" y="6767"/>
                          <a:pt x="2953" y="7529"/>
                        </a:cubicBezTo>
                        <a:cubicBezTo>
                          <a:pt x="3334" y="8291"/>
                          <a:pt x="1905" y="7053"/>
                          <a:pt x="1905" y="7053"/>
                        </a:cubicBezTo>
                        <a:lnTo>
                          <a:pt x="1143" y="7053"/>
                        </a:lnTo>
                        <a:lnTo>
                          <a:pt x="0" y="7719"/>
                        </a:lnTo>
                        <a:lnTo>
                          <a:pt x="0" y="7719"/>
                        </a:lnTo>
                        <a:lnTo>
                          <a:pt x="12287" y="14863"/>
                        </a:lnTo>
                        <a:lnTo>
                          <a:pt x="13049" y="14863"/>
                        </a:lnTo>
                        <a:lnTo>
                          <a:pt x="14192" y="14196"/>
                        </a:lnTo>
                        <a:cubicBezTo>
                          <a:pt x="14192" y="14196"/>
                          <a:pt x="14192" y="14196"/>
                          <a:pt x="14192" y="14196"/>
                        </a:cubicBezTo>
                        <a:lnTo>
                          <a:pt x="5525" y="9148"/>
                        </a:lnTo>
                        <a:cubicBezTo>
                          <a:pt x="4763" y="9148"/>
                          <a:pt x="4382" y="8291"/>
                          <a:pt x="4382" y="7815"/>
                        </a:cubicBezTo>
                        <a:cubicBezTo>
                          <a:pt x="4382" y="7338"/>
                          <a:pt x="4382" y="6862"/>
                          <a:pt x="5525" y="6386"/>
                        </a:cubicBezTo>
                        <a:lnTo>
                          <a:pt x="6477" y="5910"/>
                        </a:lnTo>
                        <a:cubicBezTo>
                          <a:pt x="7815" y="5063"/>
                          <a:pt x="9521" y="5063"/>
                          <a:pt x="10859" y="5910"/>
                        </a:cubicBezTo>
                        <a:lnTo>
                          <a:pt x="19621" y="10958"/>
                        </a:lnTo>
                        <a:cubicBezTo>
                          <a:pt x="19838" y="11152"/>
                          <a:pt x="20167" y="11152"/>
                          <a:pt x="20383" y="10958"/>
                        </a:cubicBezTo>
                        <a:lnTo>
                          <a:pt x="21527" y="10386"/>
                        </a:lnTo>
                        <a:cubicBezTo>
                          <a:pt x="21527" y="10386"/>
                          <a:pt x="21527" y="10386"/>
                          <a:pt x="21527" y="9910"/>
                        </a:cubicBezTo>
                        <a:lnTo>
                          <a:pt x="12954" y="4957"/>
                        </a:lnTo>
                        <a:cubicBezTo>
                          <a:pt x="12192" y="4957"/>
                          <a:pt x="11811" y="4100"/>
                          <a:pt x="11811" y="3528"/>
                        </a:cubicBezTo>
                        <a:cubicBezTo>
                          <a:pt x="11811" y="2957"/>
                          <a:pt x="11811" y="2576"/>
                          <a:pt x="12859" y="2195"/>
                        </a:cubicBezTo>
                        <a:lnTo>
                          <a:pt x="13716" y="1719"/>
                        </a:lnTo>
                        <a:cubicBezTo>
                          <a:pt x="15054" y="872"/>
                          <a:pt x="16760" y="872"/>
                          <a:pt x="18098" y="1719"/>
                        </a:cubicBezTo>
                        <a:lnTo>
                          <a:pt x="26956" y="6862"/>
                        </a:lnTo>
                        <a:lnTo>
                          <a:pt x="28004" y="6862"/>
                        </a:lnTo>
                        <a:lnTo>
                          <a:pt x="29146" y="6195"/>
                        </a:lnTo>
                        <a:cubicBezTo>
                          <a:pt x="29146" y="6195"/>
                          <a:pt x="29146" y="6195"/>
                          <a:pt x="29146" y="6195"/>
                        </a:cubicBezTo>
                        <a:lnTo>
                          <a:pt x="20288" y="1052"/>
                        </a:lnTo>
                        <a:cubicBezTo>
                          <a:pt x="19127" y="386"/>
                          <a:pt x="17817" y="25"/>
                          <a:pt x="16478" y="4"/>
                        </a:cubicBezTo>
                        <a:cubicBezTo>
                          <a:pt x="15071" y="-43"/>
                          <a:pt x="13681" y="321"/>
                          <a:pt x="12478" y="1052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6" name="Freeform: Shape 885">
                    <a:extLst>
                      <a:ext uri="{FF2B5EF4-FFF2-40B4-BE49-F238E27FC236}">
                        <a16:creationId xmlns:a16="http://schemas.microsoft.com/office/drawing/2014/main" id="{71D89344-E299-578D-DC8F-11B04396FC7C}"/>
                      </a:ext>
                    </a:extLst>
                  </p:cNvPr>
                  <p:cNvSpPr/>
                  <p:nvPr/>
                </p:nvSpPr>
                <p:spPr>
                  <a:xfrm>
                    <a:off x="4253892" y="3525058"/>
                    <a:ext cx="20478" cy="13884"/>
                  </a:xfrm>
                  <a:custGeom>
                    <a:avLst/>
                    <a:gdLst>
                      <a:gd name="connsiteX0" fmla="*/ 1333 w 20478"/>
                      <a:gd name="connsiteY0" fmla="*/ 262 h 13884"/>
                      <a:gd name="connsiteX1" fmla="*/ 1333 w 20478"/>
                      <a:gd name="connsiteY1" fmla="*/ 262 h 13884"/>
                      <a:gd name="connsiteX2" fmla="*/ 7334 w 20478"/>
                      <a:gd name="connsiteY2" fmla="*/ 3691 h 13884"/>
                      <a:gd name="connsiteX3" fmla="*/ 3239 w 20478"/>
                      <a:gd name="connsiteY3" fmla="*/ 4548 h 13884"/>
                      <a:gd name="connsiteX4" fmla="*/ 1714 w 20478"/>
                      <a:gd name="connsiteY4" fmla="*/ 5406 h 13884"/>
                      <a:gd name="connsiteX5" fmla="*/ 0 w 20478"/>
                      <a:gd name="connsiteY5" fmla="*/ 7501 h 13884"/>
                      <a:gd name="connsiteX6" fmla="*/ 1810 w 20478"/>
                      <a:gd name="connsiteY6" fmla="*/ 9692 h 13884"/>
                      <a:gd name="connsiteX7" fmla="*/ 7239 w 20478"/>
                      <a:gd name="connsiteY7" fmla="*/ 12835 h 13884"/>
                      <a:gd name="connsiteX8" fmla="*/ 11049 w 20478"/>
                      <a:gd name="connsiteY8" fmla="*/ 13883 h 13884"/>
                      <a:gd name="connsiteX9" fmla="*/ 14764 w 20478"/>
                      <a:gd name="connsiteY9" fmla="*/ 12930 h 13884"/>
                      <a:gd name="connsiteX10" fmla="*/ 16288 w 20478"/>
                      <a:gd name="connsiteY10" fmla="*/ 12073 h 13884"/>
                      <a:gd name="connsiteX11" fmla="*/ 17526 w 20478"/>
                      <a:gd name="connsiteY11" fmla="*/ 9692 h 13884"/>
                      <a:gd name="connsiteX12" fmla="*/ 18574 w 20478"/>
                      <a:gd name="connsiteY12" fmla="*/ 10264 h 13884"/>
                      <a:gd name="connsiteX13" fmla="*/ 19336 w 20478"/>
                      <a:gd name="connsiteY13" fmla="*/ 10264 h 13884"/>
                      <a:gd name="connsiteX14" fmla="*/ 20479 w 20478"/>
                      <a:gd name="connsiteY14" fmla="*/ 9597 h 13884"/>
                      <a:gd name="connsiteX15" fmla="*/ 20479 w 20478"/>
                      <a:gd name="connsiteY15" fmla="*/ 9597 h 13884"/>
                      <a:gd name="connsiteX16" fmla="*/ 3238 w 20478"/>
                      <a:gd name="connsiteY16" fmla="*/ 72 h 13884"/>
                      <a:gd name="connsiteX17" fmla="*/ 2476 w 20478"/>
                      <a:gd name="connsiteY17" fmla="*/ 72 h 13884"/>
                      <a:gd name="connsiteX18" fmla="*/ 14954 w 20478"/>
                      <a:gd name="connsiteY18" fmla="*/ 8549 h 13884"/>
                      <a:gd name="connsiteX19" fmla="*/ 16097 w 20478"/>
                      <a:gd name="connsiteY19" fmla="*/ 9882 h 13884"/>
                      <a:gd name="connsiteX20" fmla="*/ 14954 w 20478"/>
                      <a:gd name="connsiteY20" fmla="*/ 11216 h 13884"/>
                      <a:gd name="connsiteX21" fmla="*/ 13430 w 20478"/>
                      <a:gd name="connsiteY21" fmla="*/ 12169 h 13884"/>
                      <a:gd name="connsiteX22" fmla="*/ 9049 w 20478"/>
                      <a:gd name="connsiteY22" fmla="*/ 12169 h 13884"/>
                      <a:gd name="connsiteX23" fmla="*/ 3715 w 20478"/>
                      <a:gd name="connsiteY23" fmla="*/ 9120 h 13884"/>
                      <a:gd name="connsiteX24" fmla="*/ 3715 w 20478"/>
                      <a:gd name="connsiteY24" fmla="*/ 6644 h 13884"/>
                      <a:gd name="connsiteX25" fmla="*/ 5334 w 20478"/>
                      <a:gd name="connsiteY25" fmla="*/ 5691 h 13884"/>
                      <a:gd name="connsiteX26" fmla="*/ 10001 w 20478"/>
                      <a:gd name="connsiteY26" fmla="*/ 5691 h 13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20478" h="13884">
                        <a:moveTo>
                          <a:pt x="1333" y="262"/>
                        </a:moveTo>
                        <a:lnTo>
                          <a:pt x="1333" y="262"/>
                        </a:lnTo>
                        <a:lnTo>
                          <a:pt x="7334" y="3691"/>
                        </a:lnTo>
                        <a:cubicBezTo>
                          <a:pt x="5911" y="3501"/>
                          <a:pt x="4466" y="3803"/>
                          <a:pt x="3239" y="4548"/>
                        </a:cubicBezTo>
                        <a:lnTo>
                          <a:pt x="1714" y="5406"/>
                        </a:lnTo>
                        <a:cubicBezTo>
                          <a:pt x="571" y="6073"/>
                          <a:pt x="0" y="6739"/>
                          <a:pt x="0" y="7501"/>
                        </a:cubicBezTo>
                        <a:cubicBezTo>
                          <a:pt x="0" y="8263"/>
                          <a:pt x="571" y="9025"/>
                          <a:pt x="1810" y="9692"/>
                        </a:cubicBezTo>
                        <a:lnTo>
                          <a:pt x="7239" y="12835"/>
                        </a:lnTo>
                        <a:cubicBezTo>
                          <a:pt x="8400" y="13501"/>
                          <a:pt x="9711" y="13862"/>
                          <a:pt x="11049" y="13883"/>
                        </a:cubicBezTo>
                        <a:cubicBezTo>
                          <a:pt x="12350" y="13905"/>
                          <a:pt x="13633" y="13576"/>
                          <a:pt x="14764" y="12930"/>
                        </a:cubicBezTo>
                        <a:lnTo>
                          <a:pt x="16288" y="12073"/>
                        </a:lnTo>
                        <a:cubicBezTo>
                          <a:pt x="17526" y="11311"/>
                          <a:pt x="18002" y="10454"/>
                          <a:pt x="17526" y="9692"/>
                        </a:cubicBezTo>
                        <a:lnTo>
                          <a:pt x="18574" y="10264"/>
                        </a:lnTo>
                        <a:lnTo>
                          <a:pt x="19336" y="10264"/>
                        </a:lnTo>
                        <a:lnTo>
                          <a:pt x="20479" y="9597"/>
                        </a:lnTo>
                        <a:lnTo>
                          <a:pt x="20479" y="9597"/>
                        </a:lnTo>
                        <a:lnTo>
                          <a:pt x="3238" y="72"/>
                        </a:lnTo>
                        <a:cubicBezTo>
                          <a:pt x="2993" y="-24"/>
                          <a:pt x="2721" y="-24"/>
                          <a:pt x="2476" y="72"/>
                        </a:cubicBezTo>
                        <a:close/>
                        <a:moveTo>
                          <a:pt x="14954" y="8549"/>
                        </a:moveTo>
                        <a:cubicBezTo>
                          <a:pt x="15716" y="8549"/>
                          <a:pt x="16097" y="9406"/>
                          <a:pt x="16097" y="9882"/>
                        </a:cubicBezTo>
                        <a:cubicBezTo>
                          <a:pt x="16097" y="10359"/>
                          <a:pt x="16097" y="10835"/>
                          <a:pt x="14954" y="11216"/>
                        </a:cubicBezTo>
                        <a:lnTo>
                          <a:pt x="13430" y="12169"/>
                        </a:lnTo>
                        <a:cubicBezTo>
                          <a:pt x="12080" y="12971"/>
                          <a:pt x="10399" y="12971"/>
                          <a:pt x="9049" y="12169"/>
                        </a:cubicBezTo>
                        <a:lnTo>
                          <a:pt x="3715" y="9120"/>
                        </a:lnTo>
                        <a:cubicBezTo>
                          <a:pt x="2286" y="8263"/>
                          <a:pt x="2191" y="7406"/>
                          <a:pt x="3715" y="6644"/>
                        </a:cubicBezTo>
                        <a:lnTo>
                          <a:pt x="5334" y="5691"/>
                        </a:lnTo>
                        <a:cubicBezTo>
                          <a:pt x="6760" y="4794"/>
                          <a:pt x="8575" y="4794"/>
                          <a:pt x="10001" y="5691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:a16="http://schemas.microsoft.com/office/drawing/2014/main" id="{20733FCD-9134-2CE4-40B6-AB6671CBBAE9}"/>
                      </a:ext>
                    </a:extLst>
                  </p:cNvPr>
                  <p:cNvSpPr/>
                  <p:nvPr/>
                </p:nvSpPr>
                <p:spPr>
                  <a:xfrm>
                    <a:off x="4266941" y="3520939"/>
                    <a:ext cx="18764" cy="10862"/>
                  </a:xfrm>
                  <a:custGeom>
                    <a:avLst/>
                    <a:gdLst>
                      <a:gd name="connsiteX0" fmla="*/ 4000 w 18764"/>
                      <a:gd name="connsiteY0" fmla="*/ 1048 h 10862"/>
                      <a:gd name="connsiteX1" fmla="*/ 1810 w 18764"/>
                      <a:gd name="connsiteY1" fmla="*/ 2286 h 10862"/>
                      <a:gd name="connsiteX2" fmla="*/ 0 w 18764"/>
                      <a:gd name="connsiteY2" fmla="*/ 4477 h 10862"/>
                      <a:gd name="connsiteX3" fmla="*/ 1810 w 18764"/>
                      <a:gd name="connsiteY3" fmla="*/ 6668 h 10862"/>
                      <a:gd name="connsiteX4" fmla="*/ 7239 w 18764"/>
                      <a:gd name="connsiteY4" fmla="*/ 9811 h 10862"/>
                      <a:gd name="connsiteX5" fmla="*/ 14859 w 18764"/>
                      <a:gd name="connsiteY5" fmla="*/ 9811 h 10862"/>
                      <a:gd name="connsiteX6" fmla="*/ 17050 w 18764"/>
                      <a:gd name="connsiteY6" fmla="*/ 8573 h 10862"/>
                      <a:gd name="connsiteX7" fmla="*/ 18764 w 18764"/>
                      <a:gd name="connsiteY7" fmla="*/ 6382 h 10862"/>
                      <a:gd name="connsiteX8" fmla="*/ 17050 w 18764"/>
                      <a:gd name="connsiteY8" fmla="*/ 4191 h 10862"/>
                      <a:gd name="connsiteX9" fmla="*/ 11525 w 18764"/>
                      <a:gd name="connsiteY9" fmla="*/ 1048 h 10862"/>
                      <a:gd name="connsiteX10" fmla="*/ 7715 w 18764"/>
                      <a:gd name="connsiteY10" fmla="*/ 0 h 10862"/>
                      <a:gd name="connsiteX11" fmla="*/ 4001 w 18764"/>
                      <a:gd name="connsiteY11" fmla="*/ 1048 h 10862"/>
                      <a:gd name="connsiteX12" fmla="*/ 15145 w 18764"/>
                      <a:gd name="connsiteY12" fmla="*/ 5239 h 10862"/>
                      <a:gd name="connsiteX13" fmla="*/ 15145 w 18764"/>
                      <a:gd name="connsiteY13" fmla="*/ 7715 h 10862"/>
                      <a:gd name="connsiteX14" fmla="*/ 13335 w 18764"/>
                      <a:gd name="connsiteY14" fmla="*/ 8763 h 10862"/>
                      <a:gd name="connsiteX15" fmla="*/ 9049 w 18764"/>
                      <a:gd name="connsiteY15" fmla="*/ 8763 h 10862"/>
                      <a:gd name="connsiteX16" fmla="*/ 3715 w 18764"/>
                      <a:gd name="connsiteY16" fmla="*/ 5620 h 10862"/>
                      <a:gd name="connsiteX17" fmla="*/ 3715 w 18764"/>
                      <a:gd name="connsiteY17" fmla="*/ 3143 h 10862"/>
                      <a:gd name="connsiteX18" fmla="*/ 5525 w 18764"/>
                      <a:gd name="connsiteY18" fmla="*/ 2096 h 10862"/>
                      <a:gd name="connsiteX19" fmla="*/ 9811 w 18764"/>
                      <a:gd name="connsiteY19" fmla="*/ 2096 h 10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8764" h="10862">
                        <a:moveTo>
                          <a:pt x="4000" y="1048"/>
                        </a:moveTo>
                        <a:lnTo>
                          <a:pt x="1810" y="2286"/>
                        </a:lnTo>
                        <a:cubicBezTo>
                          <a:pt x="571" y="2953"/>
                          <a:pt x="0" y="3715"/>
                          <a:pt x="0" y="4477"/>
                        </a:cubicBezTo>
                        <a:cubicBezTo>
                          <a:pt x="0" y="5239"/>
                          <a:pt x="571" y="6001"/>
                          <a:pt x="1810" y="6668"/>
                        </a:cubicBezTo>
                        <a:lnTo>
                          <a:pt x="7239" y="9811"/>
                        </a:lnTo>
                        <a:cubicBezTo>
                          <a:pt x="9586" y="11213"/>
                          <a:pt x="12512" y="11213"/>
                          <a:pt x="14859" y="9811"/>
                        </a:cubicBezTo>
                        <a:lnTo>
                          <a:pt x="17050" y="8573"/>
                        </a:lnTo>
                        <a:cubicBezTo>
                          <a:pt x="18193" y="7906"/>
                          <a:pt x="18764" y="7144"/>
                          <a:pt x="18764" y="6382"/>
                        </a:cubicBezTo>
                        <a:cubicBezTo>
                          <a:pt x="18764" y="5620"/>
                          <a:pt x="18193" y="4858"/>
                          <a:pt x="17050" y="4191"/>
                        </a:cubicBezTo>
                        <a:lnTo>
                          <a:pt x="11525" y="1048"/>
                        </a:lnTo>
                        <a:cubicBezTo>
                          <a:pt x="10370" y="370"/>
                          <a:pt x="9055" y="8"/>
                          <a:pt x="7715" y="0"/>
                        </a:cubicBezTo>
                        <a:cubicBezTo>
                          <a:pt x="6406" y="11"/>
                          <a:pt x="5123" y="373"/>
                          <a:pt x="4001" y="1048"/>
                        </a:cubicBezTo>
                        <a:close/>
                        <a:moveTo>
                          <a:pt x="15145" y="5239"/>
                        </a:moveTo>
                        <a:cubicBezTo>
                          <a:pt x="16574" y="6096"/>
                          <a:pt x="16574" y="6858"/>
                          <a:pt x="15145" y="7715"/>
                        </a:cubicBezTo>
                        <a:lnTo>
                          <a:pt x="13335" y="8763"/>
                        </a:lnTo>
                        <a:cubicBezTo>
                          <a:pt x="12034" y="9617"/>
                          <a:pt x="10350" y="9617"/>
                          <a:pt x="9049" y="8763"/>
                        </a:cubicBezTo>
                        <a:lnTo>
                          <a:pt x="3715" y="5620"/>
                        </a:lnTo>
                        <a:cubicBezTo>
                          <a:pt x="2191" y="4763"/>
                          <a:pt x="2191" y="3905"/>
                          <a:pt x="3715" y="3143"/>
                        </a:cubicBezTo>
                        <a:lnTo>
                          <a:pt x="5525" y="2096"/>
                        </a:lnTo>
                        <a:cubicBezTo>
                          <a:pt x="6826" y="1241"/>
                          <a:pt x="8510" y="1241"/>
                          <a:pt x="9811" y="2096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:a16="http://schemas.microsoft.com/office/drawing/2014/main" id="{B5E5DF4E-1D45-4FFF-7E91-E746F273AA45}"/>
                      </a:ext>
                    </a:extLst>
                  </p:cNvPr>
                  <p:cNvSpPr/>
                  <p:nvPr/>
                </p:nvSpPr>
                <p:spPr>
                  <a:xfrm>
                    <a:off x="4273132" y="3514462"/>
                    <a:ext cx="19145" cy="10337"/>
                  </a:xfrm>
                  <a:custGeom>
                    <a:avLst/>
                    <a:gdLst>
                      <a:gd name="connsiteX0" fmla="*/ 19145 w 19145"/>
                      <a:gd name="connsiteY0" fmla="*/ 10001 h 10337"/>
                      <a:gd name="connsiteX1" fmla="*/ 19145 w 19145"/>
                      <a:gd name="connsiteY1" fmla="*/ 10001 h 10337"/>
                      <a:gd name="connsiteX2" fmla="*/ 1905 w 19145"/>
                      <a:gd name="connsiteY2" fmla="*/ 0 h 10337"/>
                      <a:gd name="connsiteX3" fmla="*/ 1143 w 19145"/>
                      <a:gd name="connsiteY3" fmla="*/ 0 h 10337"/>
                      <a:gd name="connsiteX4" fmla="*/ 0 w 19145"/>
                      <a:gd name="connsiteY4" fmla="*/ 667 h 10337"/>
                      <a:gd name="connsiteX5" fmla="*/ 0 w 19145"/>
                      <a:gd name="connsiteY5" fmla="*/ 667 h 10337"/>
                      <a:gd name="connsiteX6" fmla="*/ 17240 w 19145"/>
                      <a:gd name="connsiteY6" fmla="*/ 10192 h 10337"/>
                      <a:gd name="connsiteX7" fmla="*/ 18002 w 19145"/>
                      <a:gd name="connsiteY7" fmla="*/ 10192 h 10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145" h="10337">
                        <a:moveTo>
                          <a:pt x="19145" y="10001"/>
                        </a:moveTo>
                        <a:lnTo>
                          <a:pt x="19145" y="10001"/>
                        </a:lnTo>
                        <a:lnTo>
                          <a:pt x="1905" y="0"/>
                        </a:lnTo>
                        <a:lnTo>
                          <a:pt x="1143" y="0"/>
                        </a:lnTo>
                        <a:lnTo>
                          <a:pt x="0" y="667"/>
                        </a:lnTo>
                        <a:cubicBezTo>
                          <a:pt x="0" y="667"/>
                          <a:pt x="0" y="667"/>
                          <a:pt x="0" y="667"/>
                        </a:cubicBezTo>
                        <a:lnTo>
                          <a:pt x="17240" y="10192"/>
                        </a:lnTo>
                        <a:cubicBezTo>
                          <a:pt x="17457" y="10386"/>
                          <a:pt x="17785" y="10386"/>
                          <a:pt x="18002" y="10192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9" name="Freeform: Shape 888">
                    <a:extLst>
                      <a:ext uri="{FF2B5EF4-FFF2-40B4-BE49-F238E27FC236}">
                        <a16:creationId xmlns:a16="http://schemas.microsoft.com/office/drawing/2014/main" id="{62C44614-02CD-E74B-9666-990D37F9C094}"/>
                      </a:ext>
                    </a:extLst>
                  </p:cNvPr>
                  <p:cNvSpPr/>
                  <p:nvPr/>
                </p:nvSpPr>
                <p:spPr>
                  <a:xfrm>
                    <a:off x="4285316" y="3510271"/>
                    <a:ext cx="18867" cy="10861"/>
                  </a:xfrm>
                  <a:custGeom>
                    <a:avLst/>
                    <a:gdLst>
                      <a:gd name="connsiteX0" fmla="*/ 18867 w 18867"/>
                      <a:gd name="connsiteY0" fmla="*/ 6382 h 10861"/>
                      <a:gd name="connsiteX1" fmla="*/ 17058 w 18867"/>
                      <a:gd name="connsiteY1" fmla="*/ 4191 h 10861"/>
                      <a:gd name="connsiteX2" fmla="*/ 11629 w 18867"/>
                      <a:gd name="connsiteY2" fmla="*/ 1048 h 10861"/>
                      <a:gd name="connsiteX3" fmla="*/ 7819 w 18867"/>
                      <a:gd name="connsiteY3" fmla="*/ 0 h 10861"/>
                      <a:gd name="connsiteX4" fmla="*/ 4009 w 18867"/>
                      <a:gd name="connsiteY4" fmla="*/ 1048 h 10861"/>
                      <a:gd name="connsiteX5" fmla="*/ 1818 w 18867"/>
                      <a:gd name="connsiteY5" fmla="*/ 2286 h 10861"/>
                      <a:gd name="connsiteX6" fmla="*/ 8 w 18867"/>
                      <a:gd name="connsiteY6" fmla="*/ 4477 h 10861"/>
                      <a:gd name="connsiteX7" fmla="*/ 1818 w 18867"/>
                      <a:gd name="connsiteY7" fmla="*/ 6667 h 10861"/>
                      <a:gd name="connsiteX8" fmla="*/ 7247 w 18867"/>
                      <a:gd name="connsiteY8" fmla="*/ 9811 h 10861"/>
                      <a:gd name="connsiteX9" fmla="*/ 11057 w 18867"/>
                      <a:gd name="connsiteY9" fmla="*/ 10858 h 10861"/>
                      <a:gd name="connsiteX10" fmla="*/ 14867 w 18867"/>
                      <a:gd name="connsiteY10" fmla="*/ 9811 h 10861"/>
                      <a:gd name="connsiteX11" fmla="*/ 17058 w 18867"/>
                      <a:gd name="connsiteY11" fmla="*/ 8572 h 10861"/>
                      <a:gd name="connsiteX12" fmla="*/ 18867 w 18867"/>
                      <a:gd name="connsiteY12" fmla="*/ 6382 h 10861"/>
                      <a:gd name="connsiteX13" fmla="*/ 13438 w 18867"/>
                      <a:gd name="connsiteY13" fmla="*/ 8763 h 10861"/>
                      <a:gd name="connsiteX14" fmla="*/ 9057 w 18867"/>
                      <a:gd name="connsiteY14" fmla="*/ 8763 h 10861"/>
                      <a:gd name="connsiteX15" fmla="*/ 3723 w 18867"/>
                      <a:gd name="connsiteY15" fmla="*/ 5620 h 10861"/>
                      <a:gd name="connsiteX16" fmla="*/ 3723 w 18867"/>
                      <a:gd name="connsiteY16" fmla="*/ 3143 h 10861"/>
                      <a:gd name="connsiteX17" fmla="*/ 5533 w 18867"/>
                      <a:gd name="connsiteY17" fmla="*/ 2096 h 10861"/>
                      <a:gd name="connsiteX18" fmla="*/ 9914 w 18867"/>
                      <a:gd name="connsiteY18" fmla="*/ 2096 h 10861"/>
                      <a:gd name="connsiteX19" fmla="*/ 15248 w 18867"/>
                      <a:gd name="connsiteY19" fmla="*/ 5143 h 10861"/>
                      <a:gd name="connsiteX20" fmla="*/ 15248 w 18867"/>
                      <a:gd name="connsiteY20" fmla="*/ 7620 h 10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8867" h="10861">
                        <a:moveTo>
                          <a:pt x="18867" y="6382"/>
                        </a:moveTo>
                        <a:cubicBezTo>
                          <a:pt x="18867" y="5620"/>
                          <a:pt x="18201" y="4953"/>
                          <a:pt x="17058" y="4191"/>
                        </a:cubicBezTo>
                        <a:lnTo>
                          <a:pt x="11629" y="1048"/>
                        </a:lnTo>
                        <a:cubicBezTo>
                          <a:pt x="10468" y="382"/>
                          <a:pt x="9157" y="21"/>
                          <a:pt x="7819" y="0"/>
                        </a:cubicBezTo>
                        <a:cubicBezTo>
                          <a:pt x="6479" y="8"/>
                          <a:pt x="5164" y="370"/>
                          <a:pt x="4009" y="1048"/>
                        </a:cubicBezTo>
                        <a:lnTo>
                          <a:pt x="1818" y="2286"/>
                        </a:lnTo>
                        <a:cubicBezTo>
                          <a:pt x="675" y="3048"/>
                          <a:pt x="103" y="3715"/>
                          <a:pt x="8" y="4477"/>
                        </a:cubicBezTo>
                        <a:cubicBezTo>
                          <a:pt x="-87" y="5239"/>
                          <a:pt x="675" y="6001"/>
                          <a:pt x="1818" y="6667"/>
                        </a:cubicBezTo>
                        <a:lnTo>
                          <a:pt x="7247" y="9811"/>
                        </a:lnTo>
                        <a:cubicBezTo>
                          <a:pt x="8389" y="10521"/>
                          <a:pt x="9712" y="10885"/>
                          <a:pt x="11057" y="10858"/>
                        </a:cubicBezTo>
                        <a:cubicBezTo>
                          <a:pt x="12403" y="10896"/>
                          <a:pt x="13730" y="10531"/>
                          <a:pt x="14867" y="9811"/>
                        </a:cubicBezTo>
                        <a:lnTo>
                          <a:pt x="17058" y="8572"/>
                        </a:lnTo>
                        <a:cubicBezTo>
                          <a:pt x="17966" y="8160"/>
                          <a:pt x="18634" y="7352"/>
                          <a:pt x="18867" y="6382"/>
                        </a:cubicBezTo>
                        <a:close/>
                        <a:moveTo>
                          <a:pt x="13438" y="8763"/>
                        </a:moveTo>
                        <a:cubicBezTo>
                          <a:pt x="12100" y="9610"/>
                          <a:pt x="10394" y="9610"/>
                          <a:pt x="9057" y="8763"/>
                        </a:cubicBezTo>
                        <a:lnTo>
                          <a:pt x="3723" y="5620"/>
                        </a:lnTo>
                        <a:cubicBezTo>
                          <a:pt x="2294" y="4858"/>
                          <a:pt x="2199" y="4000"/>
                          <a:pt x="3723" y="3143"/>
                        </a:cubicBezTo>
                        <a:lnTo>
                          <a:pt x="5533" y="2096"/>
                        </a:lnTo>
                        <a:cubicBezTo>
                          <a:pt x="6883" y="1293"/>
                          <a:pt x="8564" y="1293"/>
                          <a:pt x="9914" y="2096"/>
                        </a:cubicBezTo>
                        <a:lnTo>
                          <a:pt x="15248" y="5143"/>
                        </a:lnTo>
                        <a:cubicBezTo>
                          <a:pt x="16677" y="6001"/>
                          <a:pt x="16772" y="6858"/>
                          <a:pt x="15248" y="7620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:a16="http://schemas.microsoft.com/office/drawing/2014/main" id="{EF2FB6D2-714F-D1FB-AB2E-5DF59105E67F}"/>
                      </a:ext>
                    </a:extLst>
                  </p:cNvPr>
                  <p:cNvSpPr/>
                  <p:nvPr/>
                </p:nvSpPr>
                <p:spPr>
                  <a:xfrm>
                    <a:off x="4297135" y="3504353"/>
                    <a:ext cx="14192" cy="10349"/>
                  </a:xfrm>
                  <a:custGeom>
                    <a:avLst/>
                    <a:gdLst>
                      <a:gd name="connsiteX0" fmla="*/ 14192 w 14192"/>
                      <a:gd name="connsiteY0" fmla="*/ 9537 h 10349"/>
                      <a:gd name="connsiteX1" fmla="*/ 14192 w 14192"/>
                      <a:gd name="connsiteY1" fmla="*/ 9537 h 10349"/>
                      <a:gd name="connsiteX2" fmla="*/ 5715 w 14192"/>
                      <a:gd name="connsiteY2" fmla="*/ 4679 h 10349"/>
                      <a:gd name="connsiteX3" fmla="*/ 4477 w 14192"/>
                      <a:gd name="connsiteY3" fmla="*/ 3251 h 10349"/>
                      <a:gd name="connsiteX4" fmla="*/ 5525 w 14192"/>
                      <a:gd name="connsiteY4" fmla="*/ 1822 h 10349"/>
                      <a:gd name="connsiteX5" fmla="*/ 6858 w 14192"/>
                      <a:gd name="connsiteY5" fmla="*/ 964 h 10349"/>
                      <a:gd name="connsiteX6" fmla="*/ 5906 w 14192"/>
                      <a:gd name="connsiteY6" fmla="*/ 107 h 10349"/>
                      <a:gd name="connsiteX7" fmla="*/ 5239 w 14192"/>
                      <a:gd name="connsiteY7" fmla="*/ 107 h 10349"/>
                      <a:gd name="connsiteX8" fmla="*/ 4286 w 14192"/>
                      <a:gd name="connsiteY8" fmla="*/ 679 h 10349"/>
                      <a:gd name="connsiteX9" fmla="*/ 2953 w 14192"/>
                      <a:gd name="connsiteY9" fmla="*/ 1917 h 10349"/>
                      <a:gd name="connsiteX10" fmla="*/ 2953 w 14192"/>
                      <a:gd name="connsiteY10" fmla="*/ 3060 h 10349"/>
                      <a:gd name="connsiteX11" fmla="*/ 1810 w 14192"/>
                      <a:gd name="connsiteY11" fmla="*/ 2489 h 10349"/>
                      <a:gd name="connsiteX12" fmla="*/ 1143 w 14192"/>
                      <a:gd name="connsiteY12" fmla="*/ 2489 h 10349"/>
                      <a:gd name="connsiteX13" fmla="*/ 0 w 14192"/>
                      <a:gd name="connsiteY13" fmla="*/ 3155 h 10349"/>
                      <a:gd name="connsiteX14" fmla="*/ 0 w 14192"/>
                      <a:gd name="connsiteY14" fmla="*/ 3155 h 10349"/>
                      <a:gd name="connsiteX15" fmla="*/ 12287 w 14192"/>
                      <a:gd name="connsiteY15" fmla="*/ 10204 h 10349"/>
                      <a:gd name="connsiteX16" fmla="*/ 13049 w 14192"/>
                      <a:gd name="connsiteY16" fmla="*/ 10204 h 10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4192" h="10349">
                        <a:moveTo>
                          <a:pt x="14192" y="9537"/>
                        </a:moveTo>
                        <a:lnTo>
                          <a:pt x="14192" y="9537"/>
                        </a:lnTo>
                        <a:lnTo>
                          <a:pt x="5715" y="4679"/>
                        </a:lnTo>
                        <a:cubicBezTo>
                          <a:pt x="4953" y="4203"/>
                          <a:pt x="4477" y="3727"/>
                          <a:pt x="4477" y="3251"/>
                        </a:cubicBezTo>
                        <a:cubicBezTo>
                          <a:pt x="4477" y="2774"/>
                          <a:pt x="4477" y="2203"/>
                          <a:pt x="5525" y="1822"/>
                        </a:cubicBezTo>
                        <a:lnTo>
                          <a:pt x="6858" y="964"/>
                        </a:lnTo>
                        <a:cubicBezTo>
                          <a:pt x="6858" y="964"/>
                          <a:pt x="5906" y="107"/>
                          <a:pt x="5906" y="107"/>
                        </a:cubicBezTo>
                        <a:cubicBezTo>
                          <a:pt x="5706" y="-36"/>
                          <a:pt x="5438" y="-36"/>
                          <a:pt x="5239" y="107"/>
                        </a:cubicBezTo>
                        <a:lnTo>
                          <a:pt x="4286" y="679"/>
                        </a:lnTo>
                        <a:cubicBezTo>
                          <a:pt x="3738" y="964"/>
                          <a:pt x="3278" y="1392"/>
                          <a:pt x="2953" y="1917"/>
                        </a:cubicBezTo>
                        <a:cubicBezTo>
                          <a:pt x="2767" y="2275"/>
                          <a:pt x="2767" y="2702"/>
                          <a:pt x="2953" y="3060"/>
                        </a:cubicBezTo>
                        <a:cubicBezTo>
                          <a:pt x="2953" y="3060"/>
                          <a:pt x="1810" y="2489"/>
                          <a:pt x="1810" y="2489"/>
                        </a:cubicBezTo>
                        <a:lnTo>
                          <a:pt x="1143" y="2489"/>
                        </a:lnTo>
                        <a:lnTo>
                          <a:pt x="0" y="3155"/>
                        </a:lnTo>
                        <a:cubicBezTo>
                          <a:pt x="0" y="3155"/>
                          <a:pt x="0" y="3155"/>
                          <a:pt x="0" y="3155"/>
                        </a:cubicBezTo>
                        <a:lnTo>
                          <a:pt x="12287" y="10204"/>
                        </a:lnTo>
                        <a:cubicBezTo>
                          <a:pt x="12504" y="10398"/>
                          <a:pt x="12832" y="10398"/>
                          <a:pt x="13049" y="10204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:a16="http://schemas.microsoft.com/office/drawing/2014/main" id="{22CC5211-E023-5305-2A7C-6BFAD0F52791}"/>
                      </a:ext>
                    </a:extLst>
                  </p:cNvPr>
                  <p:cNvSpPr/>
                  <p:nvPr/>
                </p:nvSpPr>
                <p:spPr>
                  <a:xfrm>
                    <a:off x="4312720" y="3494174"/>
                    <a:ext cx="17954" cy="11307"/>
                  </a:xfrm>
                  <a:custGeom>
                    <a:avLst/>
                    <a:gdLst>
                      <a:gd name="connsiteX0" fmla="*/ 6608 w 17954"/>
                      <a:gd name="connsiteY0" fmla="*/ 7144 h 11307"/>
                      <a:gd name="connsiteX1" fmla="*/ 10894 w 17954"/>
                      <a:gd name="connsiteY1" fmla="*/ 6191 h 11307"/>
                      <a:gd name="connsiteX2" fmla="*/ 14038 w 17954"/>
                      <a:gd name="connsiteY2" fmla="*/ 6191 h 11307"/>
                      <a:gd name="connsiteX3" fmla="*/ 14038 w 17954"/>
                      <a:gd name="connsiteY3" fmla="*/ 6191 h 11307"/>
                      <a:gd name="connsiteX4" fmla="*/ 14038 w 17954"/>
                      <a:gd name="connsiteY4" fmla="*/ 8192 h 11307"/>
                      <a:gd name="connsiteX5" fmla="*/ 9751 w 17954"/>
                      <a:gd name="connsiteY5" fmla="*/ 10668 h 11307"/>
                      <a:gd name="connsiteX6" fmla="*/ 9751 w 17954"/>
                      <a:gd name="connsiteY6" fmla="*/ 10668 h 11307"/>
                      <a:gd name="connsiteX7" fmla="*/ 10704 w 17954"/>
                      <a:gd name="connsiteY7" fmla="*/ 11240 h 11307"/>
                      <a:gd name="connsiteX8" fmla="*/ 11371 w 17954"/>
                      <a:gd name="connsiteY8" fmla="*/ 11240 h 11307"/>
                      <a:gd name="connsiteX9" fmla="*/ 15943 w 17954"/>
                      <a:gd name="connsiteY9" fmla="*/ 8573 h 11307"/>
                      <a:gd name="connsiteX10" fmla="*/ 16514 w 17954"/>
                      <a:gd name="connsiteY10" fmla="*/ 4763 h 11307"/>
                      <a:gd name="connsiteX11" fmla="*/ 13752 w 17954"/>
                      <a:gd name="connsiteY11" fmla="*/ 3620 h 11307"/>
                      <a:gd name="connsiteX12" fmla="*/ 10609 w 17954"/>
                      <a:gd name="connsiteY12" fmla="*/ 3620 h 11307"/>
                      <a:gd name="connsiteX13" fmla="*/ 6227 w 17954"/>
                      <a:gd name="connsiteY13" fmla="*/ 4572 h 11307"/>
                      <a:gd name="connsiteX14" fmla="*/ 3179 w 17954"/>
                      <a:gd name="connsiteY14" fmla="*/ 4572 h 11307"/>
                      <a:gd name="connsiteX15" fmla="*/ 2703 w 17954"/>
                      <a:gd name="connsiteY15" fmla="*/ 4572 h 11307"/>
                      <a:gd name="connsiteX16" fmla="*/ 2703 w 17954"/>
                      <a:gd name="connsiteY16" fmla="*/ 3810 h 11307"/>
                      <a:gd name="connsiteX17" fmla="*/ 3655 w 17954"/>
                      <a:gd name="connsiteY17" fmla="*/ 2762 h 11307"/>
                      <a:gd name="connsiteX18" fmla="*/ 7561 w 17954"/>
                      <a:gd name="connsiteY18" fmla="*/ 571 h 11307"/>
                      <a:gd name="connsiteX19" fmla="*/ 7561 w 17954"/>
                      <a:gd name="connsiteY19" fmla="*/ 571 h 11307"/>
                      <a:gd name="connsiteX20" fmla="*/ 6608 w 17954"/>
                      <a:gd name="connsiteY20" fmla="*/ 0 h 11307"/>
                      <a:gd name="connsiteX21" fmla="*/ 5941 w 17954"/>
                      <a:gd name="connsiteY21" fmla="*/ 0 h 11307"/>
                      <a:gd name="connsiteX22" fmla="*/ 1750 w 17954"/>
                      <a:gd name="connsiteY22" fmla="*/ 2477 h 11307"/>
                      <a:gd name="connsiteX23" fmla="*/ 1750 w 17954"/>
                      <a:gd name="connsiteY23" fmla="*/ 6287 h 11307"/>
                      <a:gd name="connsiteX24" fmla="*/ 4227 w 17954"/>
                      <a:gd name="connsiteY24" fmla="*/ 7049 h 11307"/>
                      <a:gd name="connsiteX25" fmla="*/ 6608 w 17954"/>
                      <a:gd name="connsiteY25" fmla="*/ 7144 h 11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7954" h="11307">
                        <a:moveTo>
                          <a:pt x="6608" y="7144"/>
                        </a:moveTo>
                        <a:lnTo>
                          <a:pt x="10894" y="6191"/>
                        </a:lnTo>
                        <a:cubicBezTo>
                          <a:pt x="11904" y="5793"/>
                          <a:pt x="13028" y="5793"/>
                          <a:pt x="14038" y="6191"/>
                        </a:cubicBezTo>
                        <a:lnTo>
                          <a:pt x="14038" y="6191"/>
                        </a:lnTo>
                        <a:cubicBezTo>
                          <a:pt x="15085" y="6763"/>
                          <a:pt x="14895" y="7429"/>
                          <a:pt x="14038" y="8192"/>
                        </a:cubicBezTo>
                        <a:lnTo>
                          <a:pt x="9751" y="10668"/>
                        </a:lnTo>
                        <a:cubicBezTo>
                          <a:pt x="9751" y="10668"/>
                          <a:pt x="9751" y="10668"/>
                          <a:pt x="9751" y="10668"/>
                        </a:cubicBezTo>
                        <a:lnTo>
                          <a:pt x="10704" y="11240"/>
                        </a:lnTo>
                        <a:cubicBezTo>
                          <a:pt x="10917" y="11330"/>
                          <a:pt x="11158" y="11330"/>
                          <a:pt x="11371" y="11240"/>
                        </a:cubicBezTo>
                        <a:lnTo>
                          <a:pt x="15943" y="8573"/>
                        </a:lnTo>
                        <a:cubicBezTo>
                          <a:pt x="18419" y="7239"/>
                          <a:pt x="18610" y="5906"/>
                          <a:pt x="16514" y="4763"/>
                        </a:cubicBezTo>
                        <a:cubicBezTo>
                          <a:pt x="15659" y="4239"/>
                          <a:pt x="14727" y="3853"/>
                          <a:pt x="13752" y="3620"/>
                        </a:cubicBezTo>
                        <a:cubicBezTo>
                          <a:pt x="12712" y="3445"/>
                          <a:pt x="11649" y="3445"/>
                          <a:pt x="10609" y="3620"/>
                        </a:cubicBezTo>
                        <a:lnTo>
                          <a:pt x="6227" y="4572"/>
                        </a:lnTo>
                        <a:cubicBezTo>
                          <a:pt x="5251" y="4974"/>
                          <a:pt x="4155" y="4974"/>
                          <a:pt x="3179" y="4572"/>
                        </a:cubicBezTo>
                        <a:lnTo>
                          <a:pt x="2703" y="4572"/>
                        </a:lnTo>
                        <a:cubicBezTo>
                          <a:pt x="2703" y="4572"/>
                          <a:pt x="2703" y="4572"/>
                          <a:pt x="2703" y="3810"/>
                        </a:cubicBezTo>
                        <a:cubicBezTo>
                          <a:pt x="2703" y="3048"/>
                          <a:pt x="2703" y="3143"/>
                          <a:pt x="3655" y="2762"/>
                        </a:cubicBezTo>
                        <a:lnTo>
                          <a:pt x="7561" y="571"/>
                        </a:lnTo>
                        <a:lnTo>
                          <a:pt x="7561" y="571"/>
                        </a:lnTo>
                        <a:lnTo>
                          <a:pt x="6608" y="0"/>
                        </a:lnTo>
                        <a:lnTo>
                          <a:pt x="5941" y="0"/>
                        </a:lnTo>
                        <a:lnTo>
                          <a:pt x="1750" y="2477"/>
                        </a:lnTo>
                        <a:cubicBezTo>
                          <a:pt x="-536" y="3810"/>
                          <a:pt x="-631" y="5048"/>
                          <a:pt x="1750" y="6287"/>
                        </a:cubicBezTo>
                        <a:cubicBezTo>
                          <a:pt x="2508" y="6724"/>
                          <a:pt x="3355" y="6984"/>
                          <a:pt x="4227" y="7049"/>
                        </a:cubicBezTo>
                        <a:cubicBezTo>
                          <a:pt x="5014" y="7175"/>
                          <a:pt x="5813" y="7207"/>
                          <a:pt x="6608" y="7144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2" name="Freeform: Shape 891">
                    <a:extLst>
                      <a:ext uri="{FF2B5EF4-FFF2-40B4-BE49-F238E27FC236}">
                        <a16:creationId xmlns:a16="http://schemas.microsoft.com/office/drawing/2014/main" id="{130E0FC4-245D-188E-9C18-7DA5DF69BCF0}"/>
                      </a:ext>
                    </a:extLst>
                  </p:cNvPr>
                  <p:cNvSpPr/>
                  <p:nvPr/>
                </p:nvSpPr>
                <p:spPr>
                  <a:xfrm>
                    <a:off x="4322662" y="3492269"/>
                    <a:ext cx="14192" cy="7956"/>
                  </a:xfrm>
                  <a:custGeom>
                    <a:avLst/>
                    <a:gdLst>
                      <a:gd name="connsiteX0" fmla="*/ 14192 w 14192"/>
                      <a:gd name="connsiteY0" fmla="*/ 7144 h 7956"/>
                      <a:gd name="connsiteX1" fmla="*/ 14192 w 14192"/>
                      <a:gd name="connsiteY1" fmla="*/ 7144 h 7956"/>
                      <a:gd name="connsiteX2" fmla="*/ 1905 w 14192"/>
                      <a:gd name="connsiteY2" fmla="*/ 0 h 7956"/>
                      <a:gd name="connsiteX3" fmla="*/ 1143 w 14192"/>
                      <a:gd name="connsiteY3" fmla="*/ 0 h 7956"/>
                      <a:gd name="connsiteX4" fmla="*/ 0 w 14192"/>
                      <a:gd name="connsiteY4" fmla="*/ 667 h 7956"/>
                      <a:gd name="connsiteX5" fmla="*/ 0 w 14192"/>
                      <a:gd name="connsiteY5" fmla="*/ 667 h 7956"/>
                      <a:gd name="connsiteX6" fmla="*/ 12287 w 14192"/>
                      <a:gd name="connsiteY6" fmla="*/ 7811 h 7956"/>
                      <a:gd name="connsiteX7" fmla="*/ 13049 w 14192"/>
                      <a:gd name="connsiteY7" fmla="*/ 7811 h 79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192" h="7956">
                        <a:moveTo>
                          <a:pt x="14192" y="7144"/>
                        </a:moveTo>
                        <a:cubicBezTo>
                          <a:pt x="14192" y="7144"/>
                          <a:pt x="14192" y="7144"/>
                          <a:pt x="14192" y="7144"/>
                        </a:cubicBezTo>
                        <a:lnTo>
                          <a:pt x="1905" y="0"/>
                        </a:lnTo>
                        <a:lnTo>
                          <a:pt x="1143" y="0"/>
                        </a:lnTo>
                        <a:lnTo>
                          <a:pt x="0" y="667"/>
                        </a:lnTo>
                        <a:cubicBezTo>
                          <a:pt x="0" y="667"/>
                          <a:pt x="0" y="667"/>
                          <a:pt x="0" y="667"/>
                        </a:cubicBezTo>
                        <a:lnTo>
                          <a:pt x="12287" y="7811"/>
                        </a:lnTo>
                        <a:cubicBezTo>
                          <a:pt x="12504" y="8005"/>
                          <a:pt x="12832" y="8005"/>
                          <a:pt x="13049" y="7811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:a16="http://schemas.microsoft.com/office/drawing/2014/main" id="{44D4068F-D781-06CB-EE40-0388CE1551DF}"/>
                      </a:ext>
                    </a:extLst>
                  </p:cNvPr>
                  <p:cNvSpPr/>
                  <p:nvPr/>
                </p:nvSpPr>
                <p:spPr>
                  <a:xfrm>
                    <a:off x="4317709" y="3488867"/>
                    <a:ext cx="4286" cy="2162"/>
                  </a:xfrm>
                  <a:custGeom>
                    <a:avLst/>
                    <a:gdLst>
                      <a:gd name="connsiteX0" fmla="*/ 4286 w 4286"/>
                      <a:gd name="connsiteY0" fmla="*/ 1496 h 2162"/>
                      <a:gd name="connsiteX1" fmla="*/ 4286 w 4286"/>
                      <a:gd name="connsiteY1" fmla="*/ 1496 h 2162"/>
                      <a:gd name="connsiteX2" fmla="*/ 1905 w 4286"/>
                      <a:gd name="connsiteY2" fmla="*/ 67 h 2162"/>
                      <a:gd name="connsiteX3" fmla="*/ 1238 w 4286"/>
                      <a:gd name="connsiteY3" fmla="*/ 67 h 2162"/>
                      <a:gd name="connsiteX4" fmla="*/ 0 w 4286"/>
                      <a:gd name="connsiteY4" fmla="*/ 829 h 2162"/>
                      <a:gd name="connsiteX5" fmla="*/ 0 w 4286"/>
                      <a:gd name="connsiteY5" fmla="*/ 829 h 2162"/>
                      <a:gd name="connsiteX6" fmla="*/ 2381 w 4286"/>
                      <a:gd name="connsiteY6" fmla="*/ 2163 h 2162"/>
                      <a:gd name="connsiteX7" fmla="*/ 3048 w 4286"/>
                      <a:gd name="connsiteY7" fmla="*/ 2163 h 2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286" h="2162">
                        <a:moveTo>
                          <a:pt x="4286" y="1496"/>
                        </a:moveTo>
                        <a:cubicBezTo>
                          <a:pt x="4286" y="1496"/>
                          <a:pt x="4286" y="1496"/>
                          <a:pt x="4286" y="1496"/>
                        </a:cubicBezTo>
                        <a:lnTo>
                          <a:pt x="1905" y="67"/>
                        </a:lnTo>
                        <a:cubicBezTo>
                          <a:pt x="1692" y="-22"/>
                          <a:pt x="1451" y="-22"/>
                          <a:pt x="1238" y="67"/>
                        </a:cubicBezTo>
                        <a:lnTo>
                          <a:pt x="0" y="829"/>
                        </a:lnTo>
                        <a:cubicBezTo>
                          <a:pt x="0" y="829"/>
                          <a:pt x="0" y="829"/>
                          <a:pt x="0" y="829"/>
                        </a:cubicBezTo>
                        <a:lnTo>
                          <a:pt x="2381" y="2163"/>
                        </a:lnTo>
                        <a:lnTo>
                          <a:pt x="3048" y="2163"/>
                        </a:ln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:a16="http://schemas.microsoft.com/office/drawing/2014/main" id="{09EC15C3-D56E-9F73-95B5-77AF5E19725C}"/>
                      </a:ext>
                    </a:extLst>
                  </p:cNvPr>
                  <p:cNvSpPr/>
                  <p:nvPr/>
                </p:nvSpPr>
                <p:spPr>
                  <a:xfrm>
                    <a:off x="4325996" y="3486673"/>
                    <a:ext cx="20574" cy="8494"/>
                  </a:xfrm>
                  <a:custGeom>
                    <a:avLst/>
                    <a:gdLst>
                      <a:gd name="connsiteX0" fmla="*/ 4382 w 20574"/>
                      <a:gd name="connsiteY0" fmla="*/ 3215 h 8494"/>
                      <a:gd name="connsiteX1" fmla="*/ 4382 w 20574"/>
                      <a:gd name="connsiteY1" fmla="*/ 3215 h 8494"/>
                      <a:gd name="connsiteX2" fmla="*/ 11811 w 20574"/>
                      <a:gd name="connsiteY2" fmla="*/ 7501 h 8494"/>
                      <a:gd name="connsiteX3" fmla="*/ 19336 w 20574"/>
                      <a:gd name="connsiteY3" fmla="*/ 7501 h 8494"/>
                      <a:gd name="connsiteX4" fmla="*/ 20574 w 20574"/>
                      <a:gd name="connsiteY4" fmla="*/ 6739 h 8494"/>
                      <a:gd name="connsiteX5" fmla="*/ 20574 w 20574"/>
                      <a:gd name="connsiteY5" fmla="*/ 6739 h 8494"/>
                      <a:gd name="connsiteX6" fmla="*/ 19622 w 20574"/>
                      <a:gd name="connsiteY6" fmla="*/ 6168 h 8494"/>
                      <a:gd name="connsiteX7" fmla="*/ 18860 w 20574"/>
                      <a:gd name="connsiteY7" fmla="*/ 6168 h 8494"/>
                      <a:gd name="connsiteX8" fmla="*/ 17907 w 20574"/>
                      <a:gd name="connsiteY8" fmla="*/ 6739 h 8494"/>
                      <a:gd name="connsiteX9" fmla="*/ 13430 w 20574"/>
                      <a:gd name="connsiteY9" fmla="*/ 6739 h 8494"/>
                      <a:gd name="connsiteX10" fmla="*/ 6096 w 20574"/>
                      <a:gd name="connsiteY10" fmla="*/ 2548 h 8494"/>
                      <a:gd name="connsiteX11" fmla="*/ 8858 w 20574"/>
                      <a:gd name="connsiteY11" fmla="*/ 643 h 8494"/>
                      <a:gd name="connsiteX12" fmla="*/ 8858 w 20574"/>
                      <a:gd name="connsiteY12" fmla="*/ 643 h 8494"/>
                      <a:gd name="connsiteX13" fmla="*/ 8001 w 20574"/>
                      <a:gd name="connsiteY13" fmla="*/ 72 h 8494"/>
                      <a:gd name="connsiteX14" fmla="*/ 7239 w 20574"/>
                      <a:gd name="connsiteY14" fmla="*/ 72 h 8494"/>
                      <a:gd name="connsiteX15" fmla="*/ 4477 w 20574"/>
                      <a:gd name="connsiteY15" fmla="*/ 1596 h 8494"/>
                      <a:gd name="connsiteX16" fmla="*/ 4001 w 20574"/>
                      <a:gd name="connsiteY16" fmla="*/ 1596 h 8494"/>
                      <a:gd name="connsiteX17" fmla="*/ 1810 w 20574"/>
                      <a:gd name="connsiteY17" fmla="*/ 262 h 8494"/>
                      <a:gd name="connsiteX18" fmla="*/ 1143 w 20574"/>
                      <a:gd name="connsiteY18" fmla="*/ 262 h 8494"/>
                      <a:gd name="connsiteX19" fmla="*/ 0 w 20574"/>
                      <a:gd name="connsiteY19" fmla="*/ 929 h 8494"/>
                      <a:gd name="connsiteX20" fmla="*/ 0 w 20574"/>
                      <a:gd name="connsiteY20" fmla="*/ 929 h 8494"/>
                      <a:gd name="connsiteX21" fmla="*/ 2191 w 20574"/>
                      <a:gd name="connsiteY21" fmla="*/ 2167 h 8494"/>
                      <a:gd name="connsiteX22" fmla="*/ 762 w 20574"/>
                      <a:gd name="connsiteY22" fmla="*/ 3215 h 8494"/>
                      <a:gd name="connsiteX23" fmla="*/ 762 w 20574"/>
                      <a:gd name="connsiteY23" fmla="*/ 3691 h 8494"/>
                      <a:gd name="connsiteX24" fmla="*/ 1715 w 20574"/>
                      <a:gd name="connsiteY24" fmla="*/ 3691 h 8494"/>
                      <a:gd name="connsiteX25" fmla="*/ 2381 w 20574"/>
                      <a:gd name="connsiteY25" fmla="*/ 3691 h 8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0574" h="8494">
                        <a:moveTo>
                          <a:pt x="4382" y="3215"/>
                        </a:moveTo>
                        <a:lnTo>
                          <a:pt x="4382" y="3215"/>
                        </a:lnTo>
                        <a:lnTo>
                          <a:pt x="11811" y="7501"/>
                        </a:lnTo>
                        <a:cubicBezTo>
                          <a:pt x="14144" y="8826"/>
                          <a:pt x="17002" y="8826"/>
                          <a:pt x="19336" y="7501"/>
                        </a:cubicBezTo>
                        <a:lnTo>
                          <a:pt x="20574" y="6739"/>
                        </a:lnTo>
                        <a:cubicBezTo>
                          <a:pt x="20574" y="6739"/>
                          <a:pt x="20574" y="6739"/>
                          <a:pt x="20574" y="6739"/>
                        </a:cubicBezTo>
                        <a:lnTo>
                          <a:pt x="19622" y="6168"/>
                        </a:lnTo>
                        <a:cubicBezTo>
                          <a:pt x="19386" y="6032"/>
                          <a:pt x="19095" y="6032"/>
                          <a:pt x="18860" y="6168"/>
                        </a:cubicBezTo>
                        <a:lnTo>
                          <a:pt x="17907" y="6739"/>
                        </a:lnTo>
                        <a:cubicBezTo>
                          <a:pt x="16540" y="7603"/>
                          <a:pt x="14797" y="7603"/>
                          <a:pt x="13430" y="6739"/>
                        </a:cubicBezTo>
                        <a:lnTo>
                          <a:pt x="6096" y="2548"/>
                        </a:lnTo>
                        <a:cubicBezTo>
                          <a:pt x="6940" y="1808"/>
                          <a:pt x="7867" y="1169"/>
                          <a:pt x="8858" y="643"/>
                        </a:cubicBezTo>
                        <a:cubicBezTo>
                          <a:pt x="8858" y="643"/>
                          <a:pt x="8858" y="643"/>
                          <a:pt x="8858" y="643"/>
                        </a:cubicBezTo>
                        <a:lnTo>
                          <a:pt x="8001" y="72"/>
                        </a:lnTo>
                        <a:cubicBezTo>
                          <a:pt x="7756" y="-24"/>
                          <a:pt x="7484" y="-24"/>
                          <a:pt x="7239" y="72"/>
                        </a:cubicBezTo>
                        <a:lnTo>
                          <a:pt x="4477" y="1596"/>
                        </a:lnTo>
                        <a:cubicBezTo>
                          <a:pt x="4477" y="1596"/>
                          <a:pt x="4477" y="1596"/>
                          <a:pt x="4001" y="1596"/>
                        </a:cubicBezTo>
                        <a:lnTo>
                          <a:pt x="1810" y="262"/>
                        </a:lnTo>
                        <a:cubicBezTo>
                          <a:pt x="1599" y="160"/>
                          <a:pt x="1354" y="160"/>
                          <a:pt x="1143" y="262"/>
                        </a:cubicBezTo>
                        <a:lnTo>
                          <a:pt x="0" y="929"/>
                        </a:lnTo>
                        <a:cubicBezTo>
                          <a:pt x="0" y="929"/>
                          <a:pt x="0" y="929"/>
                          <a:pt x="0" y="929"/>
                        </a:cubicBezTo>
                        <a:lnTo>
                          <a:pt x="2191" y="2167"/>
                        </a:lnTo>
                        <a:cubicBezTo>
                          <a:pt x="2191" y="2167"/>
                          <a:pt x="762" y="3215"/>
                          <a:pt x="762" y="3215"/>
                        </a:cubicBezTo>
                        <a:cubicBezTo>
                          <a:pt x="762" y="3215"/>
                          <a:pt x="762" y="3215"/>
                          <a:pt x="762" y="3691"/>
                        </a:cubicBezTo>
                        <a:lnTo>
                          <a:pt x="1715" y="3691"/>
                        </a:lnTo>
                        <a:cubicBezTo>
                          <a:pt x="1715" y="3691"/>
                          <a:pt x="1715" y="3691"/>
                          <a:pt x="2381" y="3691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5" name="Freeform: Shape 894">
                    <a:extLst>
                      <a:ext uri="{FF2B5EF4-FFF2-40B4-BE49-F238E27FC236}">
                        <a16:creationId xmlns:a16="http://schemas.microsoft.com/office/drawing/2014/main" id="{E2E4FA44-70CF-CA8A-1D44-10077071BA0A}"/>
                      </a:ext>
                    </a:extLst>
                  </p:cNvPr>
                  <p:cNvSpPr/>
                  <p:nvPr/>
                </p:nvSpPr>
                <p:spPr>
                  <a:xfrm>
                    <a:off x="4344951" y="3474766"/>
                    <a:ext cx="20383" cy="11883"/>
                  </a:xfrm>
                  <a:custGeom>
                    <a:avLst/>
                    <a:gdLst>
                      <a:gd name="connsiteX0" fmla="*/ 14859 w 20383"/>
                      <a:gd name="connsiteY0" fmla="*/ 10930 h 11883"/>
                      <a:gd name="connsiteX1" fmla="*/ 16192 w 20383"/>
                      <a:gd name="connsiteY1" fmla="*/ 10168 h 11883"/>
                      <a:gd name="connsiteX2" fmla="*/ 17431 w 20383"/>
                      <a:gd name="connsiteY2" fmla="*/ 7882 h 11883"/>
                      <a:gd name="connsiteX3" fmla="*/ 18479 w 20383"/>
                      <a:gd name="connsiteY3" fmla="*/ 7882 h 11883"/>
                      <a:gd name="connsiteX4" fmla="*/ 19241 w 20383"/>
                      <a:gd name="connsiteY4" fmla="*/ 7882 h 11883"/>
                      <a:gd name="connsiteX5" fmla="*/ 20383 w 20383"/>
                      <a:gd name="connsiteY5" fmla="*/ 7215 h 11883"/>
                      <a:gd name="connsiteX6" fmla="*/ 20383 w 20383"/>
                      <a:gd name="connsiteY6" fmla="*/ 7215 h 11883"/>
                      <a:gd name="connsiteX7" fmla="*/ 8096 w 20383"/>
                      <a:gd name="connsiteY7" fmla="*/ 72 h 11883"/>
                      <a:gd name="connsiteX8" fmla="*/ 7334 w 20383"/>
                      <a:gd name="connsiteY8" fmla="*/ 72 h 11883"/>
                      <a:gd name="connsiteX9" fmla="*/ 1810 w 20383"/>
                      <a:gd name="connsiteY9" fmla="*/ 3310 h 11883"/>
                      <a:gd name="connsiteX10" fmla="*/ 0 w 20383"/>
                      <a:gd name="connsiteY10" fmla="*/ 5501 h 11883"/>
                      <a:gd name="connsiteX11" fmla="*/ 1810 w 20383"/>
                      <a:gd name="connsiteY11" fmla="*/ 7692 h 11883"/>
                      <a:gd name="connsiteX12" fmla="*/ 7239 w 20383"/>
                      <a:gd name="connsiteY12" fmla="*/ 10835 h 11883"/>
                      <a:gd name="connsiteX13" fmla="*/ 11049 w 20383"/>
                      <a:gd name="connsiteY13" fmla="*/ 11883 h 11883"/>
                      <a:gd name="connsiteX14" fmla="*/ 14859 w 20383"/>
                      <a:gd name="connsiteY14" fmla="*/ 10930 h 11883"/>
                      <a:gd name="connsiteX15" fmla="*/ 3715 w 20383"/>
                      <a:gd name="connsiteY15" fmla="*/ 6739 h 11883"/>
                      <a:gd name="connsiteX16" fmla="*/ 3715 w 20383"/>
                      <a:gd name="connsiteY16" fmla="*/ 4263 h 11883"/>
                      <a:gd name="connsiteX17" fmla="*/ 7334 w 20383"/>
                      <a:gd name="connsiteY17" fmla="*/ 2167 h 11883"/>
                      <a:gd name="connsiteX18" fmla="*/ 7811 w 20383"/>
                      <a:gd name="connsiteY18" fmla="*/ 2167 h 11883"/>
                      <a:gd name="connsiteX19" fmla="*/ 14954 w 20383"/>
                      <a:gd name="connsiteY19" fmla="*/ 6263 h 11883"/>
                      <a:gd name="connsiteX20" fmla="*/ 16097 w 20383"/>
                      <a:gd name="connsiteY20" fmla="*/ 7692 h 11883"/>
                      <a:gd name="connsiteX21" fmla="*/ 14954 w 20383"/>
                      <a:gd name="connsiteY21" fmla="*/ 9025 h 11883"/>
                      <a:gd name="connsiteX22" fmla="*/ 13525 w 20383"/>
                      <a:gd name="connsiteY22" fmla="*/ 9882 h 11883"/>
                      <a:gd name="connsiteX23" fmla="*/ 9144 w 20383"/>
                      <a:gd name="connsiteY23" fmla="*/ 9882 h 11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0383" h="11883">
                        <a:moveTo>
                          <a:pt x="14859" y="10930"/>
                        </a:moveTo>
                        <a:lnTo>
                          <a:pt x="16192" y="10168"/>
                        </a:lnTo>
                        <a:cubicBezTo>
                          <a:pt x="17526" y="9406"/>
                          <a:pt x="17907" y="8644"/>
                          <a:pt x="17431" y="7882"/>
                        </a:cubicBezTo>
                        <a:cubicBezTo>
                          <a:pt x="16954" y="7120"/>
                          <a:pt x="18479" y="7882"/>
                          <a:pt x="18479" y="7882"/>
                        </a:cubicBezTo>
                        <a:cubicBezTo>
                          <a:pt x="18696" y="8076"/>
                          <a:pt x="19024" y="8076"/>
                          <a:pt x="19241" y="7882"/>
                        </a:cubicBezTo>
                        <a:lnTo>
                          <a:pt x="20383" y="7215"/>
                        </a:lnTo>
                        <a:cubicBezTo>
                          <a:pt x="20383" y="7215"/>
                          <a:pt x="20383" y="7215"/>
                          <a:pt x="20383" y="7215"/>
                        </a:cubicBezTo>
                        <a:lnTo>
                          <a:pt x="8096" y="72"/>
                        </a:lnTo>
                        <a:cubicBezTo>
                          <a:pt x="7851" y="-24"/>
                          <a:pt x="7579" y="-24"/>
                          <a:pt x="7334" y="72"/>
                        </a:cubicBezTo>
                        <a:lnTo>
                          <a:pt x="1810" y="3310"/>
                        </a:lnTo>
                        <a:cubicBezTo>
                          <a:pt x="901" y="3723"/>
                          <a:pt x="234" y="4531"/>
                          <a:pt x="0" y="5501"/>
                        </a:cubicBezTo>
                        <a:cubicBezTo>
                          <a:pt x="0" y="6263"/>
                          <a:pt x="667" y="7025"/>
                          <a:pt x="1810" y="7692"/>
                        </a:cubicBezTo>
                        <a:lnTo>
                          <a:pt x="7239" y="10835"/>
                        </a:lnTo>
                        <a:cubicBezTo>
                          <a:pt x="8400" y="11501"/>
                          <a:pt x="9711" y="11862"/>
                          <a:pt x="11049" y="11883"/>
                        </a:cubicBezTo>
                        <a:cubicBezTo>
                          <a:pt x="12380" y="11904"/>
                          <a:pt x="13694" y="11575"/>
                          <a:pt x="14859" y="10930"/>
                        </a:cubicBezTo>
                        <a:close/>
                        <a:moveTo>
                          <a:pt x="3715" y="6739"/>
                        </a:moveTo>
                        <a:cubicBezTo>
                          <a:pt x="2286" y="5882"/>
                          <a:pt x="2286" y="5025"/>
                          <a:pt x="3715" y="4263"/>
                        </a:cubicBezTo>
                        <a:lnTo>
                          <a:pt x="7334" y="2167"/>
                        </a:lnTo>
                        <a:lnTo>
                          <a:pt x="7811" y="2167"/>
                        </a:lnTo>
                        <a:lnTo>
                          <a:pt x="14954" y="6263"/>
                        </a:lnTo>
                        <a:cubicBezTo>
                          <a:pt x="15716" y="6771"/>
                          <a:pt x="16097" y="7247"/>
                          <a:pt x="16097" y="7692"/>
                        </a:cubicBezTo>
                        <a:cubicBezTo>
                          <a:pt x="16097" y="8168"/>
                          <a:pt x="16097" y="8549"/>
                          <a:pt x="14954" y="9025"/>
                        </a:cubicBezTo>
                        <a:lnTo>
                          <a:pt x="13525" y="9882"/>
                        </a:lnTo>
                        <a:cubicBezTo>
                          <a:pt x="12175" y="10685"/>
                          <a:pt x="10494" y="10685"/>
                          <a:pt x="9144" y="9882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:a16="http://schemas.microsoft.com/office/drawing/2014/main" id="{EB4EE695-7225-825E-A12B-BEE072C9A255}"/>
                      </a:ext>
                    </a:extLst>
                  </p:cNvPr>
                  <p:cNvSpPr/>
                  <p:nvPr/>
                </p:nvSpPr>
                <p:spPr>
                  <a:xfrm>
                    <a:off x="4356571" y="3464557"/>
                    <a:ext cx="28765" cy="15805"/>
                  </a:xfrm>
                  <a:custGeom>
                    <a:avLst/>
                    <a:gdLst>
                      <a:gd name="connsiteX0" fmla="*/ 5525 w 28765"/>
                      <a:gd name="connsiteY0" fmla="*/ 6281 h 15805"/>
                      <a:gd name="connsiteX1" fmla="*/ 6477 w 28765"/>
                      <a:gd name="connsiteY1" fmla="*/ 5709 h 15805"/>
                      <a:gd name="connsiteX2" fmla="*/ 10763 w 28765"/>
                      <a:gd name="connsiteY2" fmla="*/ 5709 h 15805"/>
                      <a:gd name="connsiteX3" fmla="*/ 19621 w 28765"/>
                      <a:gd name="connsiteY3" fmla="*/ 10757 h 15805"/>
                      <a:gd name="connsiteX4" fmla="*/ 20383 w 28765"/>
                      <a:gd name="connsiteY4" fmla="*/ 10757 h 15805"/>
                      <a:gd name="connsiteX5" fmla="*/ 21526 w 28765"/>
                      <a:gd name="connsiteY5" fmla="*/ 10090 h 15805"/>
                      <a:gd name="connsiteX6" fmla="*/ 21526 w 28765"/>
                      <a:gd name="connsiteY6" fmla="*/ 10090 h 15805"/>
                      <a:gd name="connsiteX7" fmla="*/ 12859 w 28765"/>
                      <a:gd name="connsiteY7" fmla="*/ 5138 h 15805"/>
                      <a:gd name="connsiteX8" fmla="*/ 11716 w 28765"/>
                      <a:gd name="connsiteY8" fmla="*/ 3709 h 15805"/>
                      <a:gd name="connsiteX9" fmla="*/ 12859 w 28765"/>
                      <a:gd name="connsiteY9" fmla="*/ 2375 h 15805"/>
                      <a:gd name="connsiteX10" fmla="*/ 13716 w 28765"/>
                      <a:gd name="connsiteY10" fmla="*/ 1804 h 15805"/>
                      <a:gd name="connsiteX11" fmla="*/ 18098 w 28765"/>
                      <a:gd name="connsiteY11" fmla="*/ 1804 h 15805"/>
                      <a:gd name="connsiteX12" fmla="*/ 26861 w 28765"/>
                      <a:gd name="connsiteY12" fmla="*/ 6852 h 15805"/>
                      <a:gd name="connsiteX13" fmla="*/ 27623 w 28765"/>
                      <a:gd name="connsiteY13" fmla="*/ 6852 h 15805"/>
                      <a:gd name="connsiteX14" fmla="*/ 28766 w 28765"/>
                      <a:gd name="connsiteY14" fmla="*/ 6185 h 15805"/>
                      <a:gd name="connsiteX15" fmla="*/ 28766 w 28765"/>
                      <a:gd name="connsiteY15" fmla="*/ 6185 h 15805"/>
                      <a:gd name="connsiteX16" fmla="*/ 19812 w 28765"/>
                      <a:gd name="connsiteY16" fmla="*/ 1042 h 15805"/>
                      <a:gd name="connsiteX17" fmla="*/ 12383 w 28765"/>
                      <a:gd name="connsiteY17" fmla="*/ 1042 h 15805"/>
                      <a:gd name="connsiteX18" fmla="*/ 11525 w 28765"/>
                      <a:gd name="connsiteY18" fmla="*/ 1042 h 15805"/>
                      <a:gd name="connsiteX19" fmla="*/ 10097 w 28765"/>
                      <a:gd name="connsiteY19" fmla="*/ 2375 h 15805"/>
                      <a:gd name="connsiteX20" fmla="*/ 10097 w 28765"/>
                      <a:gd name="connsiteY20" fmla="*/ 3899 h 15805"/>
                      <a:gd name="connsiteX21" fmla="*/ 5239 w 28765"/>
                      <a:gd name="connsiteY21" fmla="*/ 4661 h 15805"/>
                      <a:gd name="connsiteX22" fmla="*/ 4286 w 28765"/>
                      <a:gd name="connsiteY22" fmla="*/ 5233 h 15805"/>
                      <a:gd name="connsiteX23" fmla="*/ 2953 w 28765"/>
                      <a:gd name="connsiteY23" fmla="*/ 7519 h 15805"/>
                      <a:gd name="connsiteX24" fmla="*/ 1810 w 28765"/>
                      <a:gd name="connsiteY24" fmla="*/ 7519 h 15805"/>
                      <a:gd name="connsiteX25" fmla="*/ 1143 w 28765"/>
                      <a:gd name="connsiteY25" fmla="*/ 7519 h 15805"/>
                      <a:gd name="connsiteX26" fmla="*/ 0 w 28765"/>
                      <a:gd name="connsiteY26" fmla="*/ 8186 h 15805"/>
                      <a:gd name="connsiteX27" fmla="*/ 0 w 28765"/>
                      <a:gd name="connsiteY27" fmla="*/ 8186 h 15805"/>
                      <a:gd name="connsiteX28" fmla="*/ 11906 w 28765"/>
                      <a:gd name="connsiteY28" fmla="*/ 15806 h 15805"/>
                      <a:gd name="connsiteX29" fmla="*/ 12668 w 28765"/>
                      <a:gd name="connsiteY29" fmla="*/ 15806 h 15805"/>
                      <a:gd name="connsiteX30" fmla="*/ 13811 w 28765"/>
                      <a:gd name="connsiteY30" fmla="*/ 15139 h 15805"/>
                      <a:gd name="connsiteX31" fmla="*/ 13811 w 28765"/>
                      <a:gd name="connsiteY31" fmla="*/ 14663 h 15805"/>
                      <a:gd name="connsiteX32" fmla="*/ 5048 w 28765"/>
                      <a:gd name="connsiteY32" fmla="*/ 9710 h 15805"/>
                      <a:gd name="connsiteX33" fmla="*/ 4000 w 28765"/>
                      <a:gd name="connsiteY33" fmla="*/ 8376 h 15805"/>
                      <a:gd name="connsiteX34" fmla="*/ 5525 w 28765"/>
                      <a:gd name="connsiteY34" fmla="*/ 6281 h 15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28765" h="15805">
                        <a:moveTo>
                          <a:pt x="5525" y="6281"/>
                        </a:moveTo>
                        <a:lnTo>
                          <a:pt x="6477" y="5709"/>
                        </a:lnTo>
                        <a:cubicBezTo>
                          <a:pt x="7792" y="4902"/>
                          <a:pt x="9448" y="4902"/>
                          <a:pt x="10763" y="5709"/>
                        </a:cubicBezTo>
                        <a:lnTo>
                          <a:pt x="19621" y="10757"/>
                        </a:lnTo>
                        <a:cubicBezTo>
                          <a:pt x="19838" y="10951"/>
                          <a:pt x="20167" y="10951"/>
                          <a:pt x="20383" y="10757"/>
                        </a:cubicBezTo>
                        <a:lnTo>
                          <a:pt x="21526" y="10090"/>
                        </a:lnTo>
                        <a:lnTo>
                          <a:pt x="21526" y="10090"/>
                        </a:lnTo>
                        <a:lnTo>
                          <a:pt x="12859" y="5138"/>
                        </a:lnTo>
                        <a:cubicBezTo>
                          <a:pt x="12097" y="4693"/>
                          <a:pt x="11716" y="4217"/>
                          <a:pt x="11716" y="3709"/>
                        </a:cubicBezTo>
                        <a:cubicBezTo>
                          <a:pt x="11716" y="3232"/>
                          <a:pt x="11716" y="2756"/>
                          <a:pt x="12859" y="2375"/>
                        </a:cubicBezTo>
                        <a:lnTo>
                          <a:pt x="13716" y="1804"/>
                        </a:lnTo>
                        <a:cubicBezTo>
                          <a:pt x="15066" y="1001"/>
                          <a:pt x="16747" y="1001"/>
                          <a:pt x="18098" y="1804"/>
                        </a:cubicBezTo>
                        <a:lnTo>
                          <a:pt x="26861" y="6852"/>
                        </a:lnTo>
                        <a:cubicBezTo>
                          <a:pt x="27078" y="7046"/>
                          <a:pt x="27406" y="7046"/>
                          <a:pt x="27623" y="6852"/>
                        </a:cubicBezTo>
                        <a:lnTo>
                          <a:pt x="28766" y="6185"/>
                        </a:lnTo>
                        <a:lnTo>
                          <a:pt x="28766" y="6185"/>
                        </a:lnTo>
                        <a:lnTo>
                          <a:pt x="19812" y="1042"/>
                        </a:lnTo>
                        <a:cubicBezTo>
                          <a:pt x="17530" y="-347"/>
                          <a:pt x="14664" y="-347"/>
                          <a:pt x="12383" y="1042"/>
                        </a:cubicBezTo>
                        <a:lnTo>
                          <a:pt x="11525" y="1042"/>
                        </a:lnTo>
                        <a:cubicBezTo>
                          <a:pt x="10944" y="1358"/>
                          <a:pt x="10452" y="1817"/>
                          <a:pt x="10097" y="2375"/>
                        </a:cubicBezTo>
                        <a:cubicBezTo>
                          <a:pt x="9803" y="2841"/>
                          <a:pt x="9803" y="3434"/>
                          <a:pt x="10097" y="3899"/>
                        </a:cubicBezTo>
                        <a:cubicBezTo>
                          <a:pt x="8439" y="3525"/>
                          <a:pt x="6702" y="3798"/>
                          <a:pt x="5239" y="4661"/>
                        </a:cubicBezTo>
                        <a:lnTo>
                          <a:pt x="4286" y="5233"/>
                        </a:lnTo>
                        <a:cubicBezTo>
                          <a:pt x="2953" y="5995"/>
                          <a:pt x="2476" y="6757"/>
                          <a:pt x="2953" y="7519"/>
                        </a:cubicBezTo>
                        <a:cubicBezTo>
                          <a:pt x="3429" y="8281"/>
                          <a:pt x="1810" y="7519"/>
                          <a:pt x="1810" y="7519"/>
                        </a:cubicBezTo>
                        <a:lnTo>
                          <a:pt x="1143" y="7519"/>
                        </a:lnTo>
                        <a:lnTo>
                          <a:pt x="0" y="8186"/>
                        </a:lnTo>
                        <a:cubicBezTo>
                          <a:pt x="0" y="8186"/>
                          <a:pt x="0" y="8186"/>
                          <a:pt x="0" y="8186"/>
                        </a:cubicBezTo>
                        <a:lnTo>
                          <a:pt x="11906" y="15806"/>
                        </a:lnTo>
                        <a:lnTo>
                          <a:pt x="12668" y="15806"/>
                        </a:lnTo>
                        <a:lnTo>
                          <a:pt x="13811" y="15139"/>
                        </a:lnTo>
                        <a:cubicBezTo>
                          <a:pt x="13811" y="15139"/>
                          <a:pt x="13811" y="15139"/>
                          <a:pt x="13811" y="14663"/>
                        </a:cubicBezTo>
                        <a:lnTo>
                          <a:pt x="5048" y="9710"/>
                        </a:lnTo>
                        <a:cubicBezTo>
                          <a:pt x="4382" y="9233"/>
                          <a:pt x="4000" y="8852"/>
                          <a:pt x="4000" y="8376"/>
                        </a:cubicBezTo>
                        <a:cubicBezTo>
                          <a:pt x="4000" y="7900"/>
                          <a:pt x="4763" y="7138"/>
                          <a:pt x="5525" y="6281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7" name="Freeform: Shape 896">
                    <a:extLst>
                      <a:ext uri="{FF2B5EF4-FFF2-40B4-BE49-F238E27FC236}">
                        <a16:creationId xmlns:a16="http://schemas.microsoft.com/office/drawing/2014/main" id="{5756643E-C23E-89A2-6682-A9150D0BFF4D}"/>
                      </a:ext>
                    </a:extLst>
                  </p:cNvPr>
                  <p:cNvSpPr/>
                  <p:nvPr/>
                </p:nvSpPr>
                <p:spPr>
                  <a:xfrm>
                    <a:off x="4377812" y="3457686"/>
                    <a:ext cx="20193" cy="10105"/>
                  </a:xfrm>
                  <a:custGeom>
                    <a:avLst/>
                    <a:gdLst>
                      <a:gd name="connsiteX0" fmla="*/ 3905 w 20193"/>
                      <a:gd name="connsiteY0" fmla="*/ 292 h 10105"/>
                      <a:gd name="connsiteX1" fmla="*/ 1715 w 20193"/>
                      <a:gd name="connsiteY1" fmla="*/ 1531 h 10105"/>
                      <a:gd name="connsiteX2" fmla="*/ 0 w 20193"/>
                      <a:gd name="connsiteY2" fmla="*/ 3721 h 10105"/>
                      <a:gd name="connsiteX3" fmla="*/ 1715 w 20193"/>
                      <a:gd name="connsiteY3" fmla="*/ 5912 h 10105"/>
                      <a:gd name="connsiteX4" fmla="*/ 7239 w 20193"/>
                      <a:gd name="connsiteY4" fmla="*/ 9055 h 10105"/>
                      <a:gd name="connsiteX5" fmla="*/ 11049 w 20193"/>
                      <a:gd name="connsiteY5" fmla="*/ 10103 h 10105"/>
                      <a:gd name="connsiteX6" fmla="*/ 14764 w 20193"/>
                      <a:gd name="connsiteY6" fmla="*/ 9055 h 10105"/>
                      <a:gd name="connsiteX7" fmla="*/ 20193 w 20193"/>
                      <a:gd name="connsiteY7" fmla="*/ 5912 h 10105"/>
                      <a:gd name="connsiteX8" fmla="*/ 20193 w 20193"/>
                      <a:gd name="connsiteY8" fmla="*/ 5912 h 10105"/>
                      <a:gd name="connsiteX9" fmla="*/ 19336 w 20193"/>
                      <a:gd name="connsiteY9" fmla="*/ 5912 h 10105"/>
                      <a:gd name="connsiteX10" fmla="*/ 18574 w 20193"/>
                      <a:gd name="connsiteY10" fmla="*/ 5912 h 10105"/>
                      <a:gd name="connsiteX11" fmla="*/ 13335 w 20193"/>
                      <a:gd name="connsiteY11" fmla="*/ 8865 h 10105"/>
                      <a:gd name="connsiteX12" fmla="*/ 9049 w 20193"/>
                      <a:gd name="connsiteY12" fmla="*/ 8865 h 10105"/>
                      <a:gd name="connsiteX13" fmla="*/ 7429 w 20193"/>
                      <a:gd name="connsiteY13" fmla="*/ 7912 h 10105"/>
                      <a:gd name="connsiteX14" fmla="*/ 14669 w 20193"/>
                      <a:gd name="connsiteY14" fmla="*/ 3531 h 10105"/>
                      <a:gd name="connsiteX15" fmla="*/ 14669 w 20193"/>
                      <a:gd name="connsiteY15" fmla="*/ 3055 h 10105"/>
                      <a:gd name="connsiteX16" fmla="*/ 11430 w 20193"/>
                      <a:gd name="connsiteY16" fmla="*/ 1150 h 10105"/>
                      <a:gd name="connsiteX17" fmla="*/ 7620 w 20193"/>
                      <a:gd name="connsiteY17" fmla="*/ 197 h 10105"/>
                      <a:gd name="connsiteX18" fmla="*/ 3905 w 20193"/>
                      <a:gd name="connsiteY18" fmla="*/ 292 h 10105"/>
                      <a:gd name="connsiteX19" fmla="*/ 11621 w 20193"/>
                      <a:gd name="connsiteY19" fmla="*/ 2578 h 10105"/>
                      <a:gd name="connsiteX20" fmla="*/ 6096 w 20193"/>
                      <a:gd name="connsiteY20" fmla="*/ 6007 h 10105"/>
                      <a:gd name="connsiteX21" fmla="*/ 5620 w 20193"/>
                      <a:gd name="connsiteY21" fmla="*/ 6007 h 10105"/>
                      <a:gd name="connsiteX22" fmla="*/ 3620 w 20193"/>
                      <a:gd name="connsiteY22" fmla="*/ 4864 h 10105"/>
                      <a:gd name="connsiteX23" fmla="*/ 3620 w 20193"/>
                      <a:gd name="connsiteY23" fmla="*/ 2388 h 10105"/>
                      <a:gd name="connsiteX24" fmla="*/ 5334 w 20193"/>
                      <a:gd name="connsiteY24" fmla="*/ 1340 h 10105"/>
                      <a:gd name="connsiteX25" fmla="*/ 9716 w 20193"/>
                      <a:gd name="connsiteY25" fmla="*/ 1340 h 10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0193" h="10105">
                        <a:moveTo>
                          <a:pt x="3905" y="292"/>
                        </a:moveTo>
                        <a:lnTo>
                          <a:pt x="1715" y="1531"/>
                        </a:lnTo>
                        <a:cubicBezTo>
                          <a:pt x="571" y="2197"/>
                          <a:pt x="0" y="2959"/>
                          <a:pt x="0" y="3721"/>
                        </a:cubicBezTo>
                        <a:cubicBezTo>
                          <a:pt x="0" y="4483"/>
                          <a:pt x="571" y="5245"/>
                          <a:pt x="1715" y="5912"/>
                        </a:cubicBezTo>
                        <a:lnTo>
                          <a:pt x="7239" y="9055"/>
                        </a:lnTo>
                        <a:cubicBezTo>
                          <a:pt x="8377" y="9776"/>
                          <a:pt x="9703" y="10141"/>
                          <a:pt x="11049" y="10103"/>
                        </a:cubicBezTo>
                        <a:cubicBezTo>
                          <a:pt x="12359" y="10092"/>
                          <a:pt x="13641" y="9730"/>
                          <a:pt x="14764" y="9055"/>
                        </a:cubicBezTo>
                        <a:lnTo>
                          <a:pt x="20193" y="5912"/>
                        </a:lnTo>
                        <a:cubicBezTo>
                          <a:pt x="20193" y="5912"/>
                          <a:pt x="20193" y="5912"/>
                          <a:pt x="20193" y="5912"/>
                        </a:cubicBezTo>
                        <a:lnTo>
                          <a:pt x="19336" y="5912"/>
                        </a:lnTo>
                        <a:cubicBezTo>
                          <a:pt x="19119" y="5718"/>
                          <a:pt x="18791" y="5718"/>
                          <a:pt x="18574" y="5912"/>
                        </a:cubicBezTo>
                        <a:lnTo>
                          <a:pt x="13335" y="8865"/>
                        </a:lnTo>
                        <a:cubicBezTo>
                          <a:pt x="12034" y="9719"/>
                          <a:pt x="10350" y="9719"/>
                          <a:pt x="9049" y="8865"/>
                        </a:cubicBezTo>
                        <a:lnTo>
                          <a:pt x="7429" y="7912"/>
                        </a:lnTo>
                        <a:cubicBezTo>
                          <a:pt x="7429" y="7912"/>
                          <a:pt x="14669" y="3531"/>
                          <a:pt x="14669" y="3531"/>
                        </a:cubicBezTo>
                        <a:cubicBezTo>
                          <a:pt x="14669" y="3531"/>
                          <a:pt x="14669" y="3531"/>
                          <a:pt x="14669" y="3055"/>
                        </a:cubicBezTo>
                        <a:lnTo>
                          <a:pt x="11430" y="1150"/>
                        </a:lnTo>
                        <a:cubicBezTo>
                          <a:pt x="10267" y="501"/>
                          <a:pt x="8952" y="172"/>
                          <a:pt x="7620" y="197"/>
                        </a:cubicBezTo>
                        <a:cubicBezTo>
                          <a:pt x="6395" y="-95"/>
                          <a:pt x="5114" y="-62"/>
                          <a:pt x="3905" y="292"/>
                        </a:cubicBezTo>
                        <a:close/>
                        <a:moveTo>
                          <a:pt x="11621" y="2578"/>
                        </a:moveTo>
                        <a:cubicBezTo>
                          <a:pt x="9844" y="3824"/>
                          <a:pt x="8000" y="4968"/>
                          <a:pt x="6096" y="6007"/>
                        </a:cubicBezTo>
                        <a:lnTo>
                          <a:pt x="5620" y="6007"/>
                        </a:lnTo>
                        <a:lnTo>
                          <a:pt x="3620" y="4864"/>
                        </a:lnTo>
                        <a:cubicBezTo>
                          <a:pt x="2191" y="4007"/>
                          <a:pt x="2191" y="3245"/>
                          <a:pt x="3620" y="2388"/>
                        </a:cubicBezTo>
                        <a:lnTo>
                          <a:pt x="5334" y="1340"/>
                        </a:lnTo>
                        <a:cubicBezTo>
                          <a:pt x="6684" y="537"/>
                          <a:pt x="8365" y="537"/>
                          <a:pt x="9716" y="1340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:a16="http://schemas.microsoft.com/office/drawing/2014/main" id="{9D5CB520-8585-193D-D09E-9D59AED11A0B}"/>
                      </a:ext>
                    </a:extLst>
                  </p:cNvPr>
                  <p:cNvSpPr/>
                  <p:nvPr/>
                </p:nvSpPr>
                <p:spPr>
                  <a:xfrm>
                    <a:off x="4387242" y="3451451"/>
                    <a:ext cx="20192" cy="8530"/>
                  </a:xfrm>
                  <a:custGeom>
                    <a:avLst/>
                    <a:gdLst>
                      <a:gd name="connsiteX0" fmla="*/ 15240 w 20192"/>
                      <a:gd name="connsiteY0" fmla="*/ 8528 h 8530"/>
                      <a:gd name="connsiteX1" fmla="*/ 18955 w 20192"/>
                      <a:gd name="connsiteY1" fmla="*/ 7480 h 8530"/>
                      <a:gd name="connsiteX2" fmla="*/ 20193 w 20192"/>
                      <a:gd name="connsiteY2" fmla="*/ 6718 h 8530"/>
                      <a:gd name="connsiteX3" fmla="*/ 20193 w 20192"/>
                      <a:gd name="connsiteY3" fmla="*/ 6718 h 8530"/>
                      <a:gd name="connsiteX4" fmla="*/ 19241 w 20192"/>
                      <a:gd name="connsiteY4" fmla="*/ 6146 h 8530"/>
                      <a:gd name="connsiteX5" fmla="*/ 18479 w 20192"/>
                      <a:gd name="connsiteY5" fmla="*/ 6146 h 8530"/>
                      <a:gd name="connsiteX6" fmla="*/ 17526 w 20192"/>
                      <a:gd name="connsiteY6" fmla="*/ 6718 h 8530"/>
                      <a:gd name="connsiteX7" fmla="*/ 13049 w 20192"/>
                      <a:gd name="connsiteY7" fmla="*/ 6718 h 8530"/>
                      <a:gd name="connsiteX8" fmla="*/ 5715 w 20192"/>
                      <a:gd name="connsiteY8" fmla="*/ 2432 h 8530"/>
                      <a:gd name="connsiteX9" fmla="*/ 8477 w 20192"/>
                      <a:gd name="connsiteY9" fmla="*/ 622 h 8530"/>
                      <a:gd name="connsiteX10" fmla="*/ 8477 w 20192"/>
                      <a:gd name="connsiteY10" fmla="*/ 146 h 8530"/>
                      <a:gd name="connsiteX11" fmla="*/ 7525 w 20192"/>
                      <a:gd name="connsiteY11" fmla="*/ 146 h 8530"/>
                      <a:gd name="connsiteX12" fmla="*/ 6763 w 20192"/>
                      <a:gd name="connsiteY12" fmla="*/ 146 h 8530"/>
                      <a:gd name="connsiteX13" fmla="*/ 4000 w 20192"/>
                      <a:gd name="connsiteY13" fmla="*/ 1670 h 8530"/>
                      <a:gd name="connsiteX14" fmla="*/ 4000 w 20192"/>
                      <a:gd name="connsiteY14" fmla="*/ 1670 h 8530"/>
                      <a:gd name="connsiteX15" fmla="*/ 1810 w 20192"/>
                      <a:gd name="connsiteY15" fmla="*/ 431 h 8530"/>
                      <a:gd name="connsiteX16" fmla="*/ 1143 w 20192"/>
                      <a:gd name="connsiteY16" fmla="*/ 431 h 8530"/>
                      <a:gd name="connsiteX17" fmla="*/ 0 w 20192"/>
                      <a:gd name="connsiteY17" fmla="*/ 1098 h 8530"/>
                      <a:gd name="connsiteX18" fmla="*/ 0 w 20192"/>
                      <a:gd name="connsiteY18" fmla="*/ 1098 h 8530"/>
                      <a:gd name="connsiteX19" fmla="*/ 2191 w 20192"/>
                      <a:gd name="connsiteY19" fmla="*/ 2432 h 8530"/>
                      <a:gd name="connsiteX20" fmla="*/ 762 w 20192"/>
                      <a:gd name="connsiteY20" fmla="*/ 3479 h 8530"/>
                      <a:gd name="connsiteX21" fmla="*/ 762 w 20192"/>
                      <a:gd name="connsiteY21" fmla="*/ 3479 h 8530"/>
                      <a:gd name="connsiteX22" fmla="*/ 1714 w 20192"/>
                      <a:gd name="connsiteY22" fmla="*/ 4051 h 8530"/>
                      <a:gd name="connsiteX23" fmla="*/ 2381 w 20192"/>
                      <a:gd name="connsiteY23" fmla="*/ 4051 h 8530"/>
                      <a:gd name="connsiteX24" fmla="*/ 3810 w 20192"/>
                      <a:gd name="connsiteY24" fmla="*/ 3194 h 8530"/>
                      <a:gd name="connsiteX25" fmla="*/ 3810 w 20192"/>
                      <a:gd name="connsiteY25" fmla="*/ 3194 h 8530"/>
                      <a:gd name="connsiteX26" fmla="*/ 11239 w 20192"/>
                      <a:gd name="connsiteY26" fmla="*/ 7480 h 8530"/>
                      <a:gd name="connsiteX27" fmla="*/ 15240 w 20192"/>
                      <a:gd name="connsiteY27" fmla="*/ 8528 h 8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0192" h="8530">
                        <a:moveTo>
                          <a:pt x="15240" y="8528"/>
                        </a:moveTo>
                        <a:cubicBezTo>
                          <a:pt x="16543" y="8472"/>
                          <a:pt x="17815" y="8113"/>
                          <a:pt x="18955" y="7480"/>
                        </a:cubicBezTo>
                        <a:lnTo>
                          <a:pt x="20193" y="6718"/>
                        </a:lnTo>
                        <a:cubicBezTo>
                          <a:pt x="20193" y="6718"/>
                          <a:pt x="20193" y="6718"/>
                          <a:pt x="20193" y="6718"/>
                        </a:cubicBezTo>
                        <a:lnTo>
                          <a:pt x="19241" y="6146"/>
                        </a:lnTo>
                        <a:lnTo>
                          <a:pt x="18479" y="6146"/>
                        </a:lnTo>
                        <a:lnTo>
                          <a:pt x="17526" y="6718"/>
                        </a:lnTo>
                        <a:cubicBezTo>
                          <a:pt x="16141" y="7517"/>
                          <a:pt x="14434" y="7517"/>
                          <a:pt x="13049" y="6718"/>
                        </a:cubicBezTo>
                        <a:lnTo>
                          <a:pt x="5715" y="2432"/>
                        </a:lnTo>
                        <a:cubicBezTo>
                          <a:pt x="6582" y="1749"/>
                          <a:pt x="7506" y="1144"/>
                          <a:pt x="8477" y="622"/>
                        </a:cubicBezTo>
                        <a:cubicBezTo>
                          <a:pt x="8477" y="622"/>
                          <a:pt x="8477" y="622"/>
                          <a:pt x="8477" y="146"/>
                        </a:cubicBezTo>
                        <a:lnTo>
                          <a:pt x="7525" y="146"/>
                        </a:lnTo>
                        <a:cubicBezTo>
                          <a:pt x="7308" y="-49"/>
                          <a:pt x="6980" y="-49"/>
                          <a:pt x="6763" y="146"/>
                        </a:cubicBezTo>
                        <a:lnTo>
                          <a:pt x="4000" y="1670"/>
                        </a:lnTo>
                        <a:lnTo>
                          <a:pt x="4000" y="1670"/>
                        </a:lnTo>
                        <a:lnTo>
                          <a:pt x="1810" y="431"/>
                        </a:lnTo>
                        <a:cubicBezTo>
                          <a:pt x="1599" y="329"/>
                          <a:pt x="1354" y="329"/>
                          <a:pt x="1143" y="431"/>
                        </a:cubicBezTo>
                        <a:lnTo>
                          <a:pt x="0" y="1098"/>
                        </a:lnTo>
                        <a:cubicBezTo>
                          <a:pt x="0" y="1098"/>
                          <a:pt x="0" y="1098"/>
                          <a:pt x="0" y="1098"/>
                        </a:cubicBezTo>
                        <a:lnTo>
                          <a:pt x="2191" y="2432"/>
                        </a:lnTo>
                        <a:cubicBezTo>
                          <a:pt x="1744" y="2820"/>
                          <a:pt x="1266" y="3170"/>
                          <a:pt x="762" y="3479"/>
                        </a:cubicBezTo>
                        <a:cubicBezTo>
                          <a:pt x="762" y="3479"/>
                          <a:pt x="762" y="3479"/>
                          <a:pt x="762" y="3479"/>
                        </a:cubicBezTo>
                        <a:lnTo>
                          <a:pt x="1714" y="4051"/>
                        </a:lnTo>
                        <a:cubicBezTo>
                          <a:pt x="1925" y="4153"/>
                          <a:pt x="2171" y="4153"/>
                          <a:pt x="2381" y="4051"/>
                        </a:cubicBezTo>
                        <a:lnTo>
                          <a:pt x="3810" y="3194"/>
                        </a:lnTo>
                        <a:lnTo>
                          <a:pt x="3810" y="3194"/>
                        </a:lnTo>
                        <a:lnTo>
                          <a:pt x="11239" y="7480"/>
                        </a:lnTo>
                        <a:cubicBezTo>
                          <a:pt x="12445" y="8205"/>
                          <a:pt x="13834" y="8569"/>
                          <a:pt x="15240" y="8528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9" name="Freeform: Shape 898">
                    <a:extLst>
                      <a:ext uri="{FF2B5EF4-FFF2-40B4-BE49-F238E27FC236}">
                        <a16:creationId xmlns:a16="http://schemas.microsoft.com/office/drawing/2014/main" id="{794700A4-6B04-8398-50F8-AFF31E27457C}"/>
                      </a:ext>
                    </a:extLst>
                  </p:cNvPr>
                  <p:cNvSpPr/>
                  <p:nvPr/>
                </p:nvSpPr>
                <p:spPr>
                  <a:xfrm>
                    <a:off x="4406863" y="3453407"/>
                    <a:ext cx="6500" cy="4256"/>
                  </a:xfrm>
                  <a:custGeom>
                    <a:avLst/>
                    <a:gdLst>
                      <a:gd name="connsiteX0" fmla="*/ 6477 w 6500"/>
                      <a:gd name="connsiteY0" fmla="*/ 4191 h 4256"/>
                      <a:gd name="connsiteX1" fmla="*/ 5048 w 6500"/>
                      <a:gd name="connsiteY1" fmla="*/ 2286 h 4256"/>
                      <a:gd name="connsiteX2" fmla="*/ 4000 w 6500"/>
                      <a:gd name="connsiteY2" fmla="*/ 1143 h 4256"/>
                      <a:gd name="connsiteX3" fmla="*/ 1905 w 6500"/>
                      <a:gd name="connsiteY3" fmla="*/ 0 h 4256"/>
                      <a:gd name="connsiteX4" fmla="*/ 1333 w 6500"/>
                      <a:gd name="connsiteY4" fmla="*/ 0 h 4256"/>
                      <a:gd name="connsiteX5" fmla="*/ 0 w 6500"/>
                      <a:gd name="connsiteY5" fmla="*/ 762 h 4256"/>
                      <a:gd name="connsiteX6" fmla="*/ 0 w 6500"/>
                      <a:gd name="connsiteY6" fmla="*/ 762 h 4256"/>
                      <a:gd name="connsiteX7" fmla="*/ 5715 w 6500"/>
                      <a:gd name="connsiteY7" fmla="*/ 4096 h 4256"/>
                      <a:gd name="connsiteX8" fmla="*/ 6382 w 6500"/>
                      <a:gd name="connsiteY8" fmla="*/ 4096 h 4256"/>
                      <a:gd name="connsiteX9" fmla="*/ 6477 w 6500"/>
                      <a:gd name="connsiteY9" fmla="*/ 4191 h 4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500" h="4256">
                        <a:moveTo>
                          <a:pt x="6477" y="4191"/>
                        </a:moveTo>
                        <a:lnTo>
                          <a:pt x="5048" y="2286"/>
                        </a:lnTo>
                        <a:cubicBezTo>
                          <a:pt x="4773" y="1843"/>
                          <a:pt x="4418" y="1456"/>
                          <a:pt x="4000" y="1143"/>
                        </a:cubicBezTo>
                        <a:lnTo>
                          <a:pt x="1905" y="0"/>
                        </a:lnTo>
                        <a:lnTo>
                          <a:pt x="1333" y="0"/>
                        </a:lnTo>
                        <a:lnTo>
                          <a:pt x="0" y="762"/>
                        </a:lnTo>
                        <a:cubicBezTo>
                          <a:pt x="0" y="762"/>
                          <a:pt x="0" y="762"/>
                          <a:pt x="0" y="762"/>
                        </a:cubicBezTo>
                        <a:lnTo>
                          <a:pt x="5715" y="4096"/>
                        </a:lnTo>
                        <a:cubicBezTo>
                          <a:pt x="5715" y="4096"/>
                          <a:pt x="6191" y="4096"/>
                          <a:pt x="6382" y="4096"/>
                        </a:cubicBezTo>
                        <a:cubicBezTo>
                          <a:pt x="6572" y="4096"/>
                          <a:pt x="6477" y="4382"/>
                          <a:pt x="6477" y="4191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00" name="Freeform: Shape 899">
                    <a:extLst>
                      <a:ext uri="{FF2B5EF4-FFF2-40B4-BE49-F238E27FC236}">
                        <a16:creationId xmlns:a16="http://schemas.microsoft.com/office/drawing/2014/main" id="{1885AD88-1019-E06D-87BD-0AA76D86FAD5}"/>
                      </a:ext>
                    </a:extLst>
                  </p:cNvPr>
                  <p:cNvSpPr/>
                  <p:nvPr/>
                </p:nvSpPr>
                <p:spPr>
                  <a:xfrm>
                    <a:off x="4410570" y="3438453"/>
                    <a:ext cx="18677" cy="10669"/>
                  </a:xfrm>
                  <a:custGeom>
                    <a:avLst/>
                    <a:gdLst>
                      <a:gd name="connsiteX0" fmla="*/ 18677 w 18677"/>
                      <a:gd name="connsiteY0" fmla="*/ 6763 h 10669"/>
                      <a:gd name="connsiteX1" fmla="*/ 17725 w 18677"/>
                      <a:gd name="connsiteY1" fmla="*/ 6191 h 10669"/>
                      <a:gd name="connsiteX2" fmla="*/ 17058 w 18677"/>
                      <a:gd name="connsiteY2" fmla="*/ 6191 h 10669"/>
                      <a:gd name="connsiteX3" fmla="*/ 13533 w 18677"/>
                      <a:gd name="connsiteY3" fmla="*/ 8192 h 10669"/>
                      <a:gd name="connsiteX4" fmla="*/ 9152 w 18677"/>
                      <a:gd name="connsiteY4" fmla="*/ 8192 h 10669"/>
                      <a:gd name="connsiteX5" fmla="*/ 3913 w 18677"/>
                      <a:gd name="connsiteY5" fmla="*/ 5143 h 10669"/>
                      <a:gd name="connsiteX6" fmla="*/ 3913 w 18677"/>
                      <a:gd name="connsiteY6" fmla="*/ 2572 h 10669"/>
                      <a:gd name="connsiteX7" fmla="*/ 7438 w 18677"/>
                      <a:gd name="connsiteY7" fmla="*/ 571 h 10669"/>
                      <a:gd name="connsiteX8" fmla="*/ 7438 w 18677"/>
                      <a:gd name="connsiteY8" fmla="*/ 571 h 10669"/>
                      <a:gd name="connsiteX9" fmla="*/ 6580 w 18677"/>
                      <a:gd name="connsiteY9" fmla="*/ 0 h 10669"/>
                      <a:gd name="connsiteX10" fmla="*/ 5533 w 18677"/>
                      <a:gd name="connsiteY10" fmla="*/ 0 h 10669"/>
                      <a:gd name="connsiteX11" fmla="*/ 1818 w 18677"/>
                      <a:gd name="connsiteY11" fmla="*/ 2191 h 10669"/>
                      <a:gd name="connsiteX12" fmla="*/ 8 w 18677"/>
                      <a:gd name="connsiteY12" fmla="*/ 4381 h 10669"/>
                      <a:gd name="connsiteX13" fmla="*/ 1818 w 18677"/>
                      <a:gd name="connsiteY13" fmla="*/ 6572 h 10669"/>
                      <a:gd name="connsiteX14" fmla="*/ 7247 w 18677"/>
                      <a:gd name="connsiteY14" fmla="*/ 9715 h 10669"/>
                      <a:gd name="connsiteX15" fmla="*/ 11057 w 18677"/>
                      <a:gd name="connsiteY15" fmla="*/ 10668 h 10669"/>
                      <a:gd name="connsiteX16" fmla="*/ 14867 w 18677"/>
                      <a:gd name="connsiteY16" fmla="*/ 9715 h 10669"/>
                      <a:gd name="connsiteX17" fmla="*/ 18582 w 18677"/>
                      <a:gd name="connsiteY17" fmla="*/ 7525 h 10669"/>
                      <a:gd name="connsiteX18" fmla="*/ 18677 w 18677"/>
                      <a:gd name="connsiteY18" fmla="*/ 6763 h 10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8677" h="10669">
                        <a:moveTo>
                          <a:pt x="18677" y="6763"/>
                        </a:moveTo>
                        <a:lnTo>
                          <a:pt x="17725" y="6191"/>
                        </a:lnTo>
                        <a:lnTo>
                          <a:pt x="17058" y="6191"/>
                        </a:lnTo>
                        <a:lnTo>
                          <a:pt x="13533" y="8192"/>
                        </a:lnTo>
                        <a:cubicBezTo>
                          <a:pt x="12196" y="9038"/>
                          <a:pt x="10490" y="9038"/>
                          <a:pt x="9152" y="8192"/>
                        </a:cubicBezTo>
                        <a:lnTo>
                          <a:pt x="3913" y="5143"/>
                        </a:lnTo>
                        <a:cubicBezTo>
                          <a:pt x="2389" y="4286"/>
                          <a:pt x="2389" y="3429"/>
                          <a:pt x="3913" y="2572"/>
                        </a:cubicBezTo>
                        <a:lnTo>
                          <a:pt x="7438" y="571"/>
                        </a:lnTo>
                        <a:cubicBezTo>
                          <a:pt x="7438" y="571"/>
                          <a:pt x="7438" y="571"/>
                          <a:pt x="7438" y="571"/>
                        </a:cubicBezTo>
                        <a:lnTo>
                          <a:pt x="6580" y="0"/>
                        </a:lnTo>
                        <a:lnTo>
                          <a:pt x="5533" y="0"/>
                        </a:lnTo>
                        <a:lnTo>
                          <a:pt x="1818" y="2191"/>
                        </a:lnTo>
                        <a:cubicBezTo>
                          <a:pt x="675" y="2857"/>
                          <a:pt x="103" y="3524"/>
                          <a:pt x="8" y="4381"/>
                        </a:cubicBezTo>
                        <a:cubicBezTo>
                          <a:pt x="-87" y="5239"/>
                          <a:pt x="675" y="5810"/>
                          <a:pt x="1818" y="6572"/>
                        </a:cubicBezTo>
                        <a:lnTo>
                          <a:pt x="7247" y="9715"/>
                        </a:lnTo>
                        <a:cubicBezTo>
                          <a:pt x="8415" y="10352"/>
                          <a:pt x="9727" y="10680"/>
                          <a:pt x="11057" y="10668"/>
                        </a:cubicBezTo>
                        <a:cubicBezTo>
                          <a:pt x="12389" y="10693"/>
                          <a:pt x="13704" y="10365"/>
                          <a:pt x="14867" y="9715"/>
                        </a:cubicBezTo>
                        <a:lnTo>
                          <a:pt x="18582" y="7525"/>
                        </a:lnTo>
                        <a:lnTo>
                          <a:pt x="18677" y="6763"/>
                        </a:ln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01" name="Freeform: Shape 900">
                    <a:extLst>
                      <a:ext uri="{FF2B5EF4-FFF2-40B4-BE49-F238E27FC236}">
                        <a16:creationId xmlns:a16="http://schemas.microsoft.com/office/drawing/2014/main" id="{E458A93D-7092-6600-6814-455F0CB0C95A}"/>
                      </a:ext>
                    </a:extLst>
                  </p:cNvPr>
                  <p:cNvSpPr/>
                  <p:nvPr/>
                </p:nvSpPr>
                <p:spPr>
                  <a:xfrm>
                    <a:off x="4420865" y="3432067"/>
                    <a:ext cx="18868" cy="10862"/>
                  </a:xfrm>
                  <a:custGeom>
                    <a:avLst/>
                    <a:gdLst>
                      <a:gd name="connsiteX0" fmla="*/ 17050 w 18868"/>
                      <a:gd name="connsiteY0" fmla="*/ 4195 h 10862"/>
                      <a:gd name="connsiteX1" fmla="*/ 11621 w 18868"/>
                      <a:gd name="connsiteY1" fmla="*/ 1051 h 10862"/>
                      <a:gd name="connsiteX2" fmla="*/ 4000 w 18868"/>
                      <a:gd name="connsiteY2" fmla="*/ 1051 h 10862"/>
                      <a:gd name="connsiteX3" fmla="*/ 1810 w 18868"/>
                      <a:gd name="connsiteY3" fmla="*/ 2290 h 10862"/>
                      <a:gd name="connsiteX4" fmla="*/ 0 w 18868"/>
                      <a:gd name="connsiteY4" fmla="*/ 4480 h 10862"/>
                      <a:gd name="connsiteX5" fmla="*/ 1810 w 18868"/>
                      <a:gd name="connsiteY5" fmla="*/ 6671 h 10862"/>
                      <a:gd name="connsiteX6" fmla="*/ 7239 w 18868"/>
                      <a:gd name="connsiteY6" fmla="*/ 9814 h 10862"/>
                      <a:gd name="connsiteX7" fmla="*/ 11049 w 18868"/>
                      <a:gd name="connsiteY7" fmla="*/ 10862 h 10862"/>
                      <a:gd name="connsiteX8" fmla="*/ 14859 w 18868"/>
                      <a:gd name="connsiteY8" fmla="*/ 9814 h 10862"/>
                      <a:gd name="connsiteX9" fmla="*/ 17050 w 18868"/>
                      <a:gd name="connsiteY9" fmla="*/ 8576 h 10862"/>
                      <a:gd name="connsiteX10" fmla="*/ 18860 w 18868"/>
                      <a:gd name="connsiteY10" fmla="*/ 6385 h 10862"/>
                      <a:gd name="connsiteX11" fmla="*/ 17050 w 18868"/>
                      <a:gd name="connsiteY11" fmla="*/ 4195 h 10862"/>
                      <a:gd name="connsiteX12" fmla="*/ 15145 w 18868"/>
                      <a:gd name="connsiteY12" fmla="*/ 5242 h 10862"/>
                      <a:gd name="connsiteX13" fmla="*/ 15145 w 18868"/>
                      <a:gd name="connsiteY13" fmla="*/ 7719 h 10862"/>
                      <a:gd name="connsiteX14" fmla="*/ 13335 w 18868"/>
                      <a:gd name="connsiteY14" fmla="*/ 8767 h 10862"/>
                      <a:gd name="connsiteX15" fmla="*/ 8953 w 18868"/>
                      <a:gd name="connsiteY15" fmla="*/ 8767 h 10862"/>
                      <a:gd name="connsiteX16" fmla="*/ 3620 w 18868"/>
                      <a:gd name="connsiteY16" fmla="*/ 5719 h 10862"/>
                      <a:gd name="connsiteX17" fmla="*/ 3620 w 18868"/>
                      <a:gd name="connsiteY17" fmla="*/ 3242 h 10862"/>
                      <a:gd name="connsiteX18" fmla="*/ 5429 w 18868"/>
                      <a:gd name="connsiteY18" fmla="*/ 2194 h 10862"/>
                      <a:gd name="connsiteX19" fmla="*/ 9811 w 18868"/>
                      <a:gd name="connsiteY19" fmla="*/ 2194 h 10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8868" h="10862">
                        <a:moveTo>
                          <a:pt x="17050" y="4195"/>
                        </a:moveTo>
                        <a:lnTo>
                          <a:pt x="11621" y="1051"/>
                        </a:lnTo>
                        <a:cubicBezTo>
                          <a:pt x="9274" y="-350"/>
                          <a:pt x="6347" y="-350"/>
                          <a:pt x="4000" y="1051"/>
                        </a:cubicBezTo>
                        <a:lnTo>
                          <a:pt x="1810" y="2290"/>
                        </a:lnTo>
                        <a:cubicBezTo>
                          <a:pt x="901" y="2702"/>
                          <a:pt x="234" y="3510"/>
                          <a:pt x="0" y="4480"/>
                        </a:cubicBezTo>
                        <a:cubicBezTo>
                          <a:pt x="0" y="5242"/>
                          <a:pt x="667" y="6004"/>
                          <a:pt x="1810" y="6671"/>
                        </a:cubicBezTo>
                        <a:lnTo>
                          <a:pt x="7239" y="9814"/>
                        </a:lnTo>
                        <a:cubicBezTo>
                          <a:pt x="8400" y="10481"/>
                          <a:pt x="9711" y="10841"/>
                          <a:pt x="11049" y="10862"/>
                        </a:cubicBezTo>
                        <a:cubicBezTo>
                          <a:pt x="12389" y="10854"/>
                          <a:pt x="13703" y="10493"/>
                          <a:pt x="14859" y="9814"/>
                        </a:cubicBezTo>
                        <a:lnTo>
                          <a:pt x="17050" y="8576"/>
                        </a:lnTo>
                        <a:cubicBezTo>
                          <a:pt x="18193" y="7814"/>
                          <a:pt x="18764" y="7147"/>
                          <a:pt x="18860" y="6385"/>
                        </a:cubicBezTo>
                        <a:cubicBezTo>
                          <a:pt x="18955" y="5623"/>
                          <a:pt x="18288" y="4861"/>
                          <a:pt x="17050" y="4195"/>
                        </a:cubicBezTo>
                        <a:close/>
                        <a:moveTo>
                          <a:pt x="15145" y="5242"/>
                        </a:moveTo>
                        <a:cubicBezTo>
                          <a:pt x="16573" y="6004"/>
                          <a:pt x="16669" y="6862"/>
                          <a:pt x="15145" y="7719"/>
                        </a:cubicBezTo>
                        <a:lnTo>
                          <a:pt x="13335" y="8767"/>
                        </a:lnTo>
                        <a:cubicBezTo>
                          <a:pt x="11985" y="9570"/>
                          <a:pt x="10304" y="9570"/>
                          <a:pt x="8953" y="8767"/>
                        </a:cubicBezTo>
                        <a:lnTo>
                          <a:pt x="3620" y="5719"/>
                        </a:lnTo>
                        <a:cubicBezTo>
                          <a:pt x="2191" y="4861"/>
                          <a:pt x="2096" y="4004"/>
                          <a:pt x="3620" y="3242"/>
                        </a:cubicBezTo>
                        <a:lnTo>
                          <a:pt x="5429" y="2194"/>
                        </a:lnTo>
                        <a:cubicBezTo>
                          <a:pt x="6767" y="1348"/>
                          <a:pt x="8473" y="1348"/>
                          <a:pt x="9811" y="2194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02" name="Freeform: Shape 901">
                    <a:extLst>
                      <a:ext uri="{FF2B5EF4-FFF2-40B4-BE49-F238E27FC236}">
                        <a16:creationId xmlns:a16="http://schemas.microsoft.com/office/drawing/2014/main" id="{4431601F-C11C-358F-5704-FFF805328CA9}"/>
                      </a:ext>
                    </a:extLst>
                  </p:cNvPr>
                  <p:cNvSpPr/>
                  <p:nvPr/>
                </p:nvSpPr>
                <p:spPr>
                  <a:xfrm>
                    <a:off x="4432295" y="3424831"/>
                    <a:ext cx="22002" cy="11907"/>
                  </a:xfrm>
                  <a:custGeom>
                    <a:avLst/>
                    <a:gdLst>
                      <a:gd name="connsiteX0" fmla="*/ 14192 w 22002"/>
                      <a:gd name="connsiteY0" fmla="*/ 10860 h 11907"/>
                      <a:gd name="connsiteX1" fmla="*/ 14192 w 22002"/>
                      <a:gd name="connsiteY1" fmla="*/ 10383 h 11907"/>
                      <a:gd name="connsiteX2" fmla="*/ 5525 w 22002"/>
                      <a:gd name="connsiteY2" fmla="*/ 5430 h 11907"/>
                      <a:gd name="connsiteX3" fmla="*/ 4382 w 22002"/>
                      <a:gd name="connsiteY3" fmla="*/ 4002 h 11907"/>
                      <a:gd name="connsiteX4" fmla="*/ 5525 w 22002"/>
                      <a:gd name="connsiteY4" fmla="*/ 2668 h 11907"/>
                      <a:gd name="connsiteX5" fmla="*/ 6953 w 22002"/>
                      <a:gd name="connsiteY5" fmla="*/ 1811 h 11907"/>
                      <a:gd name="connsiteX6" fmla="*/ 11335 w 22002"/>
                      <a:gd name="connsiteY6" fmla="*/ 1811 h 11907"/>
                      <a:gd name="connsiteX7" fmla="*/ 20098 w 22002"/>
                      <a:gd name="connsiteY7" fmla="*/ 6859 h 11907"/>
                      <a:gd name="connsiteX8" fmla="*/ 20860 w 22002"/>
                      <a:gd name="connsiteY8" fmla="*/ 6859 h 11907"/>
                      <a:gd name="connsiteX9" fmla="*/ 22003 w 22002"/>
                      <a:gd name="connsiteY9" fmla="*/ 6192 h 11907"/>
                      <a:gd name="connsiteX10" fmla="*/ 22003 w 22002"/>
                      <a:gd name="connsiteY10" fmla="*/ 6192 h 11907"/>
                      <a:gd name="connsiteX11" fmla="*/ 13144 w 22002"/>
                      <a:gd name="connsiteY11" fmla="*/ 1049 h 11907"/>
                      <a:gd name="connsiteX12" fmla="*/ 9334 w 22002"/>
                      <a:gd name="connsiteY12" fmla="*/ 1 h 11907"/>
                      <a:gd name="connsiteX13" fmla="*/ 5620 w 22002"/>
                      <a:gd name="connsiteY13" fmla="*/ 954 h 11907"/>
                      <a:gd name="connsiteX14" fmla="*/ 4191 w 22002"/>
                      <a:gd name="connsiteY14" fmla="*/ 1811 h 11907"/>
                      <a:gd name="connsiteX15" fmla="*/ 2953 w 22002"/>
                      <a:gd name="connsiteY15" fmla="*/ 4097 h 11907"/>
                      <a:gd name="connsiteX16" fmla="*/ 1810 w 22002"/>
                      <a:gd name="connsiteY16" fmla="*/ 4097 h 11907"/>
                      <a:gd name="connsiteX17" fmla="*/ 1143 w 22002"/>
                      <a:gd name="connsiteY17" fmla="*/ 4097 h 11907"/>
                      <a:gd name="connsiteX18" fmla="*/ 0 w 22002"/>
                      <a:gd name="connsiteY18" fmla="*/ 4764 h 11907"/>
                      <a:gd name="connsiteX19" fmla="*/ 0 w 22002"/>
                      <a:gd name="connsiteY19" fmla="*/ 4764 h 11907"/>
                      <a:gd name="connsiteX20" fmla="*/ 12287 w 22002"/>
                      <a:gd name="connsiteY20" fmla="*/ 11907 h 11907"/>
                      <a:gd name="connsiteX21" fmla="*/ 13049 w 22002"/>
                      <a:gd name="connsiteY21" fmla="*/ 11907 h 119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2002" h="11907">
                        <a:moveTo>
                          <a:pt x="14192" y="10860"/>
                        </a:moveTo>
                        <a:cubicBezTo>
                          <a:pt x="14192" y="10860"/>
                          <a:pt x="14192" y="10860"/>
                          <a:pt x="14192" y="10383"/>
                        </a:cubicBezTo>
                        <a:lnTo>
                          <a:pt x="5525" y="5430"/>
                        </a:lnTo>
                        <a:cubicBezTo>
                          <a:pt x="4763" y="4922"/>
                          <a:pt x="4382" y="4446"/>
                          <a:pt x="4382" y="4002"/>
                        </a:cubicBezTo>
                        <a:cubicBezTo>
                          <a:pt x="4382" y="4002"/>
                          <a:pt x="4382" y="3144"/>
                          <a:pt x="5525" y="2668"/>
                        </a:cubicBezTo>
                        <a:lnTo>
                          <a:pt x="6953" y="1811"/>
                        </a:lnTo>
                        <a:cubicBezTo>
                          <a:pt x="8303" y="1008"/>
                          <a:pt x="9984" y="1008"/>
                          <a:pt x="11335" y="1811"/>
                        </a:cubicBezTo>
                        <a:lnTo>
                          <a:pt x="20098" y="6859"/>
                        </a:lnTo>
                        <a:cubicBezTo>
                          <a:pt x="20315" y="7053"/>
                          <a:pt x="20643" y="7053"/>
                          <a:pt x="20860" y="6859"/>
                        </a:cubicBezTo>
                        <a:lnTo>
                          <a:pt x="22003" y="6192"/>
                        </a:lnTo>
                        <a:lnTo>
                          <a:pt x="22003" y="6192"/>
                        </a:lnTo>
                        <a:lnTo>
                          <a:pt x="13144" y="1049"/>
                        </a:lnTo>
                        <a:cubicBezTo>
                          <a:pt x="11983" y="383"/>
                          <a:pt x="10673" y="22"/>
                          <a:pt x="9334" y="1"/>
                        </a:cubicBezTo>
                        <a:cubicBezTo>
                          <a:pt x="8033" y="-21"/>
                          <a:pt x="6750" y="308"/>
                          <a:pt x="5620" y="954"/>
                        </a:cubicBezTo>
                        <a:lnTo>
                          <a:pt x="4191" y="1811"/>
                        </a:lnTo>
                        <a:cubicBezTo>
                          <a:pt x="2858" y="2573"/>
                          <a:pt x="2477" y="3335"/>
                          <a:pt x="2953" y="4097"/>
                        </a:cubicBezTo>
                        <a:cubicBezTo>
                          <a:pt x="3429" y="4859"/>
                          <a:pt x="1810" y="4097"/>
                          <a:pt x="1810" y="4097"/>
                        </a:cubicBezTo>
                        <a:cubicBezTo>
                          <a:pt x="1810" y="4097"/>
                          <a:pt x="1810" y="4097"/>
                          <a:pt x="1143" y="4097"/>
                        </a:cubicBezTo>
                        <a:lnTo>
                          <a:pt x="0" y="4764"/>
                        </a:lnTo>
                        <a:cubicBezTo>
                          <a:pt x="0" y="4764"/>
                          <a:pt x="0" y="4764"/>
                          <a:pt x="0" y="4764"/>
                        </a:cubicBezTo>
                        <a:lnTo>
                          <a:pt x="12287" y="11907"/>
                        </a:lnTo>
                        <a:lnTo>
                          <a:pt x="13049" y="11907"/>
                        </a:ln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03" name="Freeform: Shape 902">
                    <a:extLst>
                      <a:ext uri="{FF2B5EF4-FFF2-40B4-BE49-F238E27FC236}">
                        <a16:creationId xmlns:a16="http://schemas.microsoft.com/office/drawing/2014/main" id="{57ADD581-F3E3-76C8-7A38-F060A0976815}"/>
                      </a:ext>
                    </a:extLst>
                  </p:cNvPr>
                  <p:cNvSpPr/>
                  <p:nvPr/>
                </p:nvSpPr>
                <p:spPr>
                  <a:xfrm>
                    <a:off x="4446951" y="3416831"/>
                    <a:ext cx="17479" cy="11289"/>
                  </a:xfrm>
                  <a:custGeom>
                    <a:avLst/>
                    <a:gdLst>
                      <a:gd name="connsiteX0" fmla="*/ 6203 w 17479"/>
                      <a:gd name="connsiteY0" fmla="*/ 7239 h 11289"/>
                      <a:gd name="connsiteX1" fmla="*/ 10490 w 17479"/>
                      <a:gd name="connsiteY1" fmla="*/ 6191 h 11289"/>
                      <a:gd name="connsiteX2" fmla="*/ 13728 w 17479"/>
                      <a:gd name="connsiteY2" fmla="*/ 6191 h 11289"/>
                      <a:gd name="connsiteX3" fmla="*/ 14204 w 17479"/>
                      <a:gd name="connsiteY3" fmla="*/ 6191 h 11289"/>
                      <a:gd name="connsiteX4" fmla="*/ 13633 w 17479"/>
                      <a:gd name="connsiteY4" fmla="*/ 8192 h 11289"/>
                      <a:gd name="connsiteX5" fmla="*/ 9347 w 17479"/>
                      <a:gd name="connsiteY5" fmla="*/ 10668 h 11289"/>
                      <a:gd name="connsiteX6" fmla="*/ 9347 w 17479"/>
                      <a:gd name="connsiteY6" fmla="*/ 10668 h 11289"/>
                      <a:gd name="connsiteX7" fmla="*/ 10204 w 17479"/>
                      <a:gd name="connsiteY7" fmla="*/ 11144 h 11289"/>
                      <a:gd name="connsiteX8" fmla="*/ 10966 w 17479"/>
                      <a:gd name="connsiteY8" fmla="*/ 11144 h 11289"/>
                      <a:gd name="connsiteX9" fmla="*/ 15538 w 17479"/>
                      <a:gd name="connsiteY9" fmla="*/ 8572 h 11289"/>
                      <a:gd name="connsiteX10" fmla="*/ 16109 w 17479"/>
                      <a:gd name="connsiteY10" fmla="*/ 4667 h 11289"/>
                      <a:gd name="connsiteX11" fmla="*/ 13347 w 17479"/>
                      <a:gd name="connsiteY11" fmla="*/ 3620 h 11289"/>
                      <a:gd name="connsiteX12" fmla="*/ 10108 w 17479"/>
                      <a:gd name="connsiteY12" fmla="*/ 3620 h 11289"/>
                      <a:gd name="connsiteX13" fmla="*/ 5822 w 17479"/>
                      <a:gd name="connsiteY13" fmla="*/ 4572 h 11289"/>
                      <a:gd name="connsiteX14" fmla="*/ 2679 w 17479"/>
                      <a:gd name="connsiteY14" fmla="*/ 4572 h 11289"/>
                      <a:gd name="connsiteX15" fmla="*/ 2679 w 17479"/>
                      <a:gd name="connsiteY15" fmla="*/ 4572 h 11289"/>
                      <a:gd name="connsiteX16" fmla="*/ 2679 w 17479"/>
                      <a:gd name="connsiteY16" fmla="*/ 3810 h 11289"/>
                      <a:gd name="connsiteX17" fmla="*/ 3727 w 17479"/>
                      <a:gd name="connsiteY17" fmla="*/ 2762 h 11289"/>
                      <a:gd name="connsiteX18" fmla="*/ 7537 w 17479"/>
                      <a:gd name="connsiteY18" fmla="*/ 476 h 11289"/>
                      <a:gd name="connsiteX19" fmla="*/ 7537 w 17479"/>
                      <a:gd name="connsiteY19" fmla="*/ 476 h 11289"/>
                      <a:gd name="connsiteX20" fmla="*/ 6680 w 17479"/>
                      <a:gd name="connsiteY20" fmla="*/ 0 h 11289"/>
                      <a:gd name="connsiteX21" fmla="*/ 6013 w 17479"/>
                      <a:gd name="connsiteY21" fmla="*/ 0 h 11289"/>
                      <a:gd name="connsiteX22" fmla="*/ 1822 w 17479"/>
                      <a:gd name="connsiteY22" fmla="*/ 2381 h 11289"/>
                      <a:gd name="connsiteX23" fmla="*/ 1822 w 17479"/>
                      <a:gd name="connsiteY23" fmla="*/ 6191 h 11289"/>
                      <a:gd name="connsiteX24" fmla="*/ 4298 w 17479"/>
                      <a:gd name="connsiteY24" fmla="*/ 6953 h 11289"/>
                      <a:gd name="connsiteX25" fmla="*/ 6203 w 17479"/>
                      <a:gd name="connsiteY25" fmla="*/ 7239 h 1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7479" h="11289">
                        <a:moveTo>
                          <a:pt x="6203" y="7239"/>
                        </a:moveTo>
                        <a:lnTo>
                          <a:pt x="10490" y="6191"/>
                        </a:lnTo>
                        <a:cubicBezTo>
                          <a:pt x="11526" y="5757"/>
                          <a:pt x="12692" y="5757"/>
                          <a:pt x="13728" y="6191"/>
                        </a:cubicBezTo>
                        <a:lnTo>
                          <a:pt x="14204" y="6191"/>
                        </a:lnTo>
                        <a:cubicBezTo>
                          <a:pt x="15157" y="6763"/>
                          <a:pt x="14966" y="7429"/>
                          <a:pt x="13633" y="8192"/>
                        </a:cubicBezTo>
                        <a:lnTo>
                          <a:pt x="9347" y="10668"/>
                        </a:lnTo>
                        <a:lnTo>
                          <a:pt x="9347" y="10668"/>
                        </a:lnTo>
                        <a:lnTo>
                          <a:pt x="10204" y="11144"/>
                        </a:lnTo>
                        <a:cubicBezTo>
                          <a:pt x="10421" y="11338"/>
                          <a:pt x="10749" y="11338"/>
                          <a:pt x="10966" y="11144"/>
                        </a:cubicBezTo>
                        <a:lnTo>
                          <a:pt x="15538" y="8572"/>
                        </a:lnTo>
                        <a:cubicBezTo>
                          <a:pt x="17919" y="7144"/>
                          <a:pt x="18110" y="5810"/>
                          <a:pt x="16109" y="4667"/>
                        </a:cubicBezTo>
                        <a:cubicBezTo>
                          <a:pt x="15272" y="4129"/>
                          <a:pt x="14331" y="3773"/>
                          <a:pt x="13347" y="3620"/>
                        </a:cubicBezTo>
                        <a:cubicBezTo>
                          <a:pt x="12284" y="3349"/>
                          <a:pt x="11171" y="3349"/>
                          <a:pt x="10108" y="3620"/>
                        </a:cubicBezTo>
                        <a:lnTo>
                          <a:pt x="5822" y="4572"/>
                        </a:lnTo>
                        <a:cubicBezTo>
                          <a:pt x="4804" y="4920"/>
                          <a:pt x="3698" y="4920"/>
                          <a:pt x="2679" y="4572"/>
                        </a:cubicBezTo>
                        <a:lnTo>
                          <a:pt x="2679" y="4572"/>
                        </a:lnTo>
                        <a:cubicBezTo>
                          <a:pt x="2519" y="4343"/>
                          <a:pt x="2519" y="4039"/>
                          <a:pt x="2679" y="3810"/>
                        </a:cubicBezTo>
                        <a:cubicBezTo>
                          <a:pt x="2679" y="3810"/>
                          <a:pt x="2679" y="3143"/>
                          <a:pt x="3727" y="2762"/>
                        </a:cubicBezTo>
                        <a:lnTo>
                          <a:pt x="7537" y="476"/>
                        </a:lnTo>
                        <a:cubicBezTo>
                          <a:pt x="7537" y="476"/>
                          <a:pt x="7537" y="476"/>
                          <a:pt x="7537" y="476"/>
                        </a:cubicBezTo>
                        <a:lnTo>
                          <a:pt x="6680" y="0"/>
                        </a:lnTo>
                        <a:lnTo>
                          <a:pt x="6013" y="0"/>
                        </a:lnTo>
                        <a:lnTo>
                          <a:pt x="1822" y="2381"/>
                        </a:lnTo>
                        <a:cubicBezTo>
                          <a:pt x="-559" y="3715"/>
                          <a:pt x="-655" y="4953"/>
                          <a:pt x="1822" y="6191"/>
                        </a:cubicBezTo>
                        <a:cubicBezTo>
                          <a:pt x="2565" y="6660"/>
                          <a:pt x="3420" y="6923"/>
                          <a:pt x="4298" y="6953"/>
                        </a:cubicBezTo>
                        <a:cubicBezTo>
                          <a:pt x="4922" y="7113"/>
                          <a:pt x="5560" y="7208"/>
                          <a:pt x="6203" y="7239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04" name="Freeform: Shape 903">
                    <a:extLst>
                      <a:ext uri="{FF2B5EF4-FFF2-40B4-BE49-F238E27FC236}">
                        <a16:creationId xmlns:a16="http://schemas.microsoft.com/office/drawing/2014/main" id="{27AC3B48-853F-E828-456C-E87B14739EE8}"/>
                      </a:ext>
                    </a:extLst>
                  </p:cNvPr>
                  <p:cNvSpPr/>
                  <p:nvPr/>
                </p:nvSpPr>
                <p:spPr>
                  <a:xfrm>
                    <a:off x="4457822" y="3411614"/>
                    <a:ext cx="20192" cy="9979"/>
                  </a:xfrm>
                  <a:custGeom>
                    <a:avLst/>
                    <a:gdLst>
                      <a:gd name="connsiteX0" fmla="*/ 3905 w 20192"/>
                      <a:gd name="connsiteY0" fmla="*/ 169 h 9979"/>
                      <a:gd name="connsiteX1" fmla="*/ 1810 w 20192"/>
                      <a:gd name="connsiteY1" fmla="*/ 1407 h 9979"/>
                      <a:gd name="connsiteX2" fmla="*/ 0 w 20192"/>
                      <a:gd name="connsiteY2" fmla="*/ 3598 h 9979"/>
                      <a:gd name="connsiteX3" fmla="*/ 1810 w 20192"/>
                      <a:gd name="connsiteY3" fmla="*/ 5788 h 9979"/>
                      <a:gd name="connsiteX4" fmla="*/ 7239 w 20192"/>
                      <a:gd name="connsiteY4" fmla="*/ 8932 h 9979"/>
                      <a:gd name="connsiteX5" fmla="*/ 11049 w 20192"/>
                      <a:gd name="connsiteY5" fmla="*/ 9979 h 9979"/>
                      <a:gd name="connsiteX6" fmla="*/ 14764 w 20192"/>
                      <a:gd name="connsiteY6" fmla="*/ 8932 h 9979"/>
                      <a:gd name="connsiteX7" fmla="*/ 20193 w 20192"/>
                      <a:gd name="connsiteY7" fmla="*/ 5788 h 9979"/>
                      <a:gd name="connsiteX8" fmla="*/ 20193 w 20192"/>
                      <a:gd name="connsiteY8" fmla="*/ 5788 h 9979"/>
                      <a:gd name="connsiteX9" fmla="*/ 19336 w 20192"/>
                      <a:gd name="connsiteY9" fmla="*/ 5788 h 9979"/>
                      <a:gd name="connsiteX10" fmla="*/ 18574 w 20192"/>
                      <a:gd name="connsiteY10" fmla="*/ 5788 h 9979"/>
                      <a:gd name="connsiteX11" fmla="*/ 13430 w 20192"/>
                      <a:gd name="connsiteY11" fmla="*/ 8741 h 9979"/>
                      <a:gd name="connsiteX12" fmla="*/ 9049 w 20192"/>
                      <a:gd name="connsiteY12" fmla="*/ 8741 h 9979"/>
                      <a:gd name="connsiteX13" fmla="*/ 7429 w 20192"/>
                      <a:gd name="connsiteY13" fmla="*/ 7789 h 9979"/>
                      <a:gd name="connsiteX14" fmla="*/ 14764 w 20192"/>
                      <a:gd name="connsiteY14" fmla="*/ 3312 h 9979"/>
                      <a:gd name="connsiteX15" fmla="*/ 14764 w 20192"/>
                      <a:gd name="connsiteY15" fmla="*/ 3312 h 9979"/>
                      <a:gd name="connsiteX16" fmla="*/ 11525 w 20192"/>
                      <a:gd name="connsiteY16" fmla="*/ 1407 h 9979"/>
                      <a:gd name="connsiteX17" fmla="*/ 7810 w 20192"/>
                      <a:gd name="connsiteY17" fmla="*/ 359 h 9979"/>
                      <a:gd name="connsiteX18" fmla="*/ 3905 w 20192"/>
                      <a:gd name="connsiteY18" fmla="*/ 168 h 9979"/>
                      <a:gd name="connsiteX19" fmla="*/ 11621 w 20192"/>
                      <a:gd name="connsiteY19" fmla="*/ 2455 h 9979"/>
                      <a:gd name="connsiteX20" fmla="*/ 6096 w 20192"/>
                      <a:gd name="connsiteY20" fmla="*/ 5884 h 9979"/>
                      <a:gd name="connsiteX21" fmla="*/ 6096 w 20192"/>
                      <a:gd name="connsiteY21" fmla="*/ 5884 h 9979"/>
                      <a:gd name="connsiteX22" fmla="*/ 4096 w 20192"/>
                      <a:gd name="connsiteY22" fmla="*/ 4741 h 9979"/>
                      <a:gd name="connsiteX23" fmla="*/ 4096 w 20192"/>
                      <a:gd name="connsiteY23" fmla="*/ 2264 h 9979"/>
                      <a:gd name="connsiteX24" fmla="*/ 5810 w 20192"/>
                      <a:gd name="connsiteY24" fmla="*/ 1216 h 9979"/>
                      <a:gd name="connsiteX25" fmla="*/ 10192 w 20192"/>
                      <a:gd name="connsiteY25" fmla="*/ 1216 h 9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0192" h="9979">
                        <a:moveTo>
                          <a:pt x="3905" y="169"/>
                        </a:moveTo>
                        <a:lnTo>
                          <a:pt x="1810" y="1407"/>
                        </a:lnTo>
                        <a:cubicBezTo>
                          <a:pt x="571" y="2074"/>
                          <a:pt x="0" y="2836"/>
                          <a:pt x="0" y="3598"/>
                        </a:cubicBezTo>
                        <a:cubicBezTo>
                          <a:pt x="0" y="4360"/>
                          <a:pt x="571" y="5122"/>
                          <a:pt x="1810" y="5788"/>
                        </a:cubicBezTo>
                        <a:lnTo>
                          <a:pt x="7239" y="8932"/>
                        </a:lnTo>
                        <a:cubicBezTo>
                          <a:pt x="8400" y="9598"/>
                          <a:pt x="9711" y="9958"/>
                          <a:pt x="11049" y="9979"/>
                        </a:cubicBezTo>
                        <a:cubicBezTo>
                          <a:pt x="12359" y="9968"/>
                          <a:pt x="13641" y="9606"/>
                          <a:pt x="14764" y="8932"/>
                        </a:cubicBezTo>
                        <a:lnTo>
                          <a:pt x="20193" y="5788"/>
                        </a:lnTo>
                        <a:cubicBezTo>
                          <a:pt x="20193" y="5788"/>
                          <a:pt x="20193" y="5788"/>
                          <a:pt x="20193" y="5788"/>
                        </a:cubicBezTo>
                        <a:lnTo>
                          <a:pt x="19336" y="5788"/>
                        </a:lnTo>
                        <a:cubicBezTo>
                          <a:pt x="19119" y="5594"/>
                          <a:pt x="18791" y="5594"/>
                          <a:pt x="18574" y="5788"/>
                        </a:cubicBezTo>
                        <a:lnTo>
                          <a:pt x="13430" y="8741"/>
                        </a:lnTo>
                        <a:cubicBezTo>
                          <a:pt x="12093" y="9588"/>
                          <a:pt x="10387" y="9588"/>
                          <a:pt x="9049" y="8741"/>
                        </a:cubicBezTo>
                        <a:lnTo>
                          <a:pt x="7429" y="7789"/>
                        </a:lnTo>
                        <a:cubicBezTo>
                          <a:pt x="7429" y="7789"/>
                          <a:pt x="14764" y="3312"/>
                          <a:pt x="14764" y="3312"/>
                        </a:cubicBezTo>
                        <a:cubicBezTo>
                          <a:pt x="14764" y="3312"/>
                          <a:pt x="14764" y="3312"/>
                          <a:pt x="14764" y="3312"/>
                        </a:cubicBezTo>
                        <a:lnTo>
                          <a:pt x="11525" y="1407"/>
                        </a:lnTo>
                        <a:cubicBezTo>
                          <a:pt x="10403" y="732"/>
                          <a:pt x="9120" y="370"/>
                          <a:pt x="7810" y="359"/>
                        </a:cubicBezTo>
                        <a:cubicBezTo>
                          <a:pt x="6547" y="-43"/>
                          <a:pt x="5201" y="-109"/>
                          <a:pt x="3905" y="168"/>
                        </a:cubicBezTo>
                        <a:close/>
                        <a:moveTo>
                          <a:pt x="11621" y="2455"/>
                        </a:moveTo>
                        <a:cubicBezTo>
                          <a:pt x="9844" y="3700"/>
                          <a:pt x="8000" y="4845"/>
                          <a:pt x="6096" y="5884"/>
                        </a:cubicBezTo>
                        <a:lnTo>
                          <a:pt x="6096" y="5884"/>
                        </a:lnTo>
                        <a:lnTo>
                          <a:pt x="4096" y="4741"/>
                        </a:lnTo>
                        <a:cubicBezTo>
                          <a:pt x="2667" y="3883"/>
                          <a:pt x="2667" y="3121"/>
                          <a:pt x="4096" y="2264"/>
                        </a:cubicBezTo>
                        <a:lnTo>
                          <a:pt x="5810" y="1216"/>
                        </a:lnTo>
                        <a:cubicBezTo>
                          <a:pt x="7160" y="414"/>
                          <a:pt x="8841" y="414"/>
                          <a:pt x="10192" y="1216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05" name="Freeform: Shape 904">
                    <a:extLst>
                      <a:ext uri="{FF2B5EF4-FFF2-40B4-BE49-F238E27FC236}">
                        <a16:creationId xmlns:a16="http://schemas.microsoft.com/office/drawing/2014/main" id="{23F9A84B-AB5F-C941-539A-1E972929190C}"/>
                      </a:ext>
                    </a:extLst>
                  </p:cNvPr>
                  <p:cNvSpPr/>
                  <p:nvPr/>
                </p:nvSpPr>
                <p:spPr>
                  <a:xfrm>
                    <a:off x="4470395" y="3404017"/>
                    <a:ext cx="18478" cy="10337"/>
                  </a:xfrm>
                  <a:custGeom>
                    <a:avLst/>
                    <a:gdLst>
                      <a:gd name="connsiteX0" fmla="*/ 1810 w 18478"/>
                      <a:gd name="connsiteY0" fmla="*/ 1765 h 10337"/>
                      <a:gd name="connsiteX1" fmla="*/ 0 w 18478"/>
                      <a:gd name="connsiteY1" fmla="*/ 3955 h 10337"/>
                      <a:gd name="connsiteX2" fmla="*/ 1810 w 18478"/>
                      <a:gd name="connsiteY2" fmla="*/ 6146 h 10337"/>
                      <a:gd name="connsiteX3" fmla="*/ 7239 w 18478"/>
                      <a:gd name="connsiteY3" fmla="*/ 9290 h 10337"/>
                      <a:gd name="connsiteX4" fmla="*/ 11049 w 18478"/>
                      <a:gd name="connsiteY4" fmla="*/ 10337 h 10337"/>
                      <a:gd name="connsiteX5" fmla="*/ 14764 w 18478"/>
                      <a:gd name="connsiteY5" fmla="*/ 9290 h 10337"/>
                      <a:gd name="connsiteX6" fmla="*/ 18479 w 18478"/>
                      <a:gd name="connsiteY6" fmla="*/ 7194 h 10337"/>
                      <a:gd name="connsiteX7" fmla="*/ 18479 w 18478"/>
                      <a:gd name="connsiteY7" fmla="*/ 6718 h 10337"/>
                      <a:gd name="connsiteX8" fmla="*/ 17526 w 18478"/>
                      <a:gd name="connsiteY8" fmla="*/ 6242 h 10337"/>
                      <a:gd name="connsiteX9" fmla="*/ 16764 w 18478"/>
                      <a:gd name="connsiteY9" fmla="*/ 6242 h 10337"/>
                      <a:gd name="connsiteX10" fmla="*/ 13240 w 18478"/>
                      <a:gd name="connsiteY10" fmla="*/ 8242 h 10337"/>
                      <a:gd name="connsiteX11" fmla="*/ 8953 w 18478"/>
                      <a:gd name="connsiteY11" fmla="*/ 8242 h 10337"/>
                      <a:gd name="connsiteX12" fmla="*/ 3619 w 18478"/>
                      <a:gd name="connsiteY12" fmla="*/ 5194 h 10337"/>
                      <a:gd name="connsiteX13" fmla="*/ 3619 w 18478"/>
                      <a:gd name="connsiteY13" fmla="*/ 2717 h 10337"/>
                      <a:gd name="connsiteX14" fmla="*/ 7144 w 18478"/>
                      <a:gd name="connsiteY14" fmla="*/ 622 h 10337"/>
                      <a:gd name="connsiteX15" fmla="*/ 7144 w 18478"/>
                      <a:gd name="connsiteY15" fmla="*/ 622 h 10337"/>
                      <a:gd name="connsiteX16" fmla="*/ 6191 w 18478"/>
                      <a:gd name="connsiteY16" fmla="*/ 146 h 10337"/>
                      <a:gd name="connsiteX17" fmla="*/ 5429 w 18478"/>
                      <a:gd name="connsiteY17" fmla="*/ 146 h 10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8478" h="10337">
                        <a:moveTo>
                          <a:pt x="1810" y="1765"/>
                        </a:moveTo>
                        <a:cubicBezTo>
                          <a:pt x="571" y="2432"/>
                          <a:pt x="0" y="3194"/>
                          <a:pt x="0" y="3955"/>
                        </a:cubicBezTo>
                        <a:cubicBezTo>
                          <a:pt x="0" y="4717"/>
                          <a:pt x="571" y="5479"/>
                          <a:pt x="1810" y="6146"/>
                        </a:cubicBezTo>
                        <a:lnTo>
                          <a:pt x="7239" y="9290"/>
                        </a:lnTo>
                        <a:cubicBezTo>
                          <a:pt x="8395" y="9968"/>
                          <a:pt x="9709" y="10329"/>
                          <a:pt x="11049" y="10337"/>
                        </a:cubicBezTo>
                        <a:cubicBezTo>
                          <a:pt x="12358" y="10326"/>
                          <a:pt x="13641" y="9964"/>
                          <a:pt x="14764" y="9290"/>
                        </a:cubicBezTo>
                        <a:lnTo>
                          <a:pt x="18479" y="7194"/>
                        </a:lnTo>
                        <a:cubicBezTo>
                          <a:pt x="18479" y="7194"/>
                          <a:pt x="18479" y="7194"/>
                          <a:pt x="18479" y="6718"/>
                        </a:cubicBezTo>
                        <a:lnTo>
                          <a:pt x="17526" y="6242"/>
                        </a:lnTo>
                        <a:cubicBezTo>
                          <a:pt x="17309" y="6047"/>
                          <a:pt x="16981" y="6047"/>
                          <a:pt x="16764" y="6242"/>
                        </a:cubicBezTo>
                        <a:lnTo>
                          <a:pt x="13240" y="8242"/>
                        </a:lnTo>
                        <a:cubicBezTo>
                          <a:pt x="11925" y="9049"/>
                          <a:pt x="10268" y="9049"/>
                          <a:pt x="8953" y="8242"/>
                        </a:cubicBezTo>
                        <a:lnTo>
                          <a:pt x="3619" y="5194"/>
                        </a:lnTo>
                        <a:cubicBezTo>
                          <a:pt x="2096" y="4337"/>
                          <a:pt x="2096" y="3479"/>
                          <a:pt x="3619" y="2717"/>
                        </a:cubicBezTo>
                        <a:lnTo>
                          <a:pt x="7144" y="622"/>
                        </a:lnTo>
                        <a:cubicBezTo>
                          <a:pt x="7144" y="622"/>
                          <a:pt x="7144" y="622"/>
                          <a:pt x="7144" y="622"/>
                        </a:cubicBezTo>
                        <a:lnTo>
                          <a:pt x="6191" y="146"/>
                        </a:lnTo>
                        <a:cubicBezTo>
                          <a:pt x="5974" y="-49"/>
                          <a:pt x="5646" y="-49"/>
                          <a:pt x="5429" y="146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06" name="Freeform: Shape 905">
                    <a:extLst>
                      <a:ext uri="{FF2B5EF4-FFF2-40B4-BE49-F238E27FC236}">
                        <a16:creationId xmlns:a16="http://schemas.microsoft.com/office/drawing/2014/main" id="{40D9479C-2252-F00A-8530-5DE97E545DCD}"/>
                      </a:ext>
                    </a:extLst>
                  </p:cNvPr>
                  <p:cNvSpPr/>
                  <p:nvPr/>
                </p:nvSpPr>
                <p:spPr>
                  <a:xfrm>
                    <a:off x="4476967" y="3399445"/>
                    <a:ext cx="20669" cy="8530"/>
                  </a:xfrm>
                  <a:custGeom>
                    <a:avLst/>
                    <a:gdLst>
                      <a:gd name="connsiteX0" fmla="*/ 4000 w 20669"/>
                      <a:gd name="connsiteY0" fmla="*/ 3193 h 8530"/>
                      <a:gd name="connsiteX1" fmla="*/ 4476 w 20669"/>
                      <a:gd name="connsiteY1" fmla="*/ 3193 h 8530"/>
                      <a:gd name="connsiteX2" fmla="*/ 11906 w 20669"/>
                      <a:gd name="connsiteY2" fmla="*/ 7480 h 8530"/>
                      <a:gd name="connsiteX3" fmla="*/ 15716 w 20669"/>
                      <a:gd name="connsiteY3" fmla="*/ 8527 h 8530"/>
                      <a:gd name="connsiteX4" fmla="*/ 19526 w 20669"/>
                      <a:gd name="connsiteY4" fmla="*/ 7480 h 8530"/>
                      <a:gd name="connsiteX5" fmla="*/ 20669 w 20669"/>
                      <a:gd name="connsiteY5" fmla="*/ 6718 h 8530"/>
                      <a:gd name="connsiteX6" fmla="*/ 20669 w 20669"/>
                      <a:gd name="connsiteY6" fmla="*/ 6718 h 8530"/>
                      <a:gd name="connsiteX7" fmla="*/ 19717 w 20669"/>
                      <a:gd name="connsiteY7" fmla="*/ 6146 h 8530"/>
                      <a:gd name="connsiteX8" fmla="*/ 18955 w 20669"/>
                      <a:gd name="connsiteY8" fmla="*/ 6146 h 8530"/>
                      <a:gd name="connsiteX9" fmla="*/ 18002 w 20669"/>
                      <a:gd name="connsiteY9" fmla="*/ 6718 h 8530"/>
                      <a:gd name="connsiteX10" fmla="*/ 13525 w 20669"/>
                      <a:gd name="connsiteY10" fmla="*/ 6718 h 8530"/>
                      <a:gd name="connsiteX11" fmla="*/ 6191 w 20669"/>
                      <a:gd name="connsiteY11" fmla="*/ 2431 h 8530"/>
                      <a:gd name="connsiteX12" fmla="*/ 8954 w 20669"/>
                      <a:gd name="connsiteY12" fmla="*/ 622 h 8530"/>
                      <a:gd name="connsiteX13" fmla="*/ 8953 w 20669"/>
                      <a:gd name="connsiteY13" fmla="*/ 146 h 8530"/>
                      <a:gd name="connsiteX14" fmla="*/ 8001 w 20669"/>
                      <a:gd name="connsiteY14" fmla="*/ 146 h 8530"/>
                      <a:gd name="connsiteX15" fmla="*/ 7239 w 20669"/>
                      <a:gd name="connsiteY15" fmla="*/ 146 h 8530"/>
                      <a:gd name="connsiteX16" fmla="*/ 4572 w 20669"/>
                      <a:gd name="connsiteY16" fmla="*/ 1669 h 8530"/>
                      <a:gd name="connsiteX17" fmla="*/ 4000 w 20669"/>
                      <a:gd name="connsiteY17" fmla="*/ 1669 h 8530"/>
                      <a:gd name="connsiteX18" fmla="*/ 1809 w 20669"/>
                      <a:gd name="connsiteY18" fmla="*/ 336 h 8530"/>
                      <a:gd name="connsiteX19" fmla="*/ 1143 w 20669"/>
                      <a:gd name="connsiteY19" fmla="*/ 336 h 8530"/>
                      <a:gd name="connsiteX20" fmla="*/ 0 w 20669"/>
                      <a:gd name="connsiteY20" fmla="*/ 1003 h 8530"/>
                      <a:gd name="connsiteX21" fmla="*/ 0 w 20669"/>
                      <a:gd name="connsiteY21" fmla="*/ 1003 h 8530"/>
                      <a:gd name="connsiteX22" fmla="*/ 2191 w 20669"/>
                      <a:gd name="connsiteY22" fmla="*/ 2336 h 8530"/>
                      <a:gd name="connsiteX23" fmla="*/ 762 w 20669"/>
                      <a:gd name="connsiteY23" fmla="*/ 3384 h 8530"/>
                      <a:gd name="connsiteX24" fmla="*/ 762 w 20669"/>
                      <a:gd name="connsiteY24" fmla="*/ 3384 h 8530"/>
                      <a:gd name="connsiteX25" fmla="*/ 1714 w 20669"/>
                      <a:gd name="connsiteY25" fmla="*/ 3955 h 8530"/>
                      <a:gd name="connsiteX26" fmla="*/ 2381 w 20669"/>
                      <a:gd name="connsiteY26" fmla="*/ 3955 h 8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20669" h="8530">
                        <a:moveTo>
                          <a:pt x="4000" y="3193"/>
                        </a:moveTo>
                        <a:cubicBezTo>
                          <a:pt x="4000" y="3193"/>
                          <a:pt x="4000" y="3193"/>
                          <a:pt x="4476" y="3193"/>
                        </a:cubicBezTo>
                        <a:lnTo>
                          <a:pt x="11906" y="7480"/>
                        </a:lnTo>
                        <a:cubicBezTo>
                          <a:pt x="13044" y="8200"/>
                          <a:pt x="14370" y="8565"/>
                          <a:pt x="15716" y="8527"/>
                        </a:cubicBezTo>
                        <a:cubicBezTo>
                          <a:pt x="17054" y="8506"/>
                          <a:pt x="18365" y="8146"/>
                          <a:pt x="19526" y="7480"/>
                        </a:cubicBezTo>
                        <a:lnTo>
                          <a:pt x="20669" y="6718"/>
                        </a:lnTo>
                        <a:cubicBezTo>
                          <a:pt x="20669" y="6718"/>
                          <a:pt x="20669" y="6718"/>
                          <a:pt x="20669" y="6718"/>
                        </a:cubicBezTo>
                        <a:lnTo>
                          <a:pt x="19717" y="6146"/>
                        </a:lnTo>
                        <a:lnTo>
                          <a:pt x="18955" y="6146"/>
                        </a:lnTo>
                        <a:lnTo>
                          <a:pt x="18002" y="6718"/>
                        </a:lnTo>
                        <a:cubicBezTo>
                          <a:pt x="16635" y="7582"/>
                          <a:pt x="14893" y="7582"/>
                          <a:pt x="13525" y="6718"/>
                        </a:cubicBezTo>
                        <a:lnTo>
                          <a:pt x="6191" y="2431"/>
                        </a:lnTo>
                        <a:cubicBezTo>
                          <a:pt x="7058" y="1749"/>
                          <a:pt x="7982" y="1144"/>
                          <a:pt x="8954" y="622"/>
                        </a:cubicBezTo>
                        <a:cubicBezTo>
                          <a:pt x="8953" y="622"/>
                          <a:pt x="8953" y="622"/>
                          <a:pt x="8953" y="146"/>
                        </a:cubicBezTo>
                        <a:lnTo>
                          <a:pt x="8001" y="146"/>
                        </a:lnTo>
                        <a:cubicBezTo>
                          <a:pt x="7784" y="-49"/>
                          <a:pt x="7456" y="-49"/>
                          <a:pt x="7239" y="146"/>
                        </a:cubicBezTo>
                        <a:lnTo>
                          <a:pt x="4572" y="1669"/>
                        </a:lnTo>
                        <a:cubicBezTo>
                          <a:pt x="4391" y="1755"/>
                          <a:pt x="4181" y="1755"/>
                          <a:pt x="4000" y="1669"/>
                        </a:cubicBezTo>
                        <a:lnTo>
                          <a:pt x="1809" y="336"/>
                        </a:lnTo>
                        <a:cubicBezTo>
                          <a:pt x="1596" y="246"/>
                          <a:pt x="1356" y="246"/>
                          <a:pt x="1143" y="336"/>
                        </a:cubicBezTo>
                        <a:lnTo>
                          <a:pt x="0" y="1003"/>
                        </a:lnTo>
                        <a:cubicBezTo>
                          <a:pt x="0" y="1003"/>
                          <a:pt x="0" y="1003"/>
                          <a:pt x="0" y="1003"/>
                        </a:cubicBezTo>
                        <a:lnTo>
                          <a:pt x="2191" y="2336"/>
                        </a:lnTo>
                        <a:cubicBezTo>
                          <a:pt x="2191" y="2336"/>
                          <a:pt x="762" y="3384"/>
                          <a:pt x="762" y="3384"/>
                        </a:cubicBezTo>
                        <a:cubicBezTo>
                          <a:pt x="762" y="3384"/>
                          <a:pt x="762" y="3384"/>
                          <a:pt x="762" y="3384"/>
                        </a:cubicBezTo>
                        <a:lnTo>
                          <a:pt x="1714" y="3955"/>
                        </a:lnTo>
                        <a:lnTo>
                          <a:pt x="2381" y="3955"/>
                        </a:ln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07" name="Freeform: Shape 906">
                    <a:extLst>
                      <a:ext uri="{FF2B5EF4-FFF2-40B4-BE49-F238E27FC236}">
                        <a16:creationId xmlns:a16="http://schemas.microsoft.com/office/drawing/2014/main" id="{47D521FA-B305-6FA8-7273-116090A6F0CF}"/>
                      </a:ext>
                    </a:extLst>
                  </p:cNvPr>
                  <p:cNvSpPr/>
                  <p:nvPr/>
                </p:nvSpPr>
                <p:spPr>
                  <a:xfrm>
                    <a:off x="4489445" y="3393114"/>
                    <a:ext cx="20288" cy="10191"/>
                  </a:xfrm>
                  <a:custGeom>
                    <a:avLst/>
                    <a:gdLst>
                      <a:gd name="connsiteX0" fmla="*/ 4000 w 20288"/>
                      <a:gd name="connsiteY0" fmla="*/ 380 h 10191"/>
                      <a:gd name="connsiteX1" fmla="*/ 1810 w 20288"/>
                      <a:gd name="connsiteY1" fmla="*/ 1618 h 10191"/>
                      <a:gd name="connsiteX2" fmla="*/ 0 w 20288"/>
                      <a:gd name="connsiteY2" fmla="*/ 3809 h 10191"/>
                      <a:gd name="connsiteX3" fmla="*/ 1810 w 20288"/>
                      <a:gd name="connsiteY3" fmla="*/ 6000 h 10191"/>
                      <a:gd name="connsiteX4" fmla="*/ 7239 w 20288"/>
                      <a:gd name="connsiteY4" fmla="*/ 9143 h 10191"/>
                      <a:gd name="connsiteX5" fmla="*/ 11049 w 20288"/>
                      <a:gd name="connsiteY5" fmla="*/ 10191 h 10191"/>
                      <a:gd name="connsiteX6" fmla="*/ 14859 w 20288"/>
                      <a:gd name="connsiteY6" fmla="*/ 9143 h 10191"/>
                      <a:gd name="connsiteX7" fmla="*/ 20288 w 20288"/>
                      <a:gd name="connsiteY7" fmla="*/ 6000 h 10191"/>
                      <a:gd name="connsiteX8" fmla="*/ 20288 w 20288"/>
                      <a:gd name="connsiteY8" fmla="*/ 6000 h 10191"/>
                      <a:gd name="connsiteX9" fmla="*/ 19336 w 20288"/>
                      <a:gd name="connsiteY9" fmla="*/ 5524 h 10191"/>
                      <a:gd name="connsiteX10" fmla="*/ 18669 w 20288"/>
                      <a:gd name="connsiteY10" fmla="*/ 5524 h 10191"/>
                      <a:gd name="connsiteX11" fmla="*/ 13430 w 20288"/>
                      <a:gd name="connsiteY11" fmla="*/ 8476 h 10191"/>
                      <a:gd name="connsiteX12" fmla="*/ 9049 w 20288"/>
                      <a:gd name="connsiteY12" fmla="*/ 8476 h 10191"/>
                      <a:gd name="connsiteX13" fmla="*/ 7525 w 20288"/>
                      <a:gd name="connsiteY13" fmla="*/ 7524 h 10191"/>
                      <a:gd name="connsiteX14" fmla="*/ 14764 w 20288"/>
                      <a:gd name="connsiteY14" fmla="*/ 3047 h 10191"/>
                      <a:gd name="connsiteX15" fmla="*/ 14764 w 20288"/>
                      <a:gd name="connsiteY15" fmla="*/ 3047 h 10191"/>
                      <a:gd name="connsiteX16" fmla="*/ 11525 w 20288"/>
                      <a:gd name="connsiteY16" fmla="*/ 1142 h 10191"/>
                      <a:gd name="connsiteX17" fmla="*/ 7715 w 20288"/>
                      <a:gd name="connsiteY17" fmla="*/ 190 h 10191"/>
                      <a:gd name="connsiteX18" fmla="*/ 4000 w 20288"/>
                      <a:gd name="connsiteY18" fmla="*/ 380 h 10191"/>
                      <a:gd name="connsiteX19" fmla="*/ 11716 w 20288"/>
                      <a:gd name="connsiteY19" fmla="*/ 2666 h 10191"/>
                      <a:gd name="connsiteX20" fmla="*/ 6191 w 20288"/>
                      <a:gd name="connsiteY20" fmla="*/ 6095 h 10191"/>
                      <a:gd name="connsiteX21" fmla="*/ 5715 w 20288"/>
                      <a:gd name="connsiteY21" fmla="*/ 6095 h 10191"/>
                      <a:gd name="connsiteX22" fmla="*/ 3715 w 20288"/>
                      <a:gd name="connsiteY22" fmla="*/ 4952 h 10191"/>
                      <a:gd name="connsiteX23" fmla="*/ 3715 w 20288"/>
                      <a:gd name="connsiteY23" fmla="*/ 2476 h 10191"/>
                      <a:gd name="connsiteX24" fmla="*/ 5524 w 20288"/>
                      <a:gd name="connsiteY24" fmla="*/ 1428 h 10191"/>
                      <a:gd name="connsiteX25" fmla="*/ 9811 w 20288"/>
                      <a:gd name="connsiteY25" fmla="*/ 1428 h 10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0288" h="10191">
                        <a:moveTo>
                          <a:pt x="4000" y="380"/>
                        </a:moveTo>
                        <a:lnTo>
                          <a:pt x="1810" y="1618"/>
                        </a:lnTo>
                        <a:cubicBezTo>
                          <a:pt x="901" y="2031"/>
                          <a:pt x="234" y="2839"/>
                          <a:pt x="0" y="3809"/>
                        </a:cubicBezTo>
                        <a:cubicBezTo>
                          <a:pt x="0" y="4571"/>
                          <a:pt x="667" y="5333"/>
                          <a:pt x="1810" y="6000"/>
                        </a:cubicBezTo>
                        <a:lnTo>
                          <a:pt x="7239" y="9143"/>
                        </a:lnTo>
                        <a:cubicBezTo>
                          <a:pt x="8400" y="9809"/>
                          <a:pt x="9710" y="10170"/>
                          <a:pt x="11049" y="10191"/>
                        </a:cubicBezTo>
                        <a:cubicBezTo>
                          <a:pt x="12389" y="10183"/>
                          <a:pt x="13703" y="9821"/>
                          <a:pt x="14859" y="9143"/>
                        </a:cubicBezTo>
                        <a:lnTo>
                          <a:pt x="20288" y="6000"/>
                        </a:lnTo>
                        <a:cubicBezTo>
                          <a:pt x="20288" y="6000"/>
                          <a:pt x="20288" y="6000"/>
                          <a:pt x="20288" y="6000"/>
                        </a:cubicBezTo>
                        <a:lnTo>
                          <a:pt x="19336" y="5524"/>
                        </a:lnTo>
                        <a:lnTo>
                          <a:pt x="18669" y="5524"/>
                        </a:lnTo>
                        <a:lnTo>
                          <a:pt x="13430" y="8476"/>
                        </a:lnTo>
                        <a:cubicBezTo>
                          <a:pt x="12092" y="9323"/>
                          <a:pt x="10386" y="9323"/>
                          <a:pt x="9049" y="8476"/>
                        </a:cubicBezTo>
                        <a:lnTo>
                          <a:pt x="7525" y="7524"/>
                        </a:lnTo>
                        <a:cubicBezTo>
                          <a:pt x="7525" y="7524"/>
                          <a:pt x="14764" y="3047"/>
                          <a:pt x="14764" y="3047"/>
                        </a:cubicBezTo>
                        <a:cubicBezTo>
                          <a:pt x="14764" y="3047"/>
                          <a:pt x="14764" y="3047"/>
                          <a:pt x="14764" y="3047"/>
                        </a:cubicBezTo>
                        <a:lnTo>
                          <a:pt x="11525" y="1142"/>
                        </a:lnTo>
                        <a:cubicBezTo>
                          <a:pt x="10357" y="505"/>
                          <a:pt x="9046" y="178"/>
                          <a:pt x="7715" y="190"/>
                        </a:cubicBezTo>
                        <a:cubicBezTo>
                          <a:pt x="6486" y="-117"/>
                          <a:pt x="5192" y="-51"/>
                          <a:pt x="4000" y="380"/>
                        </a:cubicBezTo>
                        <a:close/>
                        <a:moveTo>
                          <a:pt x="11716" y="2666"/>
                        </a:moveTo>
                        <a:cubicBezTo>
                          <a:pt x="9940" y="3911"/>
                          <a:pt x="8095" y="5056"/>
                          <a:pt x="6191" y="6095"/>
                        </a:cubicBezTo>
                        <a:lnTo>
                          <a:pt x="5715" y="6095"/>
                        </a:lnTo>
                        <a:lnTo>
                          <a:pt x="3715" y="4952"/>
                        </a:lnTo>
                        <a:cubicBezTo>
                          <a:pt x="2286" y="4095"/>
                          <a:pt x="2191" y="3333"/>
                          <a:pt x="3715" y="2476"/>
                        </a:cubicBezTo>
                        <a:lnTo>
                          <a:pt x="5524" y="1428"/>
                        </a:lnTo>
                        <a:cubicBezTo>
                          <a:pt x="6839" y="621"/>
                          <a:pt x="8496" y="621"/>
                          <a:pt x="9811" y="1428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08" name="Freeform: Shape 907">
                    <a:extLst>
                      <a:ext uri="{FF2B5EF4-FFF2-40B4-BE49-F238E27FC236}">
                        <a16:creationId xmlns:a16="http://schemas.microsoft.com/office/drawing/2014/main" id="{1EE3421C-A5BB-A2CA-6AD0-EA7A1CEC2D13}"/>
                      </a:ext>
                    </a:extLst>
                  </p:cNvPr>
                  <p:cNvSpPr/>
                  <p:nvPr/>
                </p:nvSpPr>
                <p:spPr>
                  <a:xfrm>
                    <a:off x="4498589" y="3386529"/>
                    <a:ext cx="20574" cy="8489"/>
                  </a:xfrm>
                  <a:custGeom>
                    <a:avLst/>
                    <a:gdLst>
                      <a:gd name="connsiteX0" fmla="*/ 17907 w 20574"/>
                      <a:gd name="connsiteY0" fmla="*/ 6775 h 8489"/>
                      <a:gd name="connsiteX1" fmla="*/ 13526 w 20574"/>
                      <a:gd name="connsiteY1" fmla="*/ 6775 h 8489"/>
                      <a:gd name="connsiteX2" fmla="*/ 6191 w 20574"/>
                      <a:gd name="connsiteY2" fmla="*/ 2489 h 8489"/>
                      <a:gd name="connsiteX3" fmla="*/ 8954 w 20574"/>
                      <a:gd name="connsiteY3" fmla="*/ 679 h 8489"/>
                      <a:gd name="connsiteX4" fmla="*/ 8954 w 20574"/>
                      <a:gd name="connsiteY4" fmla="*/ 679 h 8489"/>
                      <a:gd name="connsiteX5" fmla="*/ 8001 w 20574"/>
                      <a:gd name="connsiteY5" fmla="*/ 107 h 8489"/>
                      <a:gd name="connsiteX6" fmla="*/ 7334 w 20574"/>
                      <a:gd name="connsiteY6" fmla="*/ 107 h 8489"/>
                      <a:gd name="connsiteX7" fmla="*/ 4572 w 20574"/>
                      <a:gd name="connsiteY7" fmla="*/ 1631 h 8489"/>
                      <a:gd name="connsiteX8" fmla="*/ 4096 w 20574"/>
                      <a:gd name="connsiteY8" fmla="*/ 1631 h 8489"/>
                      <a:gd name="connsiteX9" fmla="*/ 1905 w 20574"/>
                      <a:gd name="connsiteY9" fmla="*/ 393 h 8489"/>
                      <a:gd name="connsiteX10" fmla="*/ 1143 w 20574"/>
                      <a:gd name="connsiteY10" fmla="*/ 393 h 8489"/>
                      <a:gd name="connsiteX11" fmla="*/ 0 w 20574"/>
                      <a:gd name="connsiteY11" fmla="*/ 1060 h 8489"/>
                      <a:gd name="connsiteX12" fmla="*/ 0 w 20574"/>
                      <a:gd name="connsiteY12" fmla="*/ 1060 h 8489"/>
                      <a:gd name="connsiteX13" fmla="*/ 2191 w 20574"/>
                      <a:gd name="connsiteY13" fmla="*/ 2393 h 8489"/>
                      <a:gd name="connsiteX14" fmla="*/ 762 w 20574"/>
                      <a:gd name="connsiteY14" fmla="*/ 3441 h 8489"/>
                      <a:gd name="connsiteX15" fmla="*/ 762 w 20574"/>
                      <a:gd name="connsiteY15" fmla="*/ 3441 h 8489"/>
                      <a:gd name="connsiteX16" fmla="*/ 1714 w 20574"/>
                      <a:gd name="connsiteY16" fmla="*/ 4013 h 8489"/>
                      <a:gd name="connsiteX17" fmla="*/ 2477 w 20574"/>
                      <a:gd name="connsiteY17" fmla="*/ 4013 h 8489"/>
                      <a:gd name="connsiteX18" fmla="*/ 3810 w 20574"/>
                      <a:gd name="connsiteY18" fmla="*/ 3155 h 8489"/>
                      <a:gd name="connsiteX19" fmla="*/ 4286 w 20574"/>
                      <a:gd name="connsiteY19" fmla="*/ 3155 h 8489"/>
                      <a:gd name="connsiteX20" fmla="*/ 11716 w 20574"/>
                      <a:gd name="connsiteY20" fmla="*/ 7441 h 8489"/>
                      <a:gd name="connsiteX21" fmla="*/ 15526 w 20574"/>
                      <a:gd name="connsiteY21" fmla="*/ 8489 h 8489"/>
                      <a:gd name="connsiteX22" fmla="*/ 19336 w 20574"/>
                      <a:gd name="connsiteY22" fmla="*/ 7346 h 8489"/>
                      <a:gd name="connsiteX23" fmla="*/ 20574 w 20574"/>
                      <a:gd name="connsiteY23" fmla="*/ 6680 h 8489"/>
                      <a:gd name="connsiteX24" fmla="*/ 20574 w 20574"/>
                      <a:gd name="connsiteY24" fmla="*/ 6680 h 8489"/>
                      <a:gd name="connsiteX25" fmla="*/ 19621 w 20574"/>
                      <a:gd name="connsiteY25" fmla="*/ 6108 h 8489"/>
                      <a:gd name="connsiteX26" fmla="*/ 18860 w 20574"/>
                      <a:gd name="connsiteY26" fmla="*/ 6108 h 8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20574" h="8489">
                        <a:moveTo>
                          <a:pt x="17907" y="6775"/>
                        </a:moveTo>
                        <a:cubicBezTo>
                          <a:pt x="16557" y="7578"/>
                          <a:pt x="14876" y="7578"/>
                          <a:pt x="13526" y="6775"/>
                        </a:cubicBezTo>
                        <a:lnTo>
                          <a:pt x="6191" y="2489"/>
                        </a:lnTo>
                        <a:cubicBezTo>
                          <a:pt x="7044" y="1787"/>
                          <a:pt x="7970" y="1180"/>
                          <a:pt x="8954" y="679"/>
                        </a:cubicBezTo>
                        <a:cubicBezTo>
                          <a:pt x="8954" y="679"/>
                          <a:pt x="8954" y="679"/>
                          <a:pt x="8954" y="679"/>
                        </a:cubicBezTo>
                        <a:lnTo>
                          <a:pt x="8001" y="107"/>
                        </a:lnTo>
                        <a:cubicBezTo>
                          <a:pt x="7802" y="-36"/>
                          <a:pt x="7534" y="-36"/>
                          <a:pt x="7334" y="107"/>
                        </a:cubicBezTo>
                        <a:lnTo>
                          <a:pt x="4572" y="1631"/>
                        </a:lnTo>
                        <a:lnTo>
                          <a:pt x="4096" y="1631"/>
                        </a:lnTo>
                        <a:lnTo>
                          <a:pt x="1905" y="393"/>
                        </a:lnTo>
                        <a:lnTo>
                          <a:pt x="1143" y="393"/>
                        </a:lnTo>
                        <a:lnTo>
                          <a:pt x="0" y="1060"/>
                        </a:lnTo>
                        <a:lnTo>
                          <a:pt x="0" y="1060"/>
                        </a:lnTo>
                        <a:lnTo>
                          <a:pt x="2191" y="2393"/>
                        </a:lnTo>
                        <a:cubicBezTo>
                          <a:pt x="2191" y="2393"/>
                          <a:pt x="762" y="3441"/>
                          <a:pt x="762" y="3441"/>
                        </a:cubicBezTo>
                        <a:lnTo>
                          <a:pt x="762" y="3441"/>
                        </a:lnTo>
                        <a:lnTo>
                          <a:pt x="1714" y="4013"/>
                        </a:lnTo>
                        <a:lnTo>
                          <a:pt x="2477" y="4013"/>
                        </a:lnTo>
                        <a:lnTo>
                          <a:pt x="3810" y="3155"/>
                        </a:lnTo>
                        <a:lnTo>
                          <a:pt x="4286" y="3155"/>
                        </a:lnTo>
                        <a:lnTo>
                          <a:pt x="11716" y="7441"/>
                        </a:lnTo>
                        <a:cubicBezTo>
                          <a:pt x="12877" y="8107"/>
                          <a:pt x="14188" y="8468"/>
                          <a:pt x="15526" y="8489"/>
                        </a:cubicBezTo>
                        <a:cubicBezTo>
                          <a:pt x="16876" y="8462"/>
                          <a:pt x="18193" y="8066"/>
                          <a:pt x="19336" y="7346"/>
                        </a:cubicBezTo>
                        <a:lnTo>
                          <a:pt x="20574" y="6680"/>
                        </a:lnTo>
                        <a:cubicBezTo>
                          <a:pt x="20574" y="6680"/>
                          <a:pt x="20574" y="6680"/>
                          <a:pt x="20574" y="6680"/>
                        </a:cubicBezTo>
                        <a:lnTo>
                          <a:pt x="19621" y="6108"/>
                        </a:lnTo>
                        <a:cubicBezTo>
                          <a:pt x="19376" y="6012"/>
                          <a:pt x="19104" y="6012"/>
                          <a:pt x="18860" y="6108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09" name="Freeform: Shape 908">
                    <a:extLst>
                      <a:ext uri="{FF2B5EF4-FFF2-40B4-BE49-F238E27FC236}">
                        <a16:creationId xmlns:a16="http://schemas.microsoft.com/office/drawing/2014/main" id="{8C192226-02C5-4F3C-2622-EE40B92F9FF9}"/>
                      </a:ext>
                    </a:extLst>
                  </p:cNvPr>
                  <p:cNvSpPr/>
                  <p:nvPr/>
                </p:nvSpPr>
                <p:spPr>
                  <a:xfrm>
                    <a:off x="4509447" y="3378776"/>
                    <a:ext cx="22002" cy="11386"/>
                  </a:xfrm>
                  <a:custGeom>
                    <a:avLst/>
                    <a:gdLst>
                      <a:gd name="connsiteX0" fmla="*/ 7811 w 22002"/>
                      <a:gd name="connsiteY0" fmla="*/ 1003 h 11386"/>
                      <a:gd name="connsiteX1" fmla="*/ 7811 w 22002"/>
                      <a:gd name="connsiteY1" fmla="*/ 1003 h 11386"/>
                      <a:gd name="connsiteX2" fmla="*/ 16478 w 22002"/>
                      <a:gd name="connsiteY2" fmla="*/ 6051 h 11386"/>
                      <a:gd name="connsiteX3" fmla="*/ 17621 w 22002"/>
                      <a:gd name="connsiteY3" fmla="*/ 7384 h 11386"/>
                      <a:gd name="connsiteX4" fmla="*/ 16478 w 22002"/>
                      <a:gd name="connsiteY4" fmla="*/ 8718 h 11386"/>
                      <a:gd name="connsiteX5" fmla="*/ 15050 w 22002"/>
                      <a:gd name="connsiteY5" fmla="*/ 9575 h 11386"/>
                      <a:gd name="connsiteX6" fmla="*/ 10668 w 22002"/>
                      <a:gd name="connsiteY6" fmla="*/ 9575 h 11386"/>
                      <a:gd name="connsiteX7" fmla="*/ 1905 w 22002"/>
                      <a:gd name="connsiteY7" fmla="*/ 4527 h 11386"/>
                      <a:gd name="connsiteX8" fmla="*/ 1143 w 22002"/>
                      <a:gd name="connsiteY8" fmla="*/ 4527 h 11386"/>
                      <a:gd name="connsiteX9" fmla="*/ 0 w 22002"/>
                      <a:gd name="connsiteY9" fmla="*/ 5194 h 11386"/>
                      <a:gd name="connsiteX10" fmla="*/ 0 w 22002"/>
                      <a:gd name="connsiteY10" fmla="*/ 5194 h 11386"/>
                      <a:gd name="connsiteX11" fmla="*/ 8858 w 22002"/>
                      <a:gd name="connsiteY11" fmla="*/ 10337 h 11386"/>
                      <a:gd name="connsiteX12" fmla="*/ 12668 w 22002"/>
                      <a:gd name="connsiteY12" fmla="*/ 11385 h 11386"/>
                      <a:gd name="connsiteX13" fmla="*/ 16383 w 22002"/>
                      <a:gd name="connsiteY13" fmla="*/ 10432 h 11386"/>
                      <a:gd name="connsiteX14" fmla="*/ 17812 w 22002"/>
                      <a:gd name="connsiteY14" fmla="*/ 9575 h 11386"/>
                      <a:gd name="connsiteX15" fmla="*/ 19050 w 22002"/>
                      <a:gd name="connsiteY15" fmla="*/ 7289 h 11386"/>
                      <a:gd name="connsiteX16" fmla="*/ 20098 w 22002"/>
                      <a:gd name="connsiteY16" fmla="*/ 7861 h 11386"/>
                      <a:gd name="connsiteX17" fmla="*/ 20860 w 22002"/>
                      <a:gd name="connsiteY17" fmla="*/ 7861 h 11386"/>
                      <a:gd name="connsiteX18" fmla="*/ 22003 w 22002"/>
                      <a:gd name="connsiteY18" fmla="*/ 7194 h 11386"/>
                      <a:gd name="connsiteX19" fmla="*/ 22003 w 22002"/>
                      <a:gd name="connsiteY19" fmla="*/ 7194 h 11386"/>
                      <a:gd name="connsiteX20" fmla="*/ 9716 w 22002"/>
                      <a:gd name="connsiteY20" fmla="*/ 146 h 11386"/>
                      <a:gd name="connsiteX21" fmla="*/ 8954 w 22002"/>
                      <a:gd name="connsiteY21" fmla="*/ 146 h 11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2002" h="11386">
                        <a:moveTo>
                          <a:pt x="7811" y="1003"/>
                        </a:moveTo>
                        <a:lnTo>
                          <a:pt x="7811" y="1003"/>
                        </a:lnTo>
                        <a:lnTo>
                          <a:pt x="16478" y="6051"/>
                        </a:lnTo>
                        <a:cubicBezTo>
                          <a:pt x="17240" y="6051"/>
                          <a:pt x="17621" y="6908"/>
                          <a:pt x="17621" y="7384"/>
                        </a:cubicBezTo>
                        <a:cubicBezTo>
                          <a:pt x="17621" y="7861"/>
                          <a:pt x="17621" y="8337"/>
                          <a:pt x="16478" y="8718"/>
                        </a:cubicBezTo>
                        <a:lnTo>
                          <a:pt x="15050" y="9575"/>
                        </a:lnTo>
                        <a:cubicBezTo>
                          <a:pt x="13712" y="10422"/>
                          <a:pt x="12006" y="10422"/>
                          <a:pt x="10668" y="9575"/>
                        </a:cubicBezTo>
                        <a:lnTo>
                          <a:pt x="1905" y="4527"/>
                        </a:lnTo>
                        <a:lnTo>
                          <a:pt x="1143" y="4527"/>
                        </a:lnTo>
                        <a:lnTo>
                          <a:pt x="0" y="5194"/>
                        </a:lnTo>
                        <a:lnTo>
                          <a:pt x="0" y="5194"/>
                        </a:lnTo>
                        <a:lnTo>
                          <a:pt x="8858" y="10337"/>
                        </a:lnTo>
                        <a:cubicBezTo>
                          <a:pt x="10019" y="11003"/>
                          <a:pt x="11330" y="11364"/>
                          <a:pt x="12668" y="11385"/>
                        </a:cubicBezTo>
                        <a:cubicBezTo>
                          <a:pt x="13970" y="11407"/>
                          <a:pt x="15253" y="11078"/>
                          <a:pt x="16383" y="10432"/>
                        </a:cubicBezTo>
                        <a:lnTo>
                          <a:pt x="17812" y="9575"/>
                        </a:lnTo>
                        <a:cubicBezTo>
                          <a:pt x="19050" y="8813"/>
                          <a:pt x="19526" y="8051"/>
                          <a:pt x="19050" y="7289"/>
                        </a:cubicBezTo>
                        <a:lnTo>
                          <a:pt x="20098" y="7861"/>
                        </a:lnTo>
                        <a:cubicBezTo>
                          <a:pt x="20343" y="7956"/>
                          <a:pt x="20615" y="7956"/>
                          <a:pt x="20860" y="7861"/>
                        </a:cubicBezTo>
                        <a:lnTo>
                          <a:pt x="22003" y="7194"/>
                        </a:lnTo>
                        <a:cubicBezTo>
                          <a:pt x="22003" y="7194"/>
                          <a:pt x="22003" y="7194"/>
                          <a:pt x="22003" y="7194"/>
                        </a:cubicBezTo>
                        <a:lnTo>
                          <a:pt x="9716" y="146"/>
                        </a:lnTo>
                        <a:cubicBezTo>
                          <a:pt x="9499" y="-49"/>
                          <a:pt x="9171" y="-49"/>
                          <a:pt x="8954" y="146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0" name="Freeform: Shape 909">
                    <a:extLst>
                      <a:ext uri="{FF2B5EF4-FFF2-40B4-BE49-F238E27FC236}">
                        <a16:creationId xmlns:a16="http://schemas.microsoft.com/office/drawing/2014/main" id="{370E19E6-F0FB-F060-0E74-CA80D81F0948}"/>
                      </a:ext>
                    </a:extLst>
                  </p:cNvPr>
                  <p:cNvSpPr/>
                  <p:nvPr/>
                </p:nvSpPr>
                <p:spPr>
                  <a:xfrm>
                    <a:off x="4522687" y="3373587"/>
                    <a:ext cx="14192" cy="10191"/>
                  </a:xfrm>
                  <a:custGeom>
                    <a:avLst/>
                    <a:gdLst>
                      <a:gd name="connsiteX0" fmla="*/ 5239 w 14192"/>
                      <a:gd name="connsiteY0" fmla="*/ 0 h 10191"/>
                      <a:gd name="connsiteX1" fmla="*/ 4286 w 14192"/>
                      <a:gd name="connsiteY1" fmla="*/ 572 h 10191"/>
                      <a:gd name="connsiteX2" fmla="*/ 2953 w 14192"/>
                      <a:gd name="connsiteY2" fmla="*/ 1810 h 10191"/>
                      <a:gd name="connsiteX3" fmla="*/ 2953 w 14192"/>
                      <a:gd name="connsiteY3" fmla="*/ 2953 h 10191"/>
                      <a:gd name="connsiteX4" fmla="*/ 1810 w 14192"/>
                      <a:gd name="connsiteY4" fmla="*/ 2381 h 10191"/>
                      <a:gd name="connsiteX5" fmla="*/ 1143 w 14192"/>
                      <a:gd name="connsiteY5" fmla="*/ 2381 h 10191"/>
                      <a:gd name="connsiteX6" fmla="*/ 0 w 14192"/>
                      <a:gd name="connsiteY6" fmla="*/ 3048 h 10191"/>
                      <a:gd name="connsiteX7" fmla="*/ 0 w 14192"/>
                      <a:gd name="connsiteY7" fmla="*/ 3048 h 10191"/>
                      <a:gd name="connsiteX8" fmla="*/ 12287 w 14192"/>
                      <a:gd name="connsiteY8" fmla="*/ 10192 h 10191"/>
                      <a:gd name="connsiteX9" fmla="*/ 13049 w 14192"/>
                      <a:gd name="connsiteY9" fmla="*/ 10192 h 10191"/>
                      <a:gd name="connsiteX10" fmla="*/ 14192 w 14192"/>
                      <a:gd name="connsiteY10" fmla="*/ 9525 h 10191"/>
                      <a:gd name="connsiteX11" fmla="*/ 14192 w 14192"/>
                      <a:gd name="connsiteY11" fmla="*/ 9525 h 10191"/>
                      <a:gd name="connsiteX12" fmla="*/ 5715 w 14192"/>
                      <a:gd name="connsiteY12" fmla="*/ 4572 h 10191"/>
                      <a:gd name="connsiteX13" fmla="*/ 4381 w 14192"/>
                      <a:gd name="connsiteY13" fmla="*/ 3143 h 10191"/>
                      <a:gd name="connsiteX14" fmla="*/ 5524 w 14192"/>
                      <a:gd name="connsiteY14" fmla="*/ 1715 h 10191"/>
                      <a:gd name="connsiteX15" fmla="*/ 6858 w 14192"/>
                      <a:gd name="connsiteY15" fmla="*/ 953 h 10191"/>
                      <a:gd name="connsiteX16" fmla="*/ 5905 w 14192"/>
                      <a:gd name="connsiteY16" fmla="*/ 0 h 10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4192" h="10191">
                        <a:moveTo>
                          <a:pt x="5239" y="0"/>
                        </a:moveTo>
                        <a:lnTo>
                          <a:pt x="4286" y="572"/>
                        </a:lnTo>
                        <a:cubicBezTo>
                          <a:pt x="3719" y="828"/>
                          <a:pt x="3251" y="1263"/>
                          <a:pt x="2953" y="1810"/>
                        </a:cubicBezTo>
                        <a:cubicBezTo>
                          <a:pt x="2766" y="2168"/>
                          <a:pt x="2766" y="2595"/>
                          <a:pt x="2953" y="2953"/>
                        </a:cubicBezTo>
                        <a:lnTo>
                          <a:pt x="1810" y="2381"/>
                        </a:lnTo>
                        <a:cubicBezTo>
                          <a:pt x="1810" y="2381"/>
                          <a:pt x="1333" y="2381"/>
                          <a:pt x="1143" y="2381"/>
                        </a:cubicBezTo>
                        <a:lnTo>
                          <a:pt x="0" y="3048"/>
                        </a:lnTo>
                        <a:cubicBezTo>
                          <a:pt x="0" y="3048"/>
                          <a:pt x="0" y="3048"/>
                          <a:pt x="0" y="3048"/>
                        </a:cubicBezTo>
                        <a:lnTo>
                          <a:pt x="12287" y="10192"/>
                        </a:lnTo>
                        <a:lnTo>
                          <a:pt x="13049" y="10192"/>
                        </a:lnTo>
                        <a:lnTo>
                          <a:pt x="14192" y="9525"/>
                        </a:lnTo>
                        <a:cubicBezTo>
                          <a:pt x="14192" y="9525"/>
                          <a:pt x="14192" y="9525"/>
                          <a:pt x="14192" y="9525"/>
                        </a:cubicBezTo>
                        <a:lnTo>
                          <a:pt x="5715" y="4572"/>
                        </a:lnTo>
                        <a:cubicBezTo>
                          <a:pt x="4858" y="4096"/>
                          <a:pt x="4477" y="3620"/>
                          <a:pt x="4381" y="3143"/>
                        </a:cubicBezTo>
                        <a:cubicBezTo>
                          <a:pt x="4286" y="2667"/>
                          <a:pt x="4381" y="2191"/>
                          <a:pt x="5524" y="1715"/>
                        </a:cubicBezTo>
                        <a:lnTo>
                          <a:pt x="6858" y="953"/>
                        </a:lnTo>
                        <a:cubicBezTo>
                          <a:pt x="6858" y="953"/>
                          <a:pt x="5905" y="0"/>
                          <a:pt x="5905" y="0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1" name="Freeform: Shape 910">
                    <a:extLst>
                      <a:ext uri="{FF2B5EF4-FFF2-40B4-BE49-F238E27FC236}">
                        <a16:creationId xmlns:a16="http://schemas.microsoft.com/office/drawing/2014/main" id="{7559CAEB-DCE7-8E82-C734-91E015BA98E2}"/>
                      </a:ext>
                    </a:extLst>
                  </p:cNvPr>
                  <p:cNvSpPr/>
                  <p:nvPr/>
                </p:nvSpPr>
                <p:spPr>
                  <a:xfrm>
                    <a:off x="4181787" y="3604950"/>
                    <a:ext cx="20288" cy="11429"/>
                  </a:xfrm>
                  <a:custGeom>
                    <a:avLst/>
                    <a:gdLst>
                      <a:gd name="connsiteX0" fmla="*/ 1715 w 20288"/>
                      <a:gd name="connsiteY0" fmla="*/ 2858 h 11429"/>
                      <a:gd name="connsiteX1" fmla="*/ 0 w 20288"/>
                      <a:gd name="connsiteY1" fmla="*/ 5048 h 11429"/>
                      <a:gd name="connsiteX2" fmla="*/ 1715 w 20288"/>
                      <a:gd name="connsiteY2" fmla="*/ 7239 h 11429"/>
                      <a:gd name="connsiteX3" fmla="*/ 7239 w 20288"/>
                      <a:gd name="connsiteY3" fmla="*/ 10382 h 11429"/>
                      <a:gd name="connsiteX4" fmla="*/ 11049 w 20288"/>
                      <a:gd name="connsiteY4" fmla="*/ 11430 h 11429"/>
                      <a:gd name="connsiteX5" fmla="*/ 14764 w 20288"/>
                      <a:gd name="connsiteY5" fmla="*/ 10382 h 11429"/>
                      <a:gd name="connsiteX6" fmla="*/ 16097 w 20288"/>
                      <a:gd name="connsiteY6" fmla="*/ 9620 h 11429"/>
                      <a:gd name="connsiteX7" fmla="*/ 17336 w 20288"/>
                      <a:gd name="connsiteY7" fmla="*/ 7334 h 11429"/>
                      <a:gd name="connsiteX8" fmla="*/ 18479 w 20288"/>
                      <a:gd name="connsiteY8" fmla="*/ 7810 h 11429"/>
                      <a:gd name="connsiteX9" fmla="*/ 19145 w 20288"/>
                      <a:gd name="connsiteY9" fmla="*/ 7810 h 11429"/>
                      <a:gd name="connsiteX10" fmla="*/ 20288 w 20288"/>
                      <a:gd name="connsiteY10" fmla="*/ 7144 h 11429"/>
                      <a:gd name="connsiteX11" fmla="*/ 20288 w 20288"/>
                      <a:gd name="connsiteY11" fmla="*/ 7144 h 11429"/>
                      <a:gd name="connsiteX12" fmla="*/ 8001 w 20288"/>
                      <a:gd name="connsiteY12" fmla="*/ 0 h 11429"/>
                      <a:gd name="connsiteX13" fmla="*/ 7334 w 20288"/>
                      <a:gd name="connsiteY13" fmla="*/ 0 h 11429"/>
                      <a:gd name="connsiteX14" fmla="*/ 14859 w 20288"/>
                      <a:gd name="connsiteY14" fmla="*/ 5715 h 11429"/>
                      <a:gd name="connsiteX15" fmla="*/ 16002 w 20288"/>
                      <a:gd name="connsiteY15" fmla="*/ 7144 h 11429"/>
                      <a:gd name="connsiteX16" fmla="*/ 14764 w 20288"/>
                      <a:gd name="connsiteY16" fmla="*/ 8477 h 11429"/>
                      <a:gd name="connsiteX17" fmla="*/ 13335 w 20288"/>
                      <a:gd name="connsiteY17" fmla="*/ 9334 h 11429"/>
                      <a:gd name="connsiteX18" fmla="*/ 9049 w 20288"/>
                      <a:gd name="connsiteY18" fmla="*/ 9334 h 11429"/>
                      <a:gd name="connsiteX19" fmla="*/ 3715 w 20288"/>
                      <a:gd name="connsiteY19" fmla="*/ 6287 h 11429"/>
                      <a:gd name="connsiteX20" fmla="*/ 3715 w 20288"/>
                      <a:gd name="connsiteY20" fmla="*/ 3810 h 11429"/>
                      <a:gd name="connsiteX21" fmla="*/ 7239 w 20288"/>
                      <a:gd name="connsiteY21" fmla="*/ 1714 h 11429"/>
                      <a:gd name="connsiteX22" fmla="*/ 7239 w 20288"/>
                      <a:gd name="connsiteY22" fmla="*/ 1714 h 11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0288" h="11429">
                        <a:moveTo>
                          <a:pt x="1715" y="2858"/>
                        </a:moveTo>
                        <a:cubicBezTo>
                          <a:pt x="572" y="3524"/>
                          <a:pt x="0" y="4286"/>
                          <a:pt x="0" y="5048"/>
                        </a:cubicBezTo>
                        <a:cubicBezTo>
                          <a:pt x="0" y="5810"/>
                          <a:pt x="572" y="6572"/>
                          <a:pt x="1715" y="7239"/>
                        </a:cubicBezTo>
                        <a:lnTo>
                          <a:pt x="7239" y="10382"/>
                        </a:lnTo>
                        <a:cubicBezTo>
                          <a:pt x="8395" y="11060"/>
                          <a:pt x="9709" y="11422"/>
                          <a:pt x="11049" y="11430"/>
                        </a:cubicBezTo>
                        <a:cubicBezTo>
                          <a:pt x="12359" y="11419"/>
                          <a:pt x="13641" y="11057"/>
                          <a:pt x="14764" y="10382"/>
                        </a:cubicBezTo>
                        <a:lnTo>
                          <a:pt x="16097" y="9620"/>
                        </a:lnTo>
                        <a:cubicBezTo>
                          <a:pt x="17431" y="8858"/>
                          <a:pt x="17812" y="8096"/>
                          <a:pt x="17336" y="7334"/>
                        </a:cubicBezTo>
                        <a:cubicBezTo>
                          <a:pt x="16859" y="6572"/>
                          <a:pt x="18479" y="7810"/>
                          <a:pt x="18479" y="7810"/>
                        </a:cubicBezTo>
                        <a:lnTo>
                          <a:pt x="19145" y="7810"/>
                        </a:lnTo>
                        <a:lnTo>
                          <a:pt x="20288" y="7144"/>
                        </a:lnTo>
                        <a:cubicBezTo>
                          <a:pt x="20288" y="7144"/>
                          <a:pt x="20288" y="7144"/>
                          <a:pt x="20288" y="7144"/>
                        </a:cubicBezTo>
                        <a:lnTo>
                          <a:pt x="8001" y="0"/>
                        </a:lnTo>
                        <a:lnTo>
                          <a:pt x="7334" y="0"/>
                        </a:lnTo>
                        <a:close/>
                        <a:moveTo>
                          <a:pt x="14859" y="5715"/>
                        </a:moveTo>
                        <a:cubicBezTo>
                          <a:pt x="15621" y="6160"/>
                          <a:pt x="16002" y="6636"/>
                          <a:pt x="16002" y="7144"/>
                        </a:cubicBezTo>
                        <a:cubicBezTo>
                          <a:pt x="16002" y="7144"/>
                          <a:pt x="15526" y="8001"/>
                          <a:pt x="14764" y="8477"/>
                        </a:cubicBezTo>
                        <a:lnTo>
                          <a:pt x="13335" y="9334"/>
                        </a:lnTo>
                        <a:cubicBezTo>
                          <a:pt x="12020" y="10142"/>
                          <a:pt x="10364" y="10142"/>
                          <a:pt x="9049" y="9334"/>
                        </a:cubicBezTo>
                        <a:lnTo>
                          <a:pt x="3715" y="6287"/>
                        </a:lnTo>
                        <a:cubicBezTo>
                          <a:pt x="2191" y="5429"/>
                          <a:pt x="2191" y="4572"/>
                          <a:pt x="3715" y="3810"/>
                        </a:cubicBezTo>
                        <a:lnTo>
                          <a:pt x="7239" y="1714"/>
                        </a:lnTo>
                        <a:lnTo>
                          <a:pt x="7239" y="1714"/>
                        </a:ln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2" name="Freeform: Shape 911">
                    <a:extLst>
                      <a:ext uri="{FF2B5EF4-FFF2-40B4-BE49-F238E27FC236}">
                        <a16:creationId xmlns:a16="http://schemas.microsoft.com/office/drawing/2014/main" id="{89204AFE-8FAB-95E2-2B06-9ABE1BD3931F}"/>
                      </a:ext>
                    </a:extLst>
                  </p:cNvPr>
                  <p:cNvSpPr/>
                  <p:nvPr/>
                </p:nvSpPr>
                <p:spPr>
                  <a:xfrm>
                    <a:off x="4194646" y="3594555"/>
                    <a:ext cx="20605" cy="14404"/>
                  </a:xfrm>
                  <a:custGeom>
                    <a:avLst/>
                    <a:gdLst>
                      <a:gd name="connsiteX0" fmla="*/ 20479 w 20605"/>
                      <a:gd name="connsiteY0" fmla="*/ 9632 h 14404"/>
                      <a:gd name="connsiteX1" fmla="*/ 3238 w 20605"/>
                      <a:gd name="connsiteY1" fmla="*/ 107 h 14404"/>
                      <a:gd name="connsiteX2" fmla="*/ 2572 w 20605"/>
                      <a:gd name="connsiteY2" fmla="*/ 107 h 14404"/>
                      <a:gd name="connsiteX3" fmla="*/ 1429 w 20605"/>
                      <a:gd name="connsiteY3" fmla="*/ 869 h 14404"/>
                      <a:gd name="connsiteX4" fmla="*/ 1429 w 20605"/>
                      <a:gd name="connsiteY4" fmla="*/ 869 h 14404"/>
                      <a:gd name="connsiteX5" fmla="*/ 7334 w 20605"/>
                      <a:gd name="connsiteY5" fmla="*/ 4298 h 14404"/>
                      <a:gd name="connsiteX6" fmla="*/ 3239 w 20605"/>
                      <a:gd name="connsiteY6" fmla="*/ 5060 h 14404"/>
                      <a:gd name="connsiteX7" fmla="*/ 1714 w 20605"/>
                      <a:gd name="connsiteY7" fmla="*/ 5918 h 14404"/>
                      <a:gd name="connsiteX8" fmla="*/ 0 w 20605"/>
                      <a:gd name="connsiteY8" fmla="*/ 8108 h 14404"/>
                      <a:gd name="connsiteX9" fmla="*/ 1810 w 20605"/>
                      <a:gd name="connsiteY9" fmla="*/ 10204 h 14404"/>
                      <a:gd name="connsiteX10" fmla="*/ 7334 w 20605"/>
                      <a:gd name="connsiteY10" fmla="*/ 13442 h 14404"/>
                      <a:gd name="connsiteX11" fmla="*/ 11049 w 20605"/>
                      <a:gd name="connsiteY11" fmla="*/ 14395 h 14404"/>
                      <a:gd name="connsiteX12" fmla="*/ 14764 w 20605"/>
                      <a:gd name="connsiteY12" fmla="*/ 13442 h 14404"/>
                      <a:gd name="connsiteX13" fmla="*/ 16288 w 20605"/>
                      <a:gd name="connsiteY13" fmla="*/ 12585 h 14404"/>
                      <a:gd name="connsiteX14" fmla="*/ 17526 w 20605"/>
                      <a:gd name="connsiteY14" fmla="*/ 10299 h 14404"/>
                      <a:gd name="connsiteX15" fmla="*/ 18669 w 20605"/>
                      <a:gd name="connsiteY15" fmla="*/ 10775 h 14404"/>
                      <a:gd name="connsiteX16" fmla="*/ 19336 w 20605"/>
                      <a:gd name="connsiteY16" fmla="*/ 10775 h 14404"/>
                      <a:gd name="connsiteX17" fmla="*/ 20479 w 20605"/>
                      <a:gd name="connsiteY17" fmla="*/ 10109 h 14404"/>
                      <a:gd name="connsiteX18" fmla="*/ 20479 w 20605"/>
                      <a:gd name="connsiteY18" fmla="*/ 9632 h 14404"/>
                      <a:gd name="connsiteX19" fmla="*/ 15050 w 20605"/>
                      <a:gd name="connsiteY19" fmla="*/ 8585 h 14404"/>
                      <a:gd name="connsiteX20" fmla="*/ 16192 w 20605"/>
                      <a:gd name="connsiteY20" fmla="*/ 10013 h 14404"/>
                      <a:gd name="connsiteX21" fmla="*/ 15050 w 20605"/>
                      <a:gd name="connsiteY21" fmla="*/ 11347 h 14404"/>
                      <a:gd name="connsiteX22" fmla="*/ 13430 w 20605"/>
                      <a:gd name="connsiteY22" fmla="*/ 12204 h 14404"/>
                      <a:gd name="connsiteX23" fmla="*/ 9144 w 20605"/>
                      <a:gd name="connsiteY23" fmla="*/ 12204 h 14404"/>
                      <a:gd name="connsiteX24" fmla="*/ 3810 w 20605"/>
                      <a:gd name="connsiteY24" fmla="*/ 9156 h 14404"/>
                      <a:gd name="connsiteX25" fmla="*/ 3810 w 20605"/>
                      <a:gd name="connsiteY25" fmla="*/ 6584 h 14404"/>
                      <a:gd name="connsiteX26" fmla="*/ 5334 w 20605"/>
                      <a:gd name="connsiteY26" fmla="*/ 5727 h 14404"/>
                      <a:gd name="connsiteX27" fmla="*/ 10096 w 20605"/>
                      <a:gd name="connsiteY27" fmla="*/ 5727 h 14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0605" h="14404">
                        <a:moveTo>
                          <a:pt x="20479" y="9632"/>
                        </a:moveTo>
                        <a:lnTo>
                          <a:pt x="3238" y="107"/>
                        </a:lnTo>
                        <a:cubicBezTo>
                          <a:pt x="3039" y="-36"/>
                          <a:pt x="2771" y="-36"/>
                          <a:pt x="2572" y="107"/>
                        </a:cubicBezTo>
                        <a:lnTo>
                          <a:pt x="1429" y="869"/>
                        </a:lnTo>
                        <a:cubicBezTo>
                          <a:pt x="1429" y="869"/>
                          <a:pt x="1429" y="869"/>
                          <a:pt x="1429" y="869"/>
                        </a:cubicBezTo>
                        <a:lnTo>
                          <a:pt x="7334" y="4298"/>
                        </a:lnTo>
                        <a:cubicBezTo>
                          <a:pt x="5922" y="4028"/>
                          <a:pt x="4459" y="4300"/>
                          <a:pt x="3239" y="5060"/>
                        </a:cubicBezTo>
                        <a:lnTo>
                          <a:pt x="1714" y="5918"/>
                        </a:lnTo>
                        <a:cubicBezTo>
                          <a:pt x="571" y="6584"/>
                          <a:pt x="0" y="7346"/>
                          <a:pt x="0" y="8108"/>
                        </a:cubicBezTo>
                        <a:cubicBezTo>
                          <a:pt x="0" y="8870"/>
                          <a:pt x="667" y="9537"/>
                          <a:pt x="1810" y="10204"/>
                        </a:cubicBezTo>
                        <a:lnTo>
                          <a:pt x="7334" y="13442"/>
                        </a:lnTo>
                        <a:cubicBezTo>
                          <a:pt x="8464" y="14088"/>
                          <a:pt x="9748" y="14417"/>
                          <a:pt x="11049" y="14395"/>
                        </a:cubicBezTo>
                        <a:cubicBezTo>
                          <a:pt x="12356" y="14466"/>
                          <a:pt x="13653" y="14133"/>
                          <a:pt x="14764" y="13442"/>
                        </a:cubicBezTo>
                        <a:lnTo>
                          <a:pt x="16288" y="12585"/>
                        </a:lnTo>
                        <a:cubicBezTo>
                          <a:pt x="17621" y="11823"/>
                          <a:pt x="18002" y="11061"/>
                          <a:pt x="17526" y="10299"/>
                        </a:cubicBezTo>
                        <a:cubicBezTo>
                          <a:pt x="17050" y="9537"/>
                          <a:pt x="18669" y="10775"/>
                          <a:pt x="18669" y="10775"/>
                        </a:cubicBezTo>
                        <a:lnTo>
                          <a:pt x="19336" y="10775"/>
                        </a:lnTo>
                        <a:lnTo>
                          <a:pt x="20479" y="10109"/>
                        </a:lnTo>
                        <a:cubicBezTo>
                          <a:pt x="20479" y="10109"/>
                          <a:pt x="20764" y="9632"/>
                          <a:pt x="20479" y="9632"/>
                        </a:cubicBezTo>
                        <a:close/>
                        <a:moveTo>
                          <a:pt x="15050" y="8585"/>
                        </a:moveTo>
                        <a:cubicBezTo>
                          <a:pt x="15812" y="9092"/>
                          <a:pt x="16192" y="9569"/>
                          <a:pt x="16192" y="10013"/>
                        </a:cubicBezTo>
                        <a:cubicBezTo>
                          <a:pt x="16192" y="10013"/>
                          <a:pt x="16192" y="10871"/>
                          <a:pt x="15050" y="11347"/>
                        </a:cubicBezTo>
                        <a:lnTo>
                          <a:pt x="13430" y="12204"/>
                        </a:lnTo>
                        <a:cubicBezTo>
                          <a:pt x="12129" y="13058"/>
                          <a:pt x="10445" y="13058"/>
                          <a:pt x="9144" y="12204"/>
                        </a:cubicBezTo>
                        <a:lnTo>
                          <a:pt x="3810" y="9156"/>
                        </a:lnTo>
                        <a:cubicBezTo>
                          <a:pt x="2286" y="8299"/>
                          <a:pt x="2286" y="7442"/>
                          <a:pt x="3810" y="6584"/>
                        </a:cubicBezTo>
                        <a:lnTo>
                          <a:pt x="5334" y="5727"/>
                        </a:lnTo>
                        <a:cubicBezTo>
                          <a:pt x="6796" y="4835"/>
                          <a:pt x="8634" y="4835"/>
                          <a:pt x="10096" y="5727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3" name="Freeform: Shape 912">
                    <a:extLst>
                      <a:ext uri="{FF2B5EF4-FFF2-40B4-BE49-F238E27FC236}">
                        <a16:creationId xmlns:a16="http://schemas.microsoft.com/office/drawing/2014/main" id="{CAC2FA1E-A1C8-7EAE-40F0-8B27A117CBCE}"/>
                      </a:ext>
                    </a:extLst>
                  </p:cNvPr>
                  <p:cNvSpPr/>
                  <p:nvPr/>
                </p:nvSpPr>
                <p:spPr>
                  <a:xfrm>
                    <a:off x="4201504" y="3591424"/>
                    <a:ext cx="4381" cy="2476"/>
                  </a:xfrm>
                  <a:custGeom>
                    <a:avLst/>
                    <a:gdLst>
                      <a:gd name="connsiteX0" fmla="*/ 4381 w 4381"/>
                      <a:gd name="connsiteY0" fmla="*/ 1429 h 2476"/>
                      <a:gd name="connsiteX1" fmla="*/ 4381 w 4381"/>
                      <a:gd name="connsiteY1" fmla="*/ 1429 h 2476"/>
                      <a:gd name="connsiteX2" fmla="*/ 1905 w 4381"/>
                      <a:gd name="connsiteY2" fmla="*/ 0 h 2476"/>
                      <a:gd name="connsiteX3" fmla="*/ 1238 w 4381"/>
                      <a:gd name="connsiteY3" fmla="*/ 0 h 2476"/>
                      <a:gd name="connsiteX4" fmla="*/ 0 w 4381"/>
                      <a:gd name="connsiteY4" fmla="*/ 667 h 2476"/>
                      <a:gd name="connsiteX5" fmla="*/ 0 w 4381"/>
                      <a:gd name="connsiteY5" fmla="*/ 1143 h 2476"/>
                      <a:gd name="connsiteX6" fmla="*/ 2381 w 4381"/>
                      <a:gd name="connsiteY6" fmla="*/ 2476 h 2476"/>
                      <a:gd name="connsiteX7" fmla="*/ 3048 w 4381"/>
                      <a:gd name="connsiteY7" fmla="*/ 2476 h 2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81" h="2476">
                        <a:moveTo>
                          <a:pt x="4381" y="1429"/>
                        </a:moveTo>
                        <a:lnTo>
                          <a:pt x="4381" y="1429"/>
                        </a:lnTo>
                        <a:lnTo>
                          <a:pt x="1905" y="0"/>
                        </a:lnTo>
                        <a:lnTo>
                          <a:pt x="1238" y="0"/>
                        </a:lnTo>
                        <a:lnTo>
                          <a:pt x="0" y="667"/>
                        </a:lnTo>
                        <a:cubicBezTo>
                          <a:pt x="0" y="667"/>
                          <a:pt x="0" y="667"/>
                          <a:pt x="0" y="1143"/>
                        </a:cubicBezTo>
                        <a:lnTo>
                          <a:pt x="2381" y="2476"/>
                        </a:lnTo>
                        <a:lnTo>
                          <a:pt x="3048" y="2476"/>
                        </a:ln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:a16="http://schemas.microsoft.com/office/drawing/2014/main" id="{44F1E8F6-8336-1008-C10F-424A66BEA9A6}"/>
                      </a:ext>
                    </a:extLst>
                  </p:cNvPr>
                  <p:cNvSpPr/>
                  <p:nvPr/>
                </p:nvSpPr>
                <p:spPr>
                  <a:xfrm>
                    <a:off x="4206553" y="3594282"/>
                    <a:ext cx="14096" cy="7524"/>
                  </a:xfrm>
                  <a:custGeom>
                    <a:avLst/>
                    <a:gdLst>
                      <a:gd name="connsiteX0" fmla="*/ 14097 w 14096"/>
                      <a:gd name="connsiteY0" fmla="*/ 7144 h 7524"/>
                      <a:gd name="connsiteX1" fmla="*/ 14097 w 14096"/>
                      <a:gd name="connsiteY1" fmla="*/ 7144 h 7524"/>
                      <a:gd name="connsiteX2" fmla="*/ 1810 w 14096"/>
                      <a:gd name="connsiteY2" fmla="*/ 0 h 7524"/>
                      <a:gd name="connsiteX3" fmla="*/ 1048 w 14096"/>
                      <a:gd name="connsiteY3" fmla="*/ 0 h 7524"/>
                      <a:gd name="connsiteX4" fmla="*/ 0 w 14096"/>
                      <a:gd name="connsiteY4" fmla="*/ 381 h 7524"/>
                      <a:gd name="connsiteX5" fmla="*/ 0 w 14096"/>
                      <a:gd name="connsiteY5" fmla="*/ 381 h 7524"/>
                      <a:gd name="connsiteX6" fmla="*/ 12383 w 14096"/>
                      <a:gd name="connsiteY6" fmla="*/ 7525 h 7524"/>
                      <a:gd name="connsiteX7" fmla="*/ 13049 w 14096"/>
                      <a:gd name="connsiteY7" fmla="*/ 7525 h 7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096" h="7524">
                        <a:moveTo>
                          <a:pt x="14097" y="7144"/>
                        </a:moveTo>
                        <a:cubicBezTo>
                          <a:pt x="14097" y="7144"/>
                          <a:pt x="14097" y="7144"/>
                          <a:pt x="14097" y="7144"/>
                        </a:cubicBezTo>
                        <a:lnTo>
                          <a:pt x="1810" y="0"/>
                        </a:lnTo>
                        <a:lnTo>
                          <a:pt x="1048" y="0"/>
                        </a:lnTo>
                        <a:lnTo>
                          <a:pt x="0" y="381"/>
                        </a:lnTo>
                        <a:cubicBezTo>
                          <a:pt x="0" y="381"/>
                          <a:pt x="0" y="381"/>
                          <a:pt x="0" y="381"/>
                        </a:cubicBezTo>
                        <a:lnTo>
                          <a:pt x="12383" y="7525"/>
                        </a:lnTo>
                        <a:lnTo>
                          <a:pt x="13049" y="7525"/>
                        </a:ln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:a16="http://schemas.microsoft.com/office/drawing/2014/main" id="{B6E24FA9-EBFC-4F65-237A-A2D05364341F}"/>
                      </a:ext>
                    </a:extLst>
                  </p:cNvPr>
                  <p:cNvSpPr/>
                  <p:nvPr/>
                </p:nvSpPr>
                <p:spPr>
                  <a:xfrm>
                    <a:off x="4211982" y="3587042"/>
                    <a:ext cx="20478" cy="14382"/>
                  </a:xfrm>
                  <a:custGeom>
                    <a:avLst/>
                    <a:gdLst>
                      <a:gd name="connsiteX0" fmla="*/ 18764 w 20478"/>
                      <a:gd name="connsiteY0" fmla="*/ 8573 h 14382"/>
                      <a:gd name="connsiteX1" fmla="*/ 20479 w 20478"/>
                      <a:gd name="connsiteY1" fmla="*/ 6382 h 14382"/>
                      <a:gd name="connsiteX2" fmla="*/ 18669 w 20478"/>
                      <a:gd name="connsiteY2" fmla="*/ 4286 h 14382"/>
                      <a:gd name="connsiteX3" fmla="*/ 13240 w 20478"/>
                      <a:gd name="connsiteY3" fmla="*/ 1048 h 14382"/>
                      <a:gd name="connsiteX4" fmla="*/ 9430 w 20478"/>
                      <a:gd name="connsiteY4" fmla="*/ 0 h 14382"/>
                      <a:gd name="connsiteX5" fmla="*/ 5715 w 20478"/>
                      <a:gd name="connsiteY5" fmla="*/ 1048 h 14382"/>
                      <a:gd name="connsiteX6" fmla="*/ 4191 w 20478"/>
                      <a:gd name="connsiteY6" fmla="*/ 1905 h 14382"/>
                      <a:gd name="connsiteX7" fmla="*/ 2953 w 20478"/>
                      <a:gd name="connsiteY7" fmla="*/ 4191 h 14382"/>
                      <a:gd name="connsiteX8" fmla="*/ 1905 w 20478"/>
                      <a:gd name="connsiteY8" fmla="*/ 4191 h 14382"/>
                      <a:gd name="connsiteX9" fmla="*/ 1143 w 20478"/>
                      <a:gd name="connsiteY9" fmla="*/ 4191 h 14382"/>
                      <a:gd name="connsiteX10" fmla="*/ 0 w 20478"/>
                      <a:gd name="connsiteY10" fmla="*/ 4858 h 14382"/>
                      <a:gd name="connsiteX11" fmla="*/ 0 w 20478"/>
                      <a:gd name="connsiteY11" fmla="*/ 4858 h 14382"/>
                      <a:gd name="connsiteX12" fmla="*/ 16097 w 20478"/>
                      <a:gd name="connsiteY12" fmla="*/ 14383 h 14382"/>
                      <a:gd name="connsiteX13" fmla="*/ 16764 w 20478"/>
                      <a:gd name="connsiteY13" fmla="*/ 14383 h 14382"/>
                      <a:gd name="connsiteX14" fmla="*/ 17907 w 20478"/>
                      <a:gd name="connsiteY14" fmla="*/ 13716 h 14382"/>
                      <a:gd name="connsiteX15" fmla="*/ 17907 w 20478"/>
                      <a:gd name="connsiteY15" fmla="*/ 13716 h 14382"/>
                      <a:gd name="connsiteX16" fmla="*/ 13240 w 20478"/>
                      <a:gd name="connsiteY16" fmla="*/ 10954 h 14382"/>
                      <a:gd name="connsiteX17" fmla="*/ 17240 w 20478"/>
                      <a:gd name="connsiteY17" fmla="*/ 10192 h 14382"/>
                      <a:gd name="connsiteX18" fmla="*/ 12954 w 20478"/>
                      <a:gd name="connsiteY18" fmla="*/ 9334 h 14382"/>
                      <a:gd name="connsiteX19" fmla="*/ 10573 w 20478"/>
                      <a:gd name="connsiteY19" fmla="*/ 8668 h 14382"/>
                      <a:gd name="connsiteX20" fmla="*/ 5524 w 20478"/>
                      <a:gd name="connsiteY20" fmla="*/ 5810 h 14382"/>
                      <a:gd name="connsiteX21" fmla="*/ 4381 w 20478"/>
                      <a:gd name="connsiteY21" fmla="*/ 4382 h 14382"/>
                      <a:gd name="connsiteX22" fmla="*/ 5524 w 20478"/>
                      <a:gd name="connsiteY22" fmla="*/ 3048 h 14382"/>
                      <a:gd name="connsiteX23" fmla="*/ 7048 w 20478"/>
                      <a:gd name="connsiteY23" fmla="*/ 2191 h 14382"/>
                      <a:gd name="connsiteX24" fmla="*/ 11430 w 20478"/>
                      <a:gd name="connsiteY24" fmla="*/ 2191 h 14382"/>
                      <a:gd name="connsiteX25" fmla="*/ 16764 w 20478"/>
                      <a:gd name="connsiteY25" fmla="*/ 5239 h 14382"/>
                      <a:gd name="connsiteX26" fmla="*/ 16764 w 20478"/>
                      <a:gd name="connsiteY26" fmla="*/ 7811 h 14382"/>
                      <a:gd name="connsiteX27" fmla="*/ 15335 w 20478"/>
                      <a:gd name="connsiteY27" fmla="*/ 8668 h 14382"/>
                      <a:gd name="connsiteX28" fmla="*/ 12954 w 20478"/>
                      <a:gd name="connsiteY28" fmla="*/ 9335 h 14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20478" h="14382">
                        <a:moveTo>
                          <a:pt x="18764" y="8573"/>
                        </a:moveTo>
                        <a:cubicBezTo>
                          <a:pt x="19907" y="7906"/>
                          <a:pt x="20479" y="7144"/>
                          <a:pt x="20479" y="6382"/>
                        </a:cubicBezTo>
                        <a:cubicBezTo>
                          <a:pt x="20479" y="5620"/>
                          <a:pt x="19907" y="4953"/>
                          <a:pt x="18669" y="4286"/>
                        </a:cubicBezTo>
                        <a:lnTo>
                          <a:pt x="13240" y="1048"/>
                        </a:lnTo>
                        <a:cubicBezTo>
                          <a:pt x="12057" y="436"/>
                          <a:pt x="10759" y="79"/>
                          <a:pt x="9430" y="0"/>
                        </a:cubicBezTo>
                        <a:cubicBezTo>
                          <a:pt x="8123" y="33"/>
                          <a:pt x="6846" y="393"/>
                          <a:pt x="5715" y="1048"/>
                        </a:cubicBezTo>
                        <a:lnTo>
                          <a:pt x="4191" y="1905"/>
                        </a:lnTo>
                        <a:cubicBezTo>
                          <a:pt x="2953" y="2667"/>
                          <a:pt x="2476" y="3429"/>
                          <a:pt x="2953" y="4191"/>
                        </a:cubicBezTo>
                        <a:cubicBezTo>
                          <a:pt x="3429" y="4953"/>
                          <a:pt x="1905" y="4191"/>
                          <a:pt x="1905" y="4191"/>
                        </a:cubicBezTo>
                        <a:cubicBezTo>
                          <a:pt x="1688" y="3997"/>
                          <a:pt x="1360" y="3997"/>
                          <a:pt x="1143" y="4191"/>
                        </a:cubicBezTo>
                        <a:lnTo>
                          <a:pt x="0" y="4858"/>
                        </a:lnTo>
                        <a:cubicBezTo>
                          <a:pt x="0" y="4858"/>
                          <a:pt x="0" y="4858"/>
                          <a:pt x="0" y="4858"/>
                        </a:cubicBezTo>
                        <a:lnTo>
                          <a:pt x="16097" y="14383"/>
                        </a:lnTo>
                        <a:lnTo>
                          <a:pt x="16764" y="14383"/>
                        </a:lnTo>
                        <a:lnTo>
                          <a:pt x="17907" y="13716"/>
                        </a:lnTo>
                        <a:cubicBezTo>
                          <a:pt x="17907" y="13716"/>
                          <a:pt x="17907" y="13716"/>
                          <a:pt x="17907" y="13716"/>
                        </a:cubicBezTo>
                        <a:lnTo>
                          <a:pt x="13240" y="10954"/>
                        </a:lnTo>
                        <a:cubicBezTo>
                          <a:pt x="14621" y="11174"/>
                          <a:pt x="16036" y="10904"/>
                          <a:pt x="17240" y="10192"/>
                        </a:cubicBezTo>
                        <a:close/>
                        <a:moveTo>
                          <a:pt x="12954" y="9334"/>
                        </a:moveTo>
                        <a:cubicBezTo>
                          <a:pt x="12112" y="9351"/>
                          <a:pt x="11284" y="9119"/>
                          <a:pt x="10573" y="8668"/>
                        </a:cubicBezTo>
                        <a:lnTo>
                          <a:pt x="5524" y="5810"/>
                        </a:lnTo>
                        <a:cubicBezTo>
                          <a:pt x="4762" y="5302"/>
                          <a:pt x="4381" y="4826"/>
                          <a:pt x="4381" y="4382"/>
                        </a:cubicBezTo>
                        <a:cubicBezTo>
                          <a:pt x="4381" y="4382"/>
                          <a:pt x="4381" y="3524"/>
                          <a:pt x="5524" y="3048"/>
                        </a:cubicBezTo>
                        <a:lnTo>
                          <a:pt x="7048" y="2191"/>
                        </a:lnTo>
                        <a:cubicBezTo>
                          <a:pt x="8386" y="1344"/>
                          <a:pt x="10092" y="1344"/>
                          <a:pt x="11430" y="2191"/>
                        </a:cubicBezTo>
                        <a:lnTo>
                          <a:pt x="16764" y="5239"/>
                        </a:lnTo>
                        <a:cubicBezTo>
                          <a:pt x="18193" y="6096"/>
                          <a:pt x="18288" y="6953"/>
                          <a:pt x="16764" y="7811"/>
                        </a:cubicBezTo>
                        <a:lnTo>
                          <a:pt x="15335" y="8668"/>
                        </a:lnTo>
                        <a:cubicBezTo>
                          <a:pt x="14620" y="9109"/>
                          <a:pt x="13795" y="9340"/>
                          <a:pt x="12954" y="9335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6" name="Freeform: Shape 915">
                    <a:extLst>
                      <a:ext uri="{FF2B5EF4-FFF2-40B4-BE49-F238E27FC236}">
                        <a16:creationId xmlns:a16="http://schemas.microsoft.com/office/drawing/2014/main" id="{68FFF786-051B-68E1-0125-8B0AA0DD0CFE}"/>
                      </a:ext>
                    </a:extLst>
                  </p:cNvPr>
                  <p:cNvSpPr/>
                  <p:nvPr/>
                </p:nvSpPr>
                <p:spPr>
                  <a:xfrm>
                    <a:off x="4220269" y="3580212"/>
                    <a:ext cx="4286" cy="2162"/>
                  </a:xfrm>
                  <a:custGeom>
                    <a:avLst/>
                    <a:gdLst>
                      <a:gd name="connsiteX0" fmla="*/ 0 w 4286"/>
                      <a:gd name="connsiteY0" fmla="*/ 734 h 2162"/>
                      <a:gd name="connsiteX1" fmla="*/ 0 w 4286"/>
                      <a:gd name="connsiteY1" fmla="*/ 734 h 2162"/>
                      <a:gd name="connsiteX2" fmla="*/ 2381 w 4286"/>
                      <a:gd name="connsiteY2" fmla="*/ 2163 h 2162"/>
                      <a:gd name="connsiteX3" fmla="*/ 3048 w 4286"/>
                      <a:gd name="connsiteY3" fmla="*/ 2163 h 2162"/>
                      <a:gd name="connsiteX4" fmla="*/ 4286 w 4286"/>
                      <a:gd name="connsiteY4" fmla="*/ 1496 h 2162"/>
                      <a:gd name="connsiteX5" fmla="*/ 4286 w 4286"/>
                      <a:gd name="connsiteY5" fmla="*/ 1496 h 2162"/>
                      <a:gd name="connsiteX6" fmla="*/ 1810 w 4286"/>
                      <a:gd name="connsiteY6" fmla="*/ 67 h 2162"/>
                      <a:gd name="connsiteX7" fmla="*/ 1143 w 4286"/>
                      <a:gd name="connsiteY7" fmla="*/ 67 h 2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286" h="2162">
                        <a:moveTo>
                          <a:pt x="0" y="734"/>
                        </a:moveTo>
                        <a:cubicBezTo>
                          <a:pt x="0" y="734"/>
                          <a:pt x="0" y="734"/>
                          <a:pt x="0" y="734"/>
                        </a:cubicBezTo>
                        <a:lnTo>
                          <a:pt x="2381" y="2163"/>
                        </a:lnTo>
                        <a:lnTo>
                          <a:pt x="3048" y="2163"/>
                        </a:lnTo>
                        <a:lnTo>
                          <a:pt x="4286" y="1496"/>
                        </a:lnTo>
                        <a:lnTo>
                          <a:pt x="4286" y="1496"/>
                        </a:lnTo>
                        <a:lnTo>
                          <a:pt x="1810" y="67"/>
                        </a:lnTo>
                        <a:cubicBezTo>
                          <a:pt x="1597" y="-22"/>
                          <a:pt x="1356" y="-22"/>
                          <a:pt x="1143" y="67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:a16="http://schemas.microsoft.com/office/drawing/2014/main" id="{FD1672FC-5F5D-B850-1166-D4F7A815B162}"/>
                      </a:ext>
                    </a:extLst>
                  </p:cNvPr>
                  <p:cNvSpPr/>
                  <p:nvPr/>
                </p:nvSpPr>
                <p:spPr>
                  <a:xfrm>
                    <a:off x="4225603" y="3582611"/>
                    <a:ext cx="14192" cy="8337"/>
                  </a:xfrm>
                  <a:custGeom>
                    <a:avLst/>
                    <a:gdLst>
                      <a:gd name="connsiteX0" fmla="*/ 0 w 14192"/>
                      <a:gd name="connsiteY0" fmla="*/ 1193 h 8337"/>
                      <a:gd name="connsiteX1" fmla="*/ 0 w 14192"/>
                      <a:gd name="connsiteY1" fmla="*/ 1193 h 8337"/>
                      <a:gd name="connsiteX2" fmla="*/ 12383 w 14192"/>
                      <a:gd name="connsiteY2" fmla="*/ 8337 h 8337"/>
                      <a:gd name="connsiteX3" fmla="*/ 13049 w 14192"/>
                      <a:gd name="connsiteY3" fmla="*/ 8337 h 8337"/>
                      <a:gd name="connsiteX4" fmla="*/ 14192 w 14192"/>
                      <a:gd name="connsiteY4" fmla="*/ 7670 h 8337"/>
                      <a:gd name="connsiteX5" fmla="*/ 14192 w 14192"/>
                      <a:gd name="connsiteY5" fmla="*/ 7194 h 8337"/>
                      <a:gd name="connsiteX6" fmla="*/ 1905 w 14192"/>
                      <a:gd name="connsiteY6" fmla="*/ 146 h 8337"/>
                      <a:gd name="connsiteX7" fmla="*/ 1143 w 14192"/>
                      <a:gd name="connsiteY7" fmla="*/ 146 h 8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192" h="8337">
                        <a:moveTo>
                          <a:pt x="0" y="1193"/>
                        </a:moveTo>
                        <a:lnTo>
                          <a:pt x="0" y="1193"/>
                        </a:lnTo>
                        <a:lnTo>
                          <a:pt x="12383" y="8337"/>
                        </a:lnTo>
                        <a:lnTo>
                          <a:pt x="13049" y="8337"/>
                        </a:lnTo>
                        <a:lnTo>
                          <a:pt x="14192" y="7670"/>
                        </a:lnTo>
                        <a:cubicBezTo>
                          <a:pt x="14192" y="7670"/>
                          <a:pt x="14192" y="7670"/>
                          <a:pt x="14192" y="7194"/>
                        </a:cubicBezTo>
                        <a:lnTo>
                          <a:pt x="1905" y="146"/>
                        </a:lnTo>
                        <a:cubicBezTo>
                          <a:pt x="1688" y="-49"/>
                          <a:pt x="1360" y="-49"/>
                          <a:pt x="1143" y="146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:a16="http://schemas.microsoft.com/office/drawing/2014/main" id="{76329A24-1646-45DC-C1EA-9DC2D23AD58F}"/>
                      </a:ext>
                    </a:extLst>
                  </p:cNvPr>
                  <p:cNvSpPr/>
                  <p:nvPr/>
                </p:nvSpPr>
                <p:spPr>
                  <a:xfrm>
                    <a:off x="4232234" y="3577658"/>
                    <a:ext cx="17637" cy="11149"/>
                  </a:xfrm>
                  <a:custGeom>
                    <a:avLst/>
                    <a:gdLst>
                      <a:gd name="connsiteX0" fmla="*/ 16133 w 17637"/>
                      <a:gd name="connsiteY0" fmla="*/ 4241 h 11149"/>
                      <a:gd name="connsiteX1" fmla="*/ 13276 w 17637"/>
                      <a:gd name="connsiteY1" fmla="*/ 3194 h 11149"/>
                      <a:gd name="connsiteX2" fmla="*/ 10132 w 17637"/>
                      <a:gd name="connsiteY2" fmla="*/ 3194 h 11149"/>
                      <a:gd name="connsiteX3" fmla="*/ 5751 w 17637"/>
                      <a:gd name="connsiteY3" fmla="*/ 4241 h 11149"/>
                      <a:gd name="connsiteX4" fmla="*/ 2703 w 17637"/>
                      <a:gd name="connsiteY4" fmla="*/ 4241 h 11149"/>
                      <a:gd name="connsiteX5" fmla="*/ 2703 w 17637"/>
                      <a:gd name="connsiteY5" fmla="*/ 4241 h 11149"/>
                      <a:gd name="connsiteX6" fmla="*/ 2703 w 17637"/>
                      <a:gd name="connsiteY6" fmla="*/ 3479 h 11149"/>
                      <a:gd name="connsiteX7" fmla="*/ 3751 w 17637"/>
                      <a:gd name="connsiteY7" fmla="*/ 2432 h 11149"/>
                      <a:gd name="connsiteX8" fmla="*/ 7561 w 17637"/>
                      <a:gd name="connsiteY8" fmla="*/ 146 h 11149"/>
                      <a:gd name="connsiteX9" fmla="*/ 7561 w 17637"/>
                      <a:gd name="connsiteY9" fmla="*/ 146 h 11149"/>
                      <a:gd name="connsiteX10" fmla="*/ 6703 w 17637"/>
                      <a:gd name="connsiteY10" fmla="*/ 146 h 11149"/>
                      <a:gd name="connsiteX11" fmla="*/ 5941 w 17637"/>
                      <a:gd name="connsiteY11" fmla="*/ 146 h 11149"/>
                      <a:gd name="connsiteX12" fmla="*/ 1750 w 17637"/>
                      <a:gd name="connsiteY12" fmla="*/ 2527 h 11149"/>
                      <a:gd name="connsiteX13" fmla="*/ 1750 w 17637"/>
                      <a:gd name="connsiteY13" fmla="*/ 6337 h 11149"/>
                      <a:gd name="connsiteX14" fmla="*/ 4227 w 17637"/>
                      <a:gd name="connsiteY14" fmla="*/ 7099 h 11149"/>
                      <a:gd name="connsiteX15" fmla="*/ 7370 w 17637"/>
                      <a:gd name="connsiteY15" fmla="*/ 7099 h 11149"/>
                      <a:gd name="connsiteX16" fmla="*/ 11656 w 17637"/>
                      <a:gd name="connsiteY16" fmla="*/ 6051 h 11149"/>
                      <a:gd name="connsiteX17" fmla="*/ 14895 w 17637"/>
                      <a:gd name="connsiteY17" fmla="*/ 6051 h 11149"/>
                      <a:gd name="connsiteX18" fmla="*/ 15371 w 17637"/>
                      <a:gd name="connsiteY18" fmla="*/ 6051 h 11149"/>
                      <a:gd name="connsiteX19" fmla="*/ 14800 w 17637"/>
                      <a:gd name="connsiteY19" fmla="*/ 8051 h 11149"/>
                      <a:gd name="connsiteX20" fmla="*/ 10513 w 17637"/>
                      <a:gd name="connsiteY20" fmla="*/ 10528 h 11149"/>
                      <a:gd name="connsiteX21" fmla="*/ 10513 w 17637"/>
                      <a:gd name="connsiteY21" fmla="*/ 10528 h 11149"/>
                      <a:gd name="connsiteX22" fmla="*/ 11371 w 17637"/>
                      <a:gd name="connsiteY22" fmla="*/ 11004 h 11149"/>
                      <a:gd name="connsiteX23" fmla="*/ 12133 w 17637"/>
                      <a:gd name="connsiteY23" fmla="*/ 11004 h 11149"/>
                      <a:gd name="connsiteX24" fmla="*/ 16705 w 17637"/>
                      <a:gd name="connsiteY24" fmla="*/ 8432 h 11149"/>
                      <a:gd name="connsiteX25" fmla="*/ 16133 w 17637"/>
                      <a:gd name="connsiteY25" fmla="*/ 4241 h 1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7637" h="11149">
                        <a:moveTo>
                          <a:pt x="16133" y="4241"/>
                        </a:moveTo>
                        <a:cubicBezTo>
                          <a:pt x="15262" y="3701"/>
                          <a:pt x="14289" y="3345"/>
                          <a:pt x="13276" y="3194"/>
                        </a:cubicBezTo>
                        <a:cubicBezTo>
                          <a:pt x="12240" y="2966"/>
                          <a:pt x="11168" y="2966"/>
                          <a:pt x="10132" y="3194"/>
                        </a:cubicBezTo>
                        <a:lnTo>
                          <a:pt x="5751" y="4241"/>
                        </a:lnTo>
                        <a:cubicBezTo>
                          <a:pt x="4775" y="4644"/>
                          <a:pt x="3679" y="4644"/>
                          <a:pt x="2703" y="4241"/>
                        </a:cubicBezTo>
                        <a:lnTo>
                          <a:pt x="2703" y="4241"/>
                        </a:lnTo>
                        <a:cubicBezTo>
                          <a:pt x="2543" y="4012"/>
                          <a:pt x="2543" y="3708"/>
                          <a:pt x="2703" y="3479"/>
                        </a:cubicBezTo>
                        <a:cubicBezTo>
                          <a:pt x="2703" y="3479"/>
                          <a:pt x="2703" y="2813"/>
                          <a:pt x="3751" y="2432"/>
                        </a:cubicBezTo>
                        <a:lnTo>
                          <a:pt x="7561" y="146"/>
                        </a:lnTo>
                        <a:cubicBezTo>
                          <a:pt x="7561" y="146"/>
                          <a:pt x="7561" y="146"/>
                          <a:pt x="7561" y="146"/>
                        </a:cubicBezTo>
                        <a:lnTo>
                          <a:pt x="6703" y="146"/>
                        </a:lnTo>
                        <a:cubicBezTo>
                          <a:pt x="6486" y="-49"/>
                          <a:pt x="6158" y="-49"/>
                          <a:pt x="5941" y="146"/>
                        </a:cubicBezTo>
                        <a:lnTo>
                          <a:pt x="1750" y="2527"/>
                        </a:lnTo>
                        <a:cubicBezTo>
                          <a:pt x="-536" y="3860"/>
                          <a:pt x="-631" y="5099"/>
                          <a:pt x="1750" y="6337"/>
                        </a:cubicBezTo>
                        <a:cubicBezTo>
                          <a:pt x="2494" y="6806"/>
                          <a:pt x="3348" y="7069"/>
                          <a:pt x="4227" y="7099"/>
                        </a:cubicBezTo>
                        <a:cubicBezTo>
                          <a:pt x="5267" y="7273"/>
                          <a:pt x="6330" y="7273"/>
                          <a:pt x="7370" y="7099"/>
                        </a:cubicBezTo>
                        <a:lnTo>
                          <a:pt x="11656" y="6051"/>
                        </a:lnTo>
                        <a:cubicBezTo>
                          <a:pt x="12692" y="5617"/>
                          <a:pt x="13859" y="5617"/>
                          <a:pt x="14895" y="6051"/>
                        </a:cubicBezTo>
                        <a:lnTo>
                          <a:pt x="15371" y="6051"/>
                        </a:lnTo>
                        <a:cubicBezTo>
                          <a:pt x="16324" y="6623"/>
                          <a:pt x="16133" y="7289"/>
                          <a:pt x="14800" y="8051"/>
                        </a:cubicBezTo>
                        <a:lnTo>
                          <a:pt x="10513" y="10528"/>
                        </a:lnTo>
                        <a:lnTo>
                          <a:pt x="10513" y="10528"/>
                        </a:lnTo>
                        <a:lnTo>
                          <a:pt x="11371" y="11004"/>
                        </a:lnTo>
                        <a:cubicBezTo>
                          <a:pt x="11588" y="11198"/>
                          <a:pt x="11916" y="11198"/>
                          <a:pt x="12133" y="11004"/>
                        </a:cubicBezTo>
                        <a:lnTo>
                          <a:pt x="16705" y="8432"/>
                        </a:lnTo>
                        <a:cubicBezTo>
                          <a:pt x="17943" y="6718"/>
                          <a:pt x="18133" y="5384"/>
                          <a:pt x="16133" y="4241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9" name="Freeform: Shape 918">
                    <a:extLst>
                      <a:ext uri="{FF2B5EF4-FFF2-40B4-BE49-F238E27FC236}">
                        <a16:creationId xmlns:a16="http://schemas.microsoft.com/office/drawing/2014/main" id="{6593BAAB-1BA0-D052-6F89-CB7EA42B1CDD}"/>
                      </a:ext>
                    </a:extLst>
                  </p:cNvPr>
                  <p:cNvSpPr/>
                  <p:nvPr/>
                </p:nvSpPr>
                <p:spPr>
                  <a:xfrm>
                    <a:off x="4236937" y="3570609"/>
                    <a:ext cx="4286" cy="2145"/>
                  </a:xfrm>
                  <a:custGeom>
                    <a:avLst/>
                    <a:gdLst>
                      <a:gd name="connsiteX0" fmla="*/ 0 w 4286"/>
                      <a:gd name="connsiteY0" fmla="*/ 717 h 2145"/>
                      <a:gd name="connsiteX1" fmla="*/ 0 w 4286"/>
                      <a:gd name="connsiteY1" fmla="*/ 717 h 2145"/>
                      <a:gd name="connsiteX2" fmla="*/ 2381 w 4286"/>
                      <a:gd name="connsiteY2" fmla="*/ 2146 h 2145"/>
                      <a:gd name="connsiteX3" fmla="*/ 3143 w 4286"/>
                      <a:gd name="connsiteY3" fmla="*/ 2146 h 2145"/>
                      <a:gd name="connsiteX4" fmla="*/ 4286 w 4286"/>
                      <a:gd name="connsiteY4" fmla="*/ 1479 h 2145"/>
                      <a:gd name="connsiteX5" fmla="*/ 4286 w 4286"/>
                      <a:gd name="connsiteY5" fmla="*/ 1479 h 2145"/>
                      <a:gd name="connsiteX6" fmla="*/ 1905 w 4286"/>
                      <a:gd name="connsiteY6" fmla="*/ 146 h 2145"/>
                      <a:gd name="connsiteX7" fmla="*/ 1143 w 4286"/>
                      <a:gd name="connsiteY7" fmla="*/ 146 h 2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286" h="2145">
                        <a:moveTo>
                          <a:pt x="0" y="717"/>
                        </a:moveTo>
                        <a:lnTo>
                          <a:pt x="0" y="717"/>
                        </a:lnTo>
                        <a:lnTo>
                          <a:pt x="2381" y="2146"/>
                        </a:lnTo>
                        <a:lnTo>
                          <a:pt x="3143" y="2146"/>
                        </a:lnTo>
                        <a:lnTo>
                          <a:pt x="4286" y="1479"/>
                        </a:lnTo>
                        <a:cubicBezTo>
                          <a:pt x="4286" y="1479"/>
                          <a:pt x="4286" y="1479"/>
                          <a:pt x="4286" y="1479"/>
                        </a:cubicBezTo>
                        <a:lnTo>
                          <a:pt x="1905" y="146"/>
                        </a:lnTo>
                        <a:cubicBezTo>
                          <a:pt x="1688" y="-49"/>
                          <a:pt x="1360" y="-49"/>
                          <a:pt x="1143" y="146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:a16="http://schemas.microsoft.com/office/drawing/2014/main" id="{3213DB9A-F4C2-E873-BBED-D2F072E60745}"/>
                      </a:ext>
                    </a:extLst>
                  </p:cNvPr>
                  <p:cNvSpPr/>
                  <p:nvPr/>
                </p:nvSpPr>
                <p:spPr>
                  <a:xfrm>
                    <a:off x="4241795" y="3573612"/>
                    <a:ext cx="14096" cy="7782"/>
                  </a:xfrm>
                  <a:custGeom>
                    <a:avLst/>
                    <a:gdLst>
                      <a:gd name="connsiteX0" fmla="*/ 0 w 14096"/>
                      <a:gd name="connsiteY0" fmla="*/ 572 h 7782"/>
                      <a:gd name="connsiteX1" fmla="*/ 0 w 14096"/>
                      <a:gd name="connsiteY1" fmla="*/ 572 h 7782"/>
                      <a:gd name="connsiteX2" fmla="*/ 12287 w 14096"/>
                      <a:gd name="connsiteY2" fmla="*/ 7715 h 7782"/>
                      <a:gd name="connsiteX3" fmla="*/ 12954 w 14096"/>
                      <a:gd name="connsiteY3" fmla="*/ 7715 h 7782"/>
                      <a:gd name="connsiteX4" fmla="*/ 14097 w 14096"/>
                      <a:gd name="connsiteY4" fmla="*/ 7049 h 7782"/>
                      <a:gd name="connsiteX5" fmla="*/ 14097 w 14096"/>
                      <a:gd name="connsiteY5" fmla="*/ 7049 h 7782"/>
                      <a:gd name="connsiteX6" fmla="*/ 1810 w 14096"/>
                      <a:gd name="connsiteY6" fmla="*/ 0 h 7782"/>
                      <a:gd name="connsiteX7" fmla="*/ 1143 w 14096"/>
                      <a:gd name="connsiteY7" fmla="*/ 0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096" h="7782">
                        <a:moveTo>
                          <a:pt x="0" y="572"/>
                        </a:moveTo>
                        <a:cubicBezTo>
                          <a:pt x="0" y="572"/>
                          <a:pt x="0" y="572"/>
                          <a:pt x="0" y="572"/>
                        </a:cubicBezTo>
                        <a:lnTo>
                          <a:pt x="12287" y="7715"/>
                        </a:lnTo>
                        <a:cubicBezTo>
                          <a:pt x="12501" y="7805"/>
                          <a:pt x="12741" y="7805"/>
                          <a:pt x="12954" y="7715"/>
                        </a:cubicBezTo>
                        <a:lnTo>
                          <a:pt x="14097" y="7049"/>
                        </a:lnTo>
                        <a:cubicBezTo>
                          <a:pt x="14097" y="7049"/>
                          <a:pt x="14097" y="7049"/>
                          <a:pt x="14097" y="7049"/>
                        </a:cubicBezTo>
                        <a:lnTo>
                          <a:pt x="1810" y="0"/>
                        </a:lnTo>
                        <a:lnTo>
                          <a:pt x="1143" y="0"/>
                        </a:ln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:a16="http://schemas.microsoft.com/office/drawing/2014/main" id="{EA09DC6F-4E05-17F7-7BC2-945528D9F355}"/>
                      </a:ext>
                    </a:extLst>
                  </p:cNvPr>
                  <p:cNvSpPr/>
                  <p:nvPr/>
                </p:nvSpPr>
                <p:spPr>
                  <a:xfrm>
                    <a:off x="4248748" y="3567802"/>
                    <a:ext cx="18573" cy="9909"/>
                  </a:xfrm>
                  <a:custGeom>
                    <a:avLst/>
                    <a:gdLst>
                      <a:gd name="connsiteX0" fmla="*/ 0 w 18573"/>
                      <a:gd name="connsiteY0" fmla="*/ 3524 h 9909"/>
                      <a:gd name="connsiteX1" fmla="*/ 1810 w 18573"/>
                      <a:gd name="connsiteY1" fmla="*/ 5715 h 9909"/>
                      <a:gd name="connsiteX2" fmla="*/ 7239 w 18573"/>
                      <a:gd name="connsiteY2" fmla="*/ 8858 h 9909"/>
                      <a:gd name="connsiteX3" fmla="*/ 14859 w 18573"/>
                      <a:gd name="connsiteY3" fmla="*/ 8858 h 9909"/>
                      <a:gd name="connsiteX4" fmla="*/ 18574 w 18573"/>
                      <a:gd name="connsiteY4" fmla="*/ 6668 h 9909"/>
                      <a:gd name="connsiteX5" fmla="*/ 18574 w 18573"/>
                      <a:gd name="connsiteY5" fmla="*/ 6668 h 9909"/>
                      <a:gd name="connsiteX6" fmla="*/ 17621 w 18573"/>
                      <a:gd name="connsiteY6" fmla="*/ 6096 h 9909"/>
                      <a:gd name="connsiteX7" fmla="*/ 16859 w 18573"/>
                      <a:gd name="connsiteY7" fmla="*/ 6096 h 9909"/>
                      <a:gd name="connsiteX8" fmla="*/ 13430 w 18573"/>
                      <a:gd name="connsiteY8" fmla="*/ 8192 h 9909"/>
                      <a:gd name="connsiteX9" fmla="*/ 9049 w 18573"/>
                      <a:gd name="connsiteY9" fmla="*/ 8192 h 9909"/>
                      <a:gd name="connsiteX10" fmla="*/ 3715 w 18573"/>
                      <a:gd name="connsiteY10" fmla="*/ 5144 h 9909"/>
                      <a:gd name="connsiteX11" fmla="*/ 3715 w 18573"/>
                      <a:gd name="connsiteY11" fmla="*/ 2667 h 9909"/>
                      <a:gd name="connsiteX12" fmla="*/ 7239 w 18573"/>
                      <a:gd name="connsiteY12" fmla="*/ 572 h 9909"/>
                      <a:gd name="connsiteX13" fmla="*/ 7239 w 18573"/>
                      <a:gd name="connsiteY13" fmla="*/ 572 h 9909"/>
                      <a:gd name="connsiteX14" fmla="*/ 6287 w 18573"/>
                      <a:gd name="connsiteY14" fmla="*/ 0 h 9909"/>
                      <a:gd name="connsiteX15" fmla="*/ 5429 w 18573"/>
                      <a:gd name="connsiteY15" fmla="*/ 0 h 9909"/>
                      <a:gd name="connsiteX16" fmla="*/ 1715 w 18573"/>
                      <a:gd name="connsiteY16" fmla="*/ 2191 h 9909"/>
                      <a:gd name="connsiteX17" fmla="*/ 0 w 18573"/>
                      <a:gd name="connsiteY17" fmla="*/ 3524 h 9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8573" h="9909">
                        <a:moveTo>
                          <a:pt x="0" y="3524"/>
                        </a:moveTo>
                        <a:cubicBezTo>
                          <a:pt x="0" y="4286"/>
                          <a:pt x="572" y="5048"/>
                          <a:pt x="1810" y="5715"/>
                        </a:cubicBezTo>
                        <a:lnTo>
                          <a:pt x="7239" y="8858"/>
                        </a:lnTo>
                        <a:cubicBezTo>
                          <a:pt x="9586" y="10260"/>
                          <a:pt x="12512" y="10260"/>
                          <a:pt x="14859" y="8858"/>
                        </a:cubicBezTo>
                        <a:lnTo>
                          <a:pt x="18574" y="6668"/>
                        </a:lnTo>
                        <a:cubicBezTo>
                          <a:pt x="18574" y="6668"/>
                          <a:pt x="18574" y="6668"/>
                          <a:pt x="18574" y="6668"/>
                        </a:cubicBezTo>
                        <a:lnTo>
                          <a:pt x="17621" y="6096"/>
                        </a:lnTo>
                        <a:lnTo>
                          <a:pt x="16859" y="6096"/>
                        </a:lnTo>
                        <a:lnTo>
                          <a:pt x="13430" y="8192"/>
                        </a:lnTo>
                        <a:cubicBezTo>
                          <a:pt x="12080" y="8994"/>
                          <a:pt x="10399" y="8994"/>
                          <a:pt x="9049" y="8192"/>
                        </a:cubicBezTo>
                        <a:lnTo>
                          <a:pt x="3715" y="5144"/>
                        </a:lnTo>
                        <a:cubicBezTo>
                          <a:pt x="2286" y="4286"/>
                          <a:pt x="2191" y="3429"/>
                          <a:pt x="3715" y="2667"/>
                        </a:cubicBezTo>
                        <a:lnTo>
                          <a:pt x="7239" y="572"/>
                        </a:lnTo>
                        <a:cubicBezTo>
                          <a:pt x="7239" y="572"/>
                          <a:pt x="7239" y="572"/>
                          <a:pt x="7239" y="572"/>
                        </a:cubicBezTo>
                        <a:lnTo>
                          <a:pt x="6287" y="0"/>
                        </a:lnTo>
                        <a:lnTo>
                          <a:pt x="5429" y="0"/>
                        </a:lnTo>
                        <a:lnTo>
                          <a:pt x="1715" y="2191"/>
                        </a:lnTo>
                        <a:cubicBezTo>
                          <a:pt x="572" y="2000"/>
                          <a:pt x="0" y="2762"/>
                          <a:pt x="0" y="3524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2" name="Freeform: Shape 921">
                    <a:extLst>
                      <a:ext uri="{FF2B5EF4-FFF2-40B4-BE49-F238E27FC236}">
                        <a16:creationId xmlns:a16="http://schemas.microsoft.com/office/drawing/2014/main" id="{F1084364-F09E-1BB3-AEA3-A32E14B040F9}"/>
                      </a:ext>
                    </a:extLst>
                  </p:cNvPr>
                  <p:cNvSpPr/>
                  <p:nvPr/>
                </p:nvSpPr>
                <p:spPr>
                  <a:xfrm>
                    <a:off x="4252749" y="3561370"/>
                    <a:ext cx="4286" cy="2241"/>
                  </a:xfrm>
                  <a:custGeom>
                    <a:avLst/>
                    <a:gdLst>
                      <a:gd name="connsiteX0" fmla="*/ 4286 w 4286"/>
                      <a:gd name="connsiteY0" fmla="*/ 1955 h 2241"/>
                      <a:gd name="connsiteX1" fmla="*/ 4286 w 4286"/>
                      <a:gd name="connsiteY1" fmla="*/ 1479 h 2241"/>
                      <a:gd name="connsiteX2" fmla="*/ 1905 w 4286"/>
                      <a:gd name="connsiteY2" fmla="*/ 146 h 2241"/>
                      <a:gd name="connsiteX3" fmla="*/ 1143 w 4286"/>
                      <a:gd name="connsiteY3" fmla="*/ 146 h 2241"/>
                      <a:gd name="connsiteX4" fmla="*/ 0 w 4286"/>
                      <a:gd name="connsiteY4" fmla="*/ 812 h 2241"/>
                      <a:gd name="connsiteX5" fmla="*/ 0 w 4286"/>
                      <a:gd name="connsiteY5" fmla="*/ 812 h 2241"/>
                      <a:gd name="connsiteX6" fmla="*/ 2476 w 4286"/>
                      <a:gd name="connsiteY6" fmla="*/ 2241 h 2241"/>
                      <a:gd name="connsiteX7" fmla="*/ 3143 w 4286"/>
                      <a:gd name="connsiteY7" fmla="*/ 2241 h 2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286" h="2241">
                        <a:moveTo>
                          <a:pt x="4286" y="1955"/>
                        </a:moveTo>
                        <a:cubicBezTo>
                          <a:pt x="4286" y="1955"/>
                          <a:pt x="4286" y="1955"/>
                          <a:pt x="4286" y="1479"/>
                        </a:cubicBezTo>
                        <a:lnTo>
                          <a:pt x="1905" y="146"/>
                        </a:lnTo>
                        <a:cubicBezTo>
                          <a:pt x="1688" y="-49"/>
                          <a:pt x="1360" y="-49"/>
                          <a:pt x="1143" y="146"/>
                        </a:cubicBezTo>
                        <a:lnTo>
                          <a:pt x="0" y="812"/>
                        </a:lnTo>
                        <a:lnTo>
                          <a:pt x="0" y="812"/>
                        </a:lnTo>
                        <a:lnTo>
                          <a:pt x="2476" y="2241"/>
                        </a:lnTo>
                        <a:lnTo>
                          <a:pt x="3143" y="2241"/>
                        </a:ln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:a16="http://schemas.microsoft.com/office/drawing/2014/main" id="{BDB4E08E-E835-97F0-6C83-0BBD18E089C9}"/>
                      </a:ext>
                    </a:extLst>
                  </p:cNvPr>
                  <p:cNvSpPr/>
                  <p:nvPr/>
                </p:nvSpPr>
                <p:spPr>
                  <a:xfrm>
                    <a:off x="4257702" y="3564373"/>
                    <a:ext cx="14192" cy="8191"/>
                  </a:xfrm>
                  <a:custGeom>
                    <a:avLst/>
                    <a:gdLst>
                      <a:gd name="connsiteX0" fmla="*/ 12287 w 14192"/>
                      <a:gd name="connsiteY0" fmla="*/ 8191 h 8191"/>
                      <a:gd name="connsiteX1" fmla="*/ 13049 w 14192"/>
                      <a:gd name="connsiteY1" fmla="*/ 8191 h 8191"/>
                      <a:gd name="connsiteX2" fmla="*/ 14192 w 14192"/>
                      <a:gd name="connsiteY2" fmla="*/ 7525 h 8191"/>
                      <a:gd name="connsiteX3" fmla="*/ 14192 w 14192"/>
                      <a:gd name="connsiteY3" fmla="*/ 7048 h 8191"/>
                      <a:gd name="connsiteX4" fmla="*/ 1810 w 14192"/>
                      <a:gd name="connsiteY4" fmla="*/ 0 h 8191"/>
                      <a:gd name="connsiteX5" fmla="*/ 1143 w 14192"/>
                      <a:gd name="connsiteY5" fmla="*/ 0 h 8191"/>
                      <a:gd name="connsiteX6" fmla="*/ 0 w 14192"/>
                      <a:gd name="connsiteY6" fmla="*/ 667 h 8191"/>
                      <a:gd name="connsiteX7" fmla="*/ 0 w 14192"/>
                      <a:gd name="connsiteY7" fmla="*/ 667 h 8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192" h="8191">
                        <a:moveTo>
                          <a:pt x="12287" y="8191"/>
                        </a:moveTo>
                        <a:lnTo>
                          <a:pt x="13049" y="8191"/>
                        </a:lnTo>
                        <a:lnTo>
                          <a:pt x="14192" y="7525"/>
                        </a:lnTo>
                        <a:cubicBezTo>
                          <a:pt x="14192" y="7525"/>
                          <a:pt x="14192" y="7525"/>
                          <a:pt x="14192" y="7048"/>
                        </a:cubicBezTo>
                        <a:lnTo>
                          <a:pt x="1810" y="0"/>
                        </a:lnTo>
                        <a:lnTo>
                          <a:pt x="1143" y="0"/>
                        </a:lnTo>
                        <a:lnTo>
                          <a:pt x="0" y="667"/>
                        </a:lnTo>
                        <a:cubicBezTo>
                          <a:pt x="0" y="667"/>
                          <a:pt x="0" y="667"/>
                          <a:pt x="0" y="667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:a16="http://schemas.microsoft.com/office/drawing/2014/main" id="{C32D7BB6-63E8-404B-DF98-9F0E71C7BBAB}"/>
                      </a:ext>
                    </a:extLst>
                  </p:cNvPr>
                  <p:cNvSpPr/>
                  <p:nvPr/>
                </p:nvSpPr>
                <p:spPr>
                  <a:xfrm>
                    <a:off x="4263226" y="3557601"/>
                    <a:ext cx="22002" cy="11489"/>
                  </a:xfrm>
                  <a:custGeom>
                    <a:avLst/>
                    <a:gdLst>
                      <a:gd name="connsiteX0" fmla="*/ 5620 w 22002"/>
                      <a:gd name="connsiteY0" fmla="*/ 962 h 11489"/>
                      <a:gd name="connsiteX1" fmla="*/ 4191 w 22002"/>
                      <a:gd name="connsiteY1" fmla="*/ 1819 h 11489"/>
                      <a:gd name="connsiteX2" fmla="*/ 2953 w 22002"/>
                      <a:gd name="connsiteY2" fmla="*/ 4105 h 11489"/>
                      <a:gd name="connsiteX3" fmla="*/ 1810 w 22002"/>
                      <a:gd name="connsiteY3" fmla="*/ 3534 h 11489"/>
                      <a:gd name="connsiteX4" fmla="*/ 1143 w 22002"/>
                      <a:gd name="connsiteY4" fmla="*/ 3534 h 11489"/>
                      <a:gd name="connsiteX5" fmla="*/ 0 w 22002"/>
                      <a:gd name="connsiteY5" fmla="*/ 4200 h 11489"/>
                      <a:gd name="connsiteX6" fmla="*/ 0 w 22002"/>
                      <a:gd name="connsiteY6" fmla="*/ 4200 h 11489"/>
                      <a:gd name="connsiteX7" fmla="*/ 12287 w 22002"/>
                      <a:gd name="connsiteY7" fmla="*/ 11344 h 11489"/>
                      <a:gd name="connsiteX8" fmla="*/ 13049 w 22002"/>
                      <a:gd name="connsiteY8" fmla="*/ 11344 h 11489"/>
                      <a:gd name="connsiteX9" fmla="*/ 14192 w 22002"/>
                      <a:gd name="connsiteY9" fmla="*/ 10677 h 11489"/>
                      <a:gd name="connsiteX10" fmla="*/ 14192 w 22002"/>
                      <a:gd name="connsiteY10" fmla="*/ 10677 h 11489"/>
                      <a:gd name="connsiteX11" fmla="*/ 5525 w 22002"/>
                      <a:gd name="connsiteY11" fmla="*/ 5629 h 11489"/>
                      <a:gd name="connsiteX12" fmla="*/ 4382 w 22002"/>
                      <a:gd name="connsiteY12" fmla="*/ 4296 h 11489"/>
                      <a:gd name="connsiteX13" fmla="*/ 5525 w 22002"/>
                      <a:gd name="connsiteY13" fmla="*/ 2962 h 11489"/>
                      <a:gd name="connsiteX14" fmla="*/ 6953 w 22002"/>
                      <a:gd name="connsiteY14" fmla="*/ 2105 h 11489"/>
                      <a:gd name="connsiteX15" fmla="*/ 11335 w 22002"/>
                      <a:gd name="connsiteY15" fmla="*/ 2105 h 11489"/>
                      <a:gd name="connsiteX16" fmla="*/ 20098 w 22002"/>
                      <a:gd name="connsiteY16" fmla="*/ 7248 h 11489"/>
                      <a:gd name="connsiteX17" fmla="*/ 20860 w 22002"/>
                      <a:gd name="connsiteY17" fmla="*/ 7248 h 11489"/>
                      <a:gd name="connsiteX18" fmla="*/ 22003 w 22002"/>
                      <a:gd name="connsiteY18" fmla="*/ 6582 h 11489"/>
                      <a:gd name="connsiteX19" fmla="*/ 22003 w 22002"/>
                      <a:gd name="connsiteY19" fmla="*/ 6105 h 11489"/>
                      <a:gd name="connsiteX20" fmla="*/ 13049 w 22002"/>
                      <a:gd name="connsiteY20" fmla="*/ 1057 h 11489"/>
                      <a:gd name="connsiteX21" fmla="*/ 9335 w 22002"/>
                      <a:gd name="connsiteY21" fmla="*/ 9 h 11489"/>
                      <a:gd name="connsiteX22" fmla="*/ 5620 w 22002"/>
                      <a:gd name="connsiteY22" fmla="*/ 962 h 11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2002" h="11489">
                        <a:moveTo>
                          <a:pt x="5620" y="962"/>
                        </a:moveTo>
                        <a:lnTo>
                          <a:pt x="4191" y="1819"/>
                        </a:lnTo>
                        <a:cubicBezTo>
                          <a:pt x="2858" y="2581"/>
                          <a:pt x="2477" y="3343"/>
                          <a:pt x="2953" y="4105"/>
                        </a:cubicBezTo>
                        <a:lnTo>
                          <a:pt x="1810" y="3534"/>
                        </a:lnTo>
                        <a:lnTo>
                          <a:pt x="1143" y="3534"/>
                        </a:lnTo>
                        <a:lnTo>
                          <a:pt x="0" y="4200"/>
                        </a:lnTo>
                        <a:cubicBezTo>
                          <a:pt x="0" y="4200"/>
                          <a:pt x="0" y="4200"/>
                          <a:pt x="0" y="4200"/>
                        </a:cubicBezTo>
                        <a:lnTo>
                          <a:pt x="12287" y="11344"/>
                        </a:lnTo>
                        <a:cubicBezTo>
                          <a:pt x="12504" y="11538"/>
                          <a:pt x="12832" y="11538"/>
                          <a:pt x="13049" y="11344"/>
                        </a:cubicBezTo>
                        <a:lnTo>
                          <a:pt x="14192" y="10677"/>
                        </a:lnTo>
                        <a:lnTo>
                          <a:pt x="14192" y="10677"/>
                        </a:lnTo>
                        <a:lnTo>
                          <a:pt x="5525" y="5629"/>
                        </a:lnTo>
                        <a:cubicBezTo>
                          <a:pt x="4763" y="5629"/>
                          <a:pt x="4382" y="4772"/>
                          <a:pt x="4382" y="4296"/>
                        </a:cubicBezTo>
                        <a:cubicBezTo>
                          <a:pt x="4382" y="3819"/>
                          <a:pt x="4382" y="3343"/>
                          <a:pt x="5525" y="2962"/>
                        </a:cubicBezTo>
                        <a:lnTo>
                          <a:pt x="6953" y="2105"/>
                        </a:lnTo>
                        <a:cubicBezTo>
                          <a:pt x="8291" y="1258"/>
                          <a:pt x="9997" y="1258"/>
                          <a:pt x="11335" y="2105"/>
                        </a:cubicBezTo>
                        <a:lnTo>
                          <a:pt x="20098" y="7248"/>
                        </a:lnTo>
                        <a:lnTo>
                          <a:pt x="20860" y="7248"/>
                        </a:lnTo>
                        <a:lnTo>
                          <a:pt x="22003" y="6582"/>
                        </a:lnTo>
                        <a:cubicBezTo>
                          <a:pt x="22003" y="6582"/>
                          <a:pt x="22003" y="6582"/>
                          <a:pt x="22003" y="6105"/>
                        </a:cubicBezTo>
                        <a:lnTo>
                          <a:pt x="13049" y="1057"/>
                        </a:lnTo>
                        <a:cubicBezTo>
                          <a:pt x="11946" y="338"/>
                          <a:pt x="10651" y="-27"/>
                          <a:pt x="9335" y="9"/>
                        </a:cubicBezTo>
                        <a:cubicBezTo>
                          <a:pt x="8028" y="-61"/>
                          <a:pt x="6731" y="271"/>
                          <a:pt x="5620" y="962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5" name="Freeform: Shape 924">
                    <a:extLst>
                      <a:ext uri="{FF2B5EF4-FFF2-40B4-BE49-F238E27FC236}">
                        <a16:creationId xmlns:a16="http://schemas.microsoft.com/office/drawing/2014/main" id="{FE4177F1-0054-D6DE-9B08-DBC87F9A4E32}"/>
                      </a:ext>
                    </a:extLst>
                  </p:cNvPr>
                  <p:cNvSpPr/>
                  <p:nvPr/>
                </p:nvSpPr>
                <p:spPr>
                  <a:xfrm>
                    <a:off x="4278276" y="3548702"/>
                    <a:ext cx="22383" cy="14528"/>
                  </a:xfrm>
                  <a:custGeom>
                    <a:avLst/>
                    <a:gdLst>
                      <a:gd name="connsiteX0" fmla="*/ 14002 w 22383"/>
                      <a:gd name="connsiteY0" fmla="*/ 10909 h 14528"/>
                      <a:gd name="connsiteX1" fmla="*/ 15430 w 22383"/>
                      <a:gd name="connsiteY1" fmla="*/ 10051 h 14528"/>
                      <a:gd name="connsiteX2" fmla="*/ 16669 w 22383"/>
                      <a:gd name="connsiteY2" fmla="*/ 7766 h 14528"/>
                      <a:gd name="connsiteX3" fmla="*/ 18764 w 22383"/>
                      <a:gd name="connsiteY3" fmla="*/ 8813 h 14528"/>
                      <a:gd name="connsiteX4" fmla="*/ 18764 w 22383"/>
                      <a:gd name="connsiteY4" fmla="*/ 11385 h 14528"/>
                      <a:gd name="connsiteX5" fmla="*/ 14288 w 22383"/>
                      <a:gd name="connsiteY5" fmla="*/ 13957 h 14528"/>
                      <a:gd name="connsiteX6" fmla="*/ 14288 w 22383"/>
                      <a:gd name="connsiteY6" fmla="*/ 13957 h 14528"/>
                      <a:gd name="connsiteX7" fmla="*/ 15240 w 22383"/>
                      <a:gd name="connsiteY7" fmla="*/ 14528 h 14528"/>
                      <a:gd name="connsiteX8" fmla="*/ 16002 w 22383"/>
                      <a:gd name="connsiteY8" fmla="*/ 14528 h 14528"/>
                      <a:gd name="connsiteX9" fmla="*/ 20669 w 22383"/>
                      <a:gd name="connsiteY9" fmla="*/ 11766 h 14528"/>
                      <a:gd name="connsiteX10" fmla="*/ 22384 w 22383"/>
                      <a:gd name="connsiteY10" fmla="*/ 9575 h 14528"/>
                      <a:gd name="connsiteX11" fmla="*/ 20669 w 22383"/>
                      <a:gd name="connsiteY11" fmla="*/ 7384 h 14528"/>
                      <a:gd name="connsiteX12" fmla="*/ 8001 w 22383"/>
                      <a:gd name="connsiteY12" fmla="*/ 146 h 14528"/>
                      <a:gd name="connsiteX13" fmla="*/ 7239 w 22383"/>
                      <a:gd name="connsiteY13" fmla="*/ 146 h 14528"/>
                      <a:gd name="connsiteX14" fmla="*/ 1715 w 22383"/>
                      <a:gd name="connsiteY14" fmla="*/ 3289 h 14528"/>
                      <a:gd name="connsiteX15" fmla="*/ 0 w 22383"/>
                      <a:gd name="connsiteY15" fmla="*/ 5479 h 14528"/>
                      <a:gd name="connsiteX16" fmla="*/ 1715 w 22383"/>
                      <a:gd name="connsiteY16" fmla="*/ 7670 h 14528"/>
                      <a:gd name="connsiteX17" fmla="*/ 6477 w 22383"/>
                      <a:gd name="connsiteY17" fmla="*/ 10433 h 14528"/>
                      <a:gd name="connsiteX18" fmla="*/ 10287 w 22383"/>
                      <a:gd name="connsiteY18" fmla="*/ 11480 h 14528"/>
                      <a:gd name="connsiteX19" fmla="*/ 14002 w 22383"/>
                      <a:gd name="connsiteY19" fmla="*/ 10909 h 14528"/>
                      <a:gd name="connsiteX20" fmla="*/ 3715 w 22383"/>
                      <a:gd name="connsiteY20" fmla="*/ 7004 h 14528"/>
                      <a:gd name="connsiteX21" fmla="*/ 3715 w 22383"/>
                      <a:gd name="connsiteY21" fmla="*/ 4527 h 14528"/>
                      <a:gd name="connsiteX22" fmla="*/ 7239 w 22383"/>
                      <a:gd name="connsiteY22" fmla="*/ 2431 h 14528"/>
                      <a:gd name="connsiteX23" fmla="*/ 7715 w 22383"/>
                      <a:gd name="connsiteY23" fmla="*/ 2431 h 14528"/>
                      <a:gd name="connsiteX24" fmla="*/ 14192 w 22383"/>
                      <a:gd name="connsiteY24" fmla="*/ 6146 h 14528"/>
                      <a:gd name="connsiteX25" fmla="*/ 15335 w 22383"/>
                      <a:gd name="connsiteY25" fmla="*/ 7575 h 14528"/>
                      <a:gd name="connsiteX26" fmla="*/ 14192 w 22383"/>
                      <a:gd name="connsiteY26" fmla="*/ 8909 h 14528"/>
                      <a:gd name="connsiteX27" fmla="*/ 12763 w 22383"/>
                      <a:gd name="connsiteY27" fmla="*/ 9766 h 14528"/>
                      <a:gd name="connsiteX28" fmla="*/ 8382 w 22383"/>
                      <a:gd name="connsiteY28" fmla="*/ 9766 h 145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22383" h="14528">
                        <a:moveTo>
                          <a:pt x="14002" y="10909"/>
                        </a:moveTo>
                        <a:lnTo>
                          <a:pt x="15430" y="10051"/>
                        </a:lnTo>
                        <a:cubicBezTo>
                          <a:pt x="16669" y="9289"/>
                          <a:pt x="17145" y="8528"/>
                          <a:pt x="16669" y="7766"/>
                        </a:cubicBezTo>
                        <a:cubicBezTo>
                          <a:pt x="17395" y="8057"/>
                          <a:pt x="18095" y="8408"/>
                          <a:pt x="18764" y="8813"/>
                        </a:cubicBezTo>
                        <a:cubicBezTo>
                          <a:pt x="20225" y="9702"/>
                          <a:pt x="20225" y="10560"/>
                          <a:pt x="18764" y="11385"/>
                        </a:cubicBezTo>
                        <a:lnTo>
                          <a:pt x="14288" y="13957"/>
                        </a:lnTo>
                        <a:cubicBezTo>
                          <a:pt x="14288" y="13957"/>
                          <a:pt x="14288" y="13957"/>
                          <a:pt x="14288" y="13957"/>
                        </a:cubicBezTo>
                        <a:lnTo>
                          <a:pt x="15240" y="14528"/>
                        </a:lnTo>
                        <a:lnTo>
                          <a:pt x="16002" y="14528"/>
                        </a:lnTo>
                        <a:lnTo>
                          <a:pt x="20669" y="11766"/>
                        </a:lnTo>
                        <a:cubicBezTo>
                          <a:pt x="21812" y="11099"/>
                          <a:pt x="22384" y="10337"/>
                          <a:pt x="22384" y="9575"/>
                        </a:cubicBezTo>
                        <a:cubicBezTo>
                          <a:pt x="22384" y="8813"/>
                          <a:pt x="21812" y="8051"/>
                          <a:pt x="20669" y="7384"/>
                        </a:cubicBezTo>
                        <a:lnTo>
                          <a:pt x="8001" y="146"/>
                        </a:lnTo>
                        <a:cubicBezTo>
                          <a:pt x="7784" y="-49"/>
                          <a:pt x="7456" y="-49"/>
                          <a:pt x="7239" y="146"/>
                        </a:cubicBezTo>
                        <a:lnTo>
                          <a:pt x="1715" y="3289"/>
                        </a:lnTo>
                        <a:cubicBezTo>
                          <a:pt x="571" y="3955"/>
                          <a:pt x="0" y="4717"/>
                          <a:pt x="0" y="5479"/>
                        </a:cubicBezTo>
                        <a:cubicBezTo>
                          <a:pt x="0" y="6242"/>
                          <a:pt x="571" y="7004"/>
                          <a:pt x="1715" y="7670"/>
                        </a:cubicBezTo>
                        <a:lnTo>
                          <a:pt x="6477" y="10433"/>
                        </a:lnTo>
                        <a:cubicBezTo>
                          <a:pt x="7638" y="11099"/>
                          <a:pt x="8949" y="11459"/>
                          <a:pt x="10287" y="11480"/>
                        </a:cubicBezTo>
                        <a:cubicBezTo>
                          <a:pt x="11554" y="11620"/>
                          <a:pt x="12835" y="11423"/>
                          <a:pt x="14002" y="10909"/>
                        </a:cubicBezTo>
                        <a:close/>
                        <a:moveTo>
                          <a:pt x="3715" y="7004"/>
                        </a:moveTo>
                        <a:cubicBezTo>
                          <a:pt x="2191" y="6146"/>
                          <a:pt x="2191" y="5289"/>
                          <a:pt x="3715" y="4527"/>
                        </a:cubicBezTo>
                        <a:lnTo>
                          <a:pt x="7239" y="2431"/>
                        </a:lnTo>
                        <a:lnTo>
                          <a:pt x="7715" y="2431"/>
                        </a:lnTo>
                        <a:lnTo>
                          <a:pt x="14192" y="6146"/>
                        </a:lnTo>
                        <a:cubicBezTo>
                          <a:pt x="14954" y="6654"/>
                          <a:pt x="15335" y="7131"/>
                          <a:pt x="15335" y="7575"/>
                        </a:cubicBezTo>
                        <a:cubicBezTo>
                          <a:pt x="15335" y="8051"/>
                          <a:pt x="15335" y="8432"/>
                          <a:pt x="14192" y="8909"/>
                        </a:cubicBezTo>
                        <a:lnTo>
                          <a:pt x="12763" y="9766"/>
                        </a:lnTo>
                        <a:cubicBezTo>
                          <a:pt x="11413" y="10569"/>
                          <a:pt x="9732" y="10569"/>
                          <a:pt x="8382" y="9766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:a16="http://schemas.microsoft.com/office/drawing/2014/main" id="{DB10E71F-6D9E-B723-7CDD-F8A36278D77B}"/>
                      </a:ext>
                    </a:extLst>
                  </p:cNvPr>
                  <p:cNvSpPr/>
                  <p:nvPr/>
                </p:nvSpPr>
                <p:spPr>
                  <a:xfrm>
                    <a:off x="4289420" y="3546371"/>
                    <a:ext cx="14192" cy="7810"/>
                  </a:xfrm>
                  <a:custGeom>
                    <a:avLst/>
                    <a:gdLst>
                      <a:gd name="connsiteX0" fmla="*/ 0 w 14192"/>
                      <a:gd name="connsiteY0" fmla="*/ 667 h 7810"/>
                      <a:gd name="connsiteX1" fmla="*/ 0 w 14192"/>
                      <a:gd name="connsiteY1" fmla="*/ 667 h 7810"/>
                      <a:gd name="connsiteX2" fmla="*/ 12383 w 14192"/>
                      <a:gd name="connsiteY2" fmla="*/ 7811 h 7810"/>
                      <a:gd name="connsiteX3" fmla="*/ 13049 w 14192"/>
                      <a:gd name="connsiteY3" fmla="*/ 7811 h 7810"/>
                      <a:gd name="connsiteX4" fmla="*/ 14192 w 14192"/>
                      <a:gd name="connsiteY4" fmla="*/ 7144 h 7810"/>
                      <a:gd name="connsiteX5" fmla="*/ 14192 w 14192"/>
                      <a:gd name="connsiteY5" fmla="*/ 7144 h 7810"/>
                      <a:gd name="connsiteX6" fmla="*/ 1905 w 14192"/>
                      <a:gd name="connsiteY6" fmla="*/ 0 h 7810"/>
                      <a:gd name="connsiteX7" fmla="*/ 1143 w 14192"/>
                      <a:gd name="connsiteY7" fmla="*/ 0 h 7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192" h="7810">
                        <a:moveTo>
                          <a:pt x="0" y="667"/>
                        </a:moveTo>
                        <a:cubicBezTo>
                          <a:pt x="0" y="667"/>
                          <a:pt x="0" y="667"/>
                          <a:pt x="0" y="667"/>
                        </a:cubicBezTo>
                        <a:lnTo>
                          <a:pt x="12383" y="7811"/>
                        </a:lnTo>
                        <a:lnTo>
                          <a:pt x="13049" y="7811"/>
                        </a:lnTo>
                        <a:lnTo>
                          <a:pt x="14192" y="7144"/>
                        </a:lnTo>
                        <a:cubicBezTo>
                          <a:pt x="14192" y="7144"/>
                          <a:pt x="14192" y="7144"/>
                          <a:pt x="14192" y="7144"/>
                        </a:cubicBezTo>
                        <a:lnTo>
                          <a:pt x="1905" y="0"/>
                        </a:lnTo>
                        <a:lnTo>
                          <a:pt x="1143" y="0"/>
                        </a:ln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:a16="http://schemas.microsoft.com/office/drawing/2014/main" id="{072719E3-8273-50AD-C89B-0F36A160C8BD}"/>
                      </a:ext>
                    </a:extLst>
                  </p:cNvPr>
                  <p:cNvSpPr/>
                  <p:nvPr/>
                </p:nvSpPr>
                <p:spPr>
                  <a:xfrm>
                    <a:off x="4284467" y="3543132"/>
                    <a:ext cx="4286" cy="2095"/>
                  </a:xfrm>
                  <a:custGeom>
                    <a:avLst/>
                    <a:gdLst>
                      <a:gd name="connsiteX0" fmla="*/ 0 w 4286"/>
                      <a:gd name="connsiteY0" fmla="*/ 762 h 2095"/>
                      <a:gd name="connsiteX1" fmla="*/ 0 w 4286"/>
                      <a:gd name="connsiteY1" fmla="*/ 762 h 2095"/>
                      <a:gd name="connsiteX2" fmla="*/ 2381 w 4286"/>
                      <a:gd name="connsiteY2" fmla="*/ 2096 h 2095"/>
                      <a:gd name="connsiteX3" fmla="*/ 3048 w 4286"/>
                      <a:gd name="connsiteY3" fmla="*/ 2096 h 2095"/>
                      <a:gd name="connsiteX4" fmla="*/ 4286 w 4286"/>
                      <a:gd name="connsiteY4" fmla="*/ 1429 h 2095"/>
                      <a:gd name="connsiteX5" fmla="*/ 4286 w 4286"/>
                      <a:gd name="connsiteY5" fmla="*/ 1429 h 2095"/>
                      <a:gd name="connsiteX6" fmla="*/ 1810 w 4286"/>
                      <a:gd name="connsiteY6" fmla="*/ 0 h 2095"/>
                      <a:gd name="connsiteX7" fmla="*/ 1143 w 4286"/>
                      <a:gd name="connsiteY7" fmla="*/ 0 h 2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286" h="2095">
                        <a:moveTo>
                          <a:pt x="0" y="762"/>
                        </a:moveTo>
                        <a:cubicBezTo>
                          <a:pt x="0" y="762"/>
                          <a:pt x="0" y="762"/>
                          <a:pt x="0" y="762"/>
                        </a:cubicBezTo>
                        <a:lnTo>
                          <a:pt x="2381" y="2096"/>
                        </a:lnTo>
                        <a:cubicBezTo>
                          <a:pt x="2381" y="2096"/>
                          <a:pt x="2858" y="2096"/>
                          <a:pt x="3048" y="2096"/>
                        </a:cubicBezTo>
                        <a:lnTo>
                          <a:pt x="4286" y="1429"/>
                        </a:lnTo>
                        <a:lnTo>
                          <a:pt x="4286" y="1429"/>
                        </a:lnTo>
                        <a:lnTo>
                          <a:pt x="1810" y="0"/>
                        </a:lnTo>
                        <a:lnTo>
                          <a:pt x="1143" y="0"/>
                        </a:ln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8" name="Freeform: Shape 927">
                    <a:extLst>
                      <a:ext uri="{FF2B5EF4-FFF2-40B4-BE49-F238E27FC236}">
                        <a16:creationId xmlns:a16="http://schemas.microsoft.com/office/drawing/2014/main" id="{F17FE966-0FDC-8D07-D853-210525C74ABC}"/>
                      </a:ext>
                    </a:extLst>
                  </p:cNvPr>
                  <p:cNvSpPr/>
                  <p:nvPr/>
                </p:nvSpPr>
                <p:spPr>
                  <a:xfrm>
                    <a:off x="4294944" y="3539574"/>
                    <a:ext cx="22002" cy="11154"/>
                  </a:xfrm>
                  <a:custGeom>
                    <a:avLst/>
                    <a:gdLst>
                      <a:gd name="connsiteX0" fmla="*/ 5620 w 22002"/>
                      <a:gd name="connsiteY0" fmla="*/ 605 h 11154"/>
                      <a:gd name="connsiteX1" fmla="*/ 4191 w 22002"/>
                      <a:gd name="connsiteY1" fmla="*/ 1462 h 11154"/>
                      <a:gd name="connsiteX2" fmla="*/ 2953 w 22002"/>
                      <a:gd name="connsiteY2" fmla="*/ 3748 h 11154"/>
                      <a:gd name="connsiteX3" fmla="*/ 1905 w 22002"/>
                      <a:gd name="connsiteY3" fmla="*/ 3272 h 11154"/>
                      <a:gd name="connsiteX4" fmla="*/ 1143 w 22002"/>
                      <a:gd name="connsiteY4" fmla="*/ 3272 h 11154"/>
                      <a:gd name="connsiteX5" fmla="*/ 0 w 22002"/>
                      <a:gd name="connsiteY5" fmla="*/ 3939 h 11154"/>
                      <a:gd name="connsiteX6" fmla="*/ 0 w 22002"/>
                      <a:gd name="connsiteY6" fmla="*/ 3939 h 11154"/>
                      <a:gd name="connsiteX7" fmla="*/ 12287 w 22002"/>
                      <a:gd name="connsiteY7" fmla="*/ 11083 h 11154"/>
                      <a:gd name="connsiteX8" fmla="*/ 13049 w 22002"/>
                      <a:gd name="connsiteY8" fmla="*/ 11083 h 11154"/>
                      <a:gd name="connsiteX9" fmla="*/ 14192 w 22002"/>
                      <a:gd name="connsiteY9" fmla="*/ 10416 h 11154"/>
                      <a:gd name="connsiteX10" fmla="*/ 14192 w 22002"/>
                      <a:gd name="connsiteY10" fmla="*/ 10416 h 11154"/>
                      <a:gd name="connsiteX11" fmla="*/ 5525 w 22002"/>
                      <a:gd name="connsiteY11" fmla="*/ 5463 h 11154"/>
                      <a:gd name="connsiteX12" fmla="*/ 4382 w 22002"/>
                      <a:gd name="connsiteY12" fmla="*/ 4034 h 11154"/>
                      <a:gd name="connsiteX13" fmla="*/ 5525 w 22002"/>
                      <a:gd name="connsiteY13" fmla="*/ 2701 h 11154"/>
                      <a:gd name="connsiteX14" fmla="*/ 6953 w 22002"/>
                      <a:gd name="connsiteY14" fmla="*/ 1843 h 11154"/>
                      <a:gd name="connsiteX15" fmla="*/ 11335 w 22002"/>
                      <a:gd name="connsiteY15" fmla="*/ 1843 h 11154"/>
                      <a:gd name="connsiteX16" fmla="*/ 20193 w 22002"/>
                      <a:gd name="connsiteY16" fmla="*/ 6892 h 11154"/>
                      <a:gd name="connsiteX17" fmla="*/ 20860 w 22002"/>
                      <a:gd name="connsiteY17" fmla="*/ 6892 h 11154"/>
                      <a:gd name="connsiteX18" fmla="*/ 22003 w 22002"/>
                      <a:gd name="connsiteY18" fmla="*/ 6225 h 11154"/>
                      <a:gd name="connsiteX19" fmla="*/ 22003 w 22002"/>
                      <a:gd name="connsiteY19" fmla="*/ 6225 h 11154"/>
                      <a:gd name="connsiteX20" fmla="*/ 13145 w 22002"/>
                      <a:gd name="connsiteY20" fmla="*/ 1081 h 11154"/>
                      <a:gd name="connsiteX21" fmla="*/ 9335 w 22002"/>
                      <a:gd name="connsiteY21" fmla="*/ 34 h 11154"/>
                      <a:gd name="connsiteX22" fmla="*/ 5620 w 22002"/>
                      <a:gd name="connsiteY22" fmla="*/ 605 h 11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2002" h="11154">
                        <a:moveTo>
                          <a:pt x="5620" y="605"/>
                        </a:moveTo>
                        <a:lnTo>
                          <a:pt x="4191" y="1462"/>
                        </a:lnTo>
                        <a:cubicBezTo>
                          <a:pt x="2953" y="2224"/>
                          <a:pt x="2476" y="2986"/>
                          <a:pt x="2953" y="3748"/>
                        </a:cubicBezTo>
                        <a:cubicBezTo>
                          <a:pt x="3429" y="4510"/>
                          <a:pt x="1905" y="3272"/>
                          <a:pt x="1905" y="3272"/>
                        </a:cubicBezTo>
                        <a:cubicBezTo>
                          <a:pt x="1688" y="3078"/>
                          <a:pt x="1360" y="3078"/>
                          <a:pt x="1143" y="3272"/>
                        </a:cubicBezTo>
                        <a:lnTo>
                          <a:pt x="0" y="3939"/>
                        </a:lnTo>
                        <a:lnTo>
                          <a:pt x="0" y="3939"/>
                        </a:lnTo>
                        <a:lnTo>
                          <a:pt x="12287" y="11083"/>
                        </a:lnTo>
                        <a:cubicBezTo>
                          <a:pt x="12532" y="11178"/>
                          <a:pt x="12804" y="11178"/>
                          <a:pt x="13049" y="11083"/>
                        </a:cubicBezTo>
                        <a:lnTo>
                          <a:pt x="14192" y="10416"/>
                        </a:lnTo>
                        <a:cubicBezTo>
                          <a:pt x="14192" y="10416"/>
                          <a:pt x="14192" y="10416"/>
                          <a:pt x="14192" y="10416"/>
                        </a:cubicBezTo>
                        <a:lnTo>
                          <a:pt x="5525" y="5463"/>
                        </a:lnTo>
                        <a:cubicBezTo>
                          <a:pt x="4763" y="4955"/>
                          <a:pt x="4382" y="4479"/>
                          <a:pt x="4382" y="4034"/>
                        </a:cubicBezTo>
                        <a:cubicBezTo>
                          <a:pt x="4382" y="4034"/>
                          <a:pt x="4382" y="3177"/>
                          <a:pt x="5525" y="2701"/>
                        </a:cubicBezTo>
                        <a:lnTo>
                          <a:pt x="6953" y="1843"/>
                        </a:lnTo>
                        <a:cubicBezTo>
                          <a:pt x="8303" y="1041"/>
                          <a:pt x="9985" y="1041"/>
                          <a:pt x="11335" y="1843"/>
                        </a:cubicBezTo>
                        <a:lnTo>
                          <a:pt x="20193" y="6892"/>
                        </a:lnTo>
                        <a:lnTo>
                          <a:pt x="20860" y="6892"/>
                        </a:lnTo>
                        <a:lnTo>
                          <a:pt x="22003" y="6225"/>
                        </a:lnTo>
                        <a:cubicBezTo>
                          <a:pt x="22003" y="6225"/>
                          <a:pt x="22003" y="6225"/>
                          <a:pt x="22003" y="6225"/>
                        </a:cubicBezTo>
                        <a:lnTo>
                          <a:pt x="13145" y="1081"/>
                        </a:lnTo>
                        <a:cubicBezTo>
                          <a:pt x="11984" y="415"/>
                          <a:pt x="10673" y="55"/>
                          <a:pt x="9335" y="34"/>
                        </a:cubicBezTo>
                        <a:cubicBezTo>
                          <a:pt x="8068" y="-85"/>
                          <a:pt x="6792" y="111"/>
                          <a:pt x="5620" y="605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:a16="http://schemas.microsoft.com/office/drawing/2014/main" id="{A9BB96FC-37AF-6A7F-0BD3-0C0FC47434E6}"/>
                      </a:ext>
                    </a:extLst>
                  </p:cNvPr>
                  <p:cNvSpPr/>
                  <p:nvPr/>
                </p:nvSpPr>
                <p:spPr>
                  <a:xfrm>
                    <a:off x="4309423" y="3532464"/>
                    <a:ext cx="18478" cy="10671"/>
                  </a:xfrm>
                  <a:custGeom>
                    <a:avLst/>
                    <a:gdLst>
                      <a:gd name="connsiteX0" fmla="*/ 14859 w 18478"/>
                      <a:gd name="connsiteY0" fmla="*/ 9144 h 10671"/>
                      <a:gd name="connsiteX1" fmla="*/ 18479 w 18478"/>
                      <a:gd name="connsiteY1" fmla="*/ 7049 h 10671"/>
                      <a:gd name="connsiteX2" fmla="*/ 18479 w 18478"/>
                      <a:gd name="connsiteY2" fmla="*/ 7049 h 10671"/>
                      <a:gd name="connsiteX3" fmla="*/ 17526 w 18478"/>
                      <a:gd name="connsiteY3" fmla="*/ 6477 h 10671"/>
                      <a:gd name="connsiteX4" fmla="*/ 16764 w 18478"/>
                      <a:gd name="connsiteY4" fmla="*/ 6477 h 10671"/>
                      <a:gd name="connsiteX5" fmla="*/ 13335 w 18478"/>
                      <a:gd name="connsiteY5" fmla="*/ 8477 h 10671"/>
                      <a:gd name="connsiteX6" fmla="*/ 8953 w 18478"/>
                      <a:gd name="connsiteY6" fmla="*/ 8477 h 10671"/>
                      <a:gd name="connsiteX7" fmla="*/ 3619 w 18478"/>
                      <a:gd name="connsiteY7" fmla="*/ 5429 h 10671"/>
                      <a:gd name="connsiteX8" fmla="*/ 3619 w 18478"/>
                      <a:gd name="connsiteY8" fmla="*/ 2953 h 10671"/>
                      <a:gd name="connsiteX9" fmla="*/ 7144 w 18478"/>
                      <a:gd name="connsiteY9" fmla="*/ 953 h 10671"/>
                      <a:gd name="connsiteX10" fmla="*/ 7144 w 18478"/>
                      <a:gd name="connsiteY10" fmla="*/ 476 h 10671"/>
                      <a:gd name="connsiteX11" fmla="*/ 6191 w 18478"/>
                      <a:gd name="connsiteY11" fmla="*/ 0 h 10671"/>
                      <a:gd name="connsiteX12" fmla="*/ 5525 w 18478"/>
                      <a:gd name="connsiteY12" fmla="*/ 0 h 10671"/>
                      <a:gd name="connsiteX13" fmla="*/ 1810 w 18478"/>
                      <a:gd name="connsiteY13" fmla="*/ 2096 h 10671"/>
                      <a:gd name="connsiteX14" fmla="*/ 0 w 18478"/>
                      <a:gd name="connsiteY14" fmla="*/ 4286 h 10671"/>
                      <a:gd name="connsiteX15" fmla="*/ 1810 w 18478"/>
                      <a:gd name="connsiteY15" fmla="*/ 6477 h 10671"/>
                      <a:gd name="connsiteX16" fmla="*/ 7239 w 18478"/>
                      <a:gd name="connsiteY16" fmla="*/ 9620 h 10671"/>
                      <a:gd name="connsiteX17" fmla="*/ 14859 w 18478"/>
                      <a:gd name="connsiteY17" fmla="*/ 9620 h 1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8478" h="10671">
                        <a:moveTo>
                          <a:pt x="14859" y="9144"/>
                        </a:moveTo>
                        <a:lnTo>
                          <a:pt x="18479" y="7049"/>
                        </a:lnTo>
                        <a:cubicBezTo>
                          <a:pt x="18479" y="7049"/>
                          <a:pt x="18479" y="7049"/>
                          <a:pt x="18479" y="7049"/>
                        </a:cubicBezTo>
                        <a:lnTo>
                          <a:pt x="17526" y="6477"/>
                        </a:lnTo>
                        <a:cubicBezTo>
                          <a:pt x="17309" y="6283"/>
                          <a:pt x="16981" y="6283"/>
                          <a:pt x="16764" y="6477"/>
                        </a:cubicBezTo>
                        <a:lnTo>
                          <a:pt x="13335" y="8477"/>
                        </a:lnTo>
                        <a:cubicBezTo>
                          <a:pt x="11997" y="9324"/>
                          <a:pt x="10291" y="9324"/>
                          <a:pt x="8953" y="8477"/>
                        </a:cubicBezTo>
                        <a:lnTo>
                          <a:pt x="3619" y="5429"/>
                        </a:lnTo>
                        <a:cubicBezTo>
                          <a:pt x="2191" y="4572"/>
                          <a:pt x="2096" y="3715"/>
                          <a:pt x="3619" y="2953"/>
                        </a:cubicBezTo>
                        <a:lnTo>
                          <a:pt x="7144" y="953"/>
                        </a:lnTo>
                        <a:cubicBezTo>
                          <a:pt x="7144" y="953"/>
                          <a:pt x="7144" y="953"/>
                          <a:pt x="7144" y="476"/>
                        </a:cubicBezTo>
                        <a:lnTo>
                          <a:pt x="6191" y="0"/>
                        </a:lnTo>
                        <a:lnTo>
                          <a:pt x="5525" y="0"/>
                        </a:lnTo>
                        <a:lnTo>
                          <a:pt x="1810" y="2096"/>
                        </a:lnTo>
                        <a:cubicBezTo>
                          <a:pt x="571" y="2762"/>
                          <a:pt x="0" y="3524"/>
                          <a:pt x="0" y="4286"/>
                        </a:cubicBezTo>
                        <a:cubicBezTo>
                          <a:pt x="0" y="5048"/>
                          <a:pt x="571" y="5810"/>
                          <a:pt x="1810" y="6477"/>
                        </a:cubicBezTo>
                        <a:lnTo>
                          <a:pt x="7239" y="9620"/>
                        </a:lnTo>
                        <a:cubicBezTo>
                          <a:pt x="9586" y="11022"/>
                          <a:pt x="12512" y="11022"/>
                          <a:pt x="14859" y="9620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:a16="http://schemas.microsoft.com/office/drawing/2014/main" id="{65404904-5496-5863-7E93-FB61BB5FCBB6}"/>
                      </a:ext>
                    </a:extLst>
                  </p:cNvPr>
                  <p:cNvSpPr/>
                  <p:nvPr/>
                </p:nvSpPr>
                <p:spPr>
                  <a:xfrm>
                    <a:off x="4313338" y="3527321"/>
                    <a:ext cx="4370" cy="2172"/>
                  </a:xfrm>
                  <a:custGeom>
                    <a:avLst/>
                    <a:gdLst>
                      <a:gd name="connsiteX0" fmla="*/ 85 w 4370"/>
                      <a:gd name="connsiteY0" fmla="*/ 667 h 2172"/>
                      <a:gd name="connsiteX1" fmla="*/ 2561 w 4370"/>
                      <a:gd name="connsiteY1" fmla="*/ 2096 h 2172"/>
                      <a:gd name="connsiteX2" fmla="*/ 3228 w 4370"/>
                      <a:gd name="connsiteY2" fmla="*/ 2096 h 2172"/>
                      <a:gd name="connsiteX3" fmla="*/ 4371 w 4370"/>
                      <a:gd name="connsiteY3" fmla="*/ 1429 h 2172"/>
                      <a:gd name="connsiteX4" fmla="*/ 4371 w 4370"/>
                      <a:gd name="connsiteY4" fmla="*/ 1429 h 2172"/>
                      <a:gd name="connsiteX5" fmla="*/ 1990 w 4370"/>
                      <a:gd name="connsiteY5" fmla="*/ 0 h 2172"/>
                      <a:gd name="connsiteX6" fmla="*/ 1228 w 4370"/>
                      <a:gd name="connsiteY6" fmla="*/ 0 h 2172"/>
                      <a:gd name="connsiteX7" fmla="*/ 85 w 4370"/>
                      <a:gd name="connsiteY7" fmla="*/ 667 h 2172"/>
                      <a:gd name="connsiteX8" fmla="*/ 85 w 4370"/>
                      <a:gd name="connsiteY8" fmla="*/ 66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70" h="2172">
                        <a:moveTo>
                          <a:pt x="85" y="667"/>
                        </a:moveTo>
                        <a:lnTo>
                          <a:pt x="2561" y="2096"/>
                        </a:lnTo>
                        <a:cubicBezTo>
                          <a:pt x="2772" y="2198"/>
                          <a:pt x="3017" y="2198"/>
                          <a:pt x="3228" y="2096"/>
                        </a:cubicBezTo>
                        <a:lnTo>
                          <a:pt x="4371" y="1429"/>
                        </a:lnTo>
                        <a:cubicBezTo>
                          <a:pt x="4371" y="1429"/>
                          <a:pt x="4371" y="1429"/>
                          <a:pt x="4371" y="1429"/>
                        </a:cubicBezTo>
                        <a:lnTo>
                          <a:pt x="1990" y="0"/>
                        </a:lnTo>
                        <a:lnTo>
                          <a:pt x="1228" y="0"/>
                        </a:lnTo>
                        <a:lnTo>
                          <a:pt x="85" y="667"/>
                        </a:lnTo>
                        <a:cubicBezTo>
                          <a:pt x="85" y="667"/>
                          <a:pt x="-106" y="95"/>
                          <a:pt x="85" y="667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1" name="Freeform: Shape 930">
                    <a:extLst>
                      <a:ext uri="{FF2B5EF4-FFF2-40B4-BE49-F238E27FC236}">
                        <a16:creationId xmlns:a16="http://schemas.microsoft.com/office/drawing/2014/main" id="{F64B369D-C31B-8844-7114-870117BBAE51}"/>
                      </a:ext>
                    </a:extLst>
                  </p:cNvPr>
                  <p:cNvSpPr/>
                  <p:nvPr/>
                </p:nvSpPr>
                <p:spPr>
                  <a:xfrm>
                    <a:off x="4318376" y="3529321"/>
                    <a:ext cx="14237" cy="8191"/>
                  </a:xfrm>
                  <a:custGeom>
                    <a:avLst/>
                    <a:gdLst>
                      <a:gd name="connsiteX0" fmla="*/ 14192 w 14237"/>
                      <a:gd name="connsiteY0" fmla="*/ 7144 h 8191"/>
                      <a:gd name="connsiteX1" fmla="*/ 1810 w 14237"/>
                      <a:gd name="connsiteY1" fmla="*/ 0 h 8191"/>
                      <a:gd name="connsiteX2" fmla="*/ 1143 w 14237"/>
                      <a:gd name="connsiteY2" fmla="*/ 0 h 8191"/>
                      <a:gd name="connsiteX3" fmla="*/ 0 w 14237"/>
                      <a:gd name="connsiteY3" fmla="*/ 667 h 8191"/>
                      <a:gd name="connsiteX4" fmla="*/ 0 w 14237"/>
                      <a:gd name="connsiteY4" fmla="*/ 667 h 8191"/>
                      <a:gd name="connsiteX5" fmla="*/ 12001 w 14237"/>
                      <a:gd name="connsiteY5" fmla="*/ 8192 h 8191"/>
                      <a:gd name="connsiteX6" fmla="*/ 12763 w 14237"/>
                      <a:gd name="connsiteY6" fmla="*/ 8192 h 8191"/>
                      <a:gd name="connsiteX7" fmla="*/ 13906 w 14237"/>
                      <a:gd name="connsiteY7" fmla="*/ 7525 h 8191"/>
                      <a:gd name="connsiteX8" fmla="*/ 14192 w 14237"/>
                      <a:gd name="connsiteY8" fmla="*/ 7144 h 8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237" h="8191">
                        <a:moveTo>
                          <a:pt x="14192" y="7144"/>
                        </a:moveTo>
                        <a:lnTo>
                          <a:pt x="1810" y="0"/>
                        </a:lnTo>
                        <a:lnTo>
                          <a:pt x="1143" y="0"/>
                        </a:lnTo>
                        <a:lnTo>
                          <a:pt x="0" y="667"/>
                        </a:lnTo>
                        <a:cubicBezTo>
                          <a:pt x="0" y="667"/>
                          <a:pt x="0" y="667"/>
                          <a:pt x="0" y="667"/>
                        </a:cubicBezTo>
                        <a:lnTo>
                          <a:pt x="12001" y="8192"/>
                        </a:lnTo>
                        <a:lnTo>
                          <a:pt x="12763" y="8192"/>
                        </a:lnTo>
                        <a:lnTo>
                          <a:pt x="13906" y="7525"/>
                        </a:lnTo>
                        <a:cubicBezTo>
                          <a:pt x="13906" y="7525"/>
                          <a:pt x="14383" y="7239"/>
                          <a:pt x="14192" y="7144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:a16="http://schemas.microsoft.com/office/drawing/2014/main" id="{F92F727D-AD13-A2C6-6BA3-D42C68FE0E5D}"/>
                      </a:ext>
                    </a:extLst>
                  </p:cNvPr>
                  <p:cNvSpPr/>
                  <p:nvPr/>
                </p:nvSpPr>
                <p:spPr>
                  <a:xfrm>
                    <a:off x="4325234" y="3518463"/>
                    <a:ext cx="20478" cy="14288"/>
                  </a:xfrm>
                  <a:custGeom>
                    <a:avLst/>
                    <a:gdLst>
                      <a:gd name="connsiteX0" fmla="*/ 20479 w 20478"/>
                      <a:gd name="connsiteY0" fmla="*/ 10382 h 14288"/>
                      <a:gd name="connsiteX1" fmla="*/ 3238 w 20478"/>
                      <a:gd name="connsiteY1" fmla="*/ 0 h 14288"/>
                      <a:gd name="connsiteX2" fmla="*/ 2572 w 20478"/>
                      <a:gd name="connsiteY2" fmla="*/ 0 h 14288"/>
                      <a:gd name="connsiteX3" fmla="*/ 1333 w 20478"/>
                      <a:gd name="connsiteY3" fmla="*/ 667 h 14288"/>
                      <a:gd name="connsiteX4" fmla="*/ 1333 w 20478"/>
                      <a:gd name="connsiteY4" fmla="*/ 667 h 14288"/>
                      <a:gd name="connsiteX5" fmla="*/ 7334 w 20478"/>
                      <a:gd name="connsiteY5" fmla="*/ 4096 h 14288"/>
                      <a:gd name="connsiteX6" fmla="*/ 3238 w 20478"/>
                      <a:gd name="connsiteY6" fmla="*/ 4953 h 14288"/>
                      <a:gd name="connsiteX7" fmla="*/ 1714 w 20478"/>
                      <a:gd name="connsiteY7" fmla="*/ 5810 h 14288"/>
                      <a:gd name="connsiteX8" fmla="*/ 0 w 20478"/>
                      <a:gd name="connsiteY8" fmla="*/ 7906 h 14288"/>
                      <a:gd name="connsiteX9" fmla="*/ 1810 w 20478"/>
                      <a:gd name="connsiteY9" fmla="*/ 10096 h 14288"/>
                      <a:gd name="connsiteX10" fmla="*/ 7239 w 20478"/>
                      <a:gd name="connsiteY10" fmla="*/ 13240 h 14288"/>
                      <a:gd name="connsiteX11" fmla="*/ 11049 w 20478"/>
                      <a:gd name="connsiteY11" fmla="*/ 14288 h 14288"/>
                      <a:gd name="connsiteX12" fmla="*/ 14764 w 20478"/>
                      <a:gd name="connsiteY12" fmla="*/ 13335 h 14288"/>
                      <a:gd name="connsiteX13" fmla="*/ 16288 w 20478"/>
                      <a:gd name="connsiteY13" fmla="*/ 12478 h 14288"/>
                      <a:gd name="connsiteX14" fmla="*/ 17526 w 20478"/>
                      <a:gd name="connsiteY14" fmla="*/ 10096 h 14288"/>
                      <a:gd name="connsiteX15" fmla="*/ 18669 w 20478"/>
                      <a:gd name="connsiteY15" fmla="*/ 10668 h 14288"/>
                      <a:gd name="connsiteX16" fmla="*/ 19336 w 20478"/>
                      <a:gd name="connsiteY16" fmla="*/ 10668 h 14288"/>
                      <a:gd name="connsiteX17" fmla="*/ 20479 w 20478"/>
                      <a:gd name="connsiteY17" fmla="*/ 10001 h 14288"/>
                      <a:gd name="connsiteX18" fmla="*/ 20479 w 20478"/>
                      <a:gd name="connsiteY18" fmla="*/ 10382 h 14288"/>
                      <a:gd name="connsiteX19" fmla="*/ 14668 w 20478"/>
                      <a:gd name="connsiteY19" fmla="*/ 9525 h 14288"/>
                      <a:gd name="connsiteX20" fmla="*/ 15811 w 20478"/>
                      <a:gd name="connsiteY20" fmla="*/ 10858 h 14288"/>
                      <a:gd name="connsiteX21" fmla="*/ 14668 w 20478"/>
                      <a:gd name="connsiteY21" fmla="*/ 12287 h 14288"/>
                      <a:gd name="connsiteX22" fmla="*/ 13144 w 20478"/>
                      <a:gd name="connsiteY22" fmla="*/ 13145 h 14288"/>
                      <a:gd name="connsiteX23" fmla="*/ 8763 w 20478"/>
                      <a:gd name="connsiteY23" fmla="*/ 13145 h 14288"/>
                      <a:gd name="connsiteX24" fmla="*/ 3429 w 20478"/>
                      <a:gd name="connsiteY24" fmla="*/ 10096 h 14288"/>
                      <a:gd name="connsiteX25" fmla="*/ 3429 w 20478"/>
                      <a:gd name="connsiteY25" fmla="*/ 7620 h 14288"/>
                      <a:gd name="connsiteX26" fmla="*/ 5048 w 20478"/>
                      <a:gd name="connsiteY26" fmla="*/ 6667 h 14288"/>
                      <a:gd name="connsiteX27" fmla="*/ 9716 w 20478"/>
                      <a:gd name="connsiteY27" fmla="*/ 6667 h 1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0478" h="14288">
                        <a:moveTo>
                          <a:pt x="20479" y="10382"/>
                        </a:moveTo>
                        <a:lnTo>
                          <a:pt x="3238" y="0"/>
                        </a:lnTo>
                        <a:lnTo>
                          <a:pt x="2572" y="0"/>
                        </a:lnTo>
                        <a:lnTo>
                          <a:pt x="1333" y="667"/>
                        </a:lnTo>
                        <a:cubicBezTo>
                          <a:pt x="1333" y="667"/>
                          <a:pt x="1333" y="667"/>
                          <a:pt x="1333" y="667"/>
                        </a:cubicBezTo>
                        <a:lnTo>
                          <a:pt x="7334" y="4096"/>
                        </a:lnTo>
                        <a:cubicBezTo>
                          <a:pt x="5911" y="3905"/>
                          <a:pt x="4466" y="4208"/>
                          <a:pt x="3238" y="4953"/>
                        </a:cubicBezTo>
                        <a:lnTo>
                          <a:pt x="1714" y="5810"/>
                        </a:lnTo>
                        <a:cubicBezTo>
                          <a:pt x="571" y="6477"/>
                          <a:pt x="0" y="7144"/>
                          <a:pt x="0" y="7906"/>
                        </a:cubicBezTo>
                        <a:cubicBezTo>
                          <a:pt x="0" y="8668"/>
                          <a:pt x="667" y="9430"/>
                          <a:pt x="1810" y="10096"/>
                        </a:cubicBezTo>
                        <a:lnTo>
                          <a:pt x="7239" y="13240"/>
                        </a:lnTo>
                        <a:cubicBezTo>
                          <a:pt x="8400" y="13906"/>
                          <a:pt x="9711" y="14266"/>
                          <a:pt x="11049" y="14288"/>
                        </a:cubicBezTo>
                        <a:cubicBezTo>
                          <a:pt x="12350" y="14310"/>
                          <a:pt x="13633" y="13981"/>
                          <a:pt x="14764" y="13335"/>
                        </a:cubicBezTo>
                        <a:lnTo>
                          <a:pt x="16288" y="12478"/>
                        </a:lnTo>
                        <a:cubicBezTo>
                          <a:pt x="17621" y="11716"/>
                          <a:pt x="18002" y="10954"/>
                          <a:pt x="17526" y="10096"/>
                        </a:cubicBezTo>
                        <a:lnTo>
                          <a:pt x="18669" y="10668"/>
                        </a:lnTo>
                        <a:cubicBezTo>
                          <a:pt x="18879" y="10770"/>
                          <a:pt x="19125" y="10770"/>
                          <a:pt x="19336" y="10668"/>
                        </a:cubicBezTo>
                        <a:lnTo>
                          <a:pt x="20479" y="10001"/>
                        </a:lnTo>
                        <a:lnTo>
                          <a:pt x="20479" y="10382"/>
                        </a:lnTo>
                        <a:close/>
                        <a:moveTo>
                          <a:pt x="14668" y="9525"/>
                        </a:moveTo>
                        <a:cubicBezTo>
                          <a:pt x="15430" y="9525"/>
                          <a:pt x="15811" y="10382"/>
                          <a:pt x="15811" y="10858"/>
                        </a:cubicBezTo>
                        <a:cubicBezTo>
                          <a:pt x="15811" y="11335"/>
                          <a:pt x="15811" y="11811"/>
                          <a:pt x="14668" y="12287"/>
                        </a:cubicBezTo>
                        <a:lnTo>
                          <a:pt x="13144" y="13145"/>
                        </a:lnTo>
                        <a:cubicBezTo>
                          <a:pt x="11807" y="13991"/>
                          <a:pt x="10101" y="13991"/>
                          <a:pt x="8763" y="13145"/>
                        </a:cubicBezTo>
                        <a:lnTo>
                          <a:pt x="3429" y="10096"/>
                        </a:lnTo>
                        <a:cubicBezTo>
                          <a:pt x="2000" y="9239"/>
                          <a:pt x="2000" y="8382"/>
                          <a:pt x="3429" y="7620"/>
                        </a:cubicBezTo>
                        <a:lnTo>
                          <a:pt x="5048" y="6667"/>
                        </a:lnTo>
                        <a:cubicBezTo>
                          <a:pt x="6475" y="5770"/>
                          <a:pt x="8289" y="5770"/>
                          <a:pt x="9716" y="6667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:a16="http://schemas.microsoft.com/office/drawing/2014/main" id="{3456E19C-3E08-7BF3-AC83-30F1D7D7DE2C}"/>
                      </a:ext>
                    </a:extLst>
                  </p:cNvPr>
                  <p:cNvSpPr/>
                  <p:nvPr/>
                </p:nvSpPr>
                <p:spPr>
                  <a:xfrm>
                    <a:off x="4332092" y="3516010"/>
                    <a:ext cx="4286" cy="2167"/>
                  </a:xfrm>
                  <a:custGeom>
                    <a:avLst/>
                    <a:gdLst>
                      <a:gd name="connsiteX0" fmla="*/ 4286 w 4286"/>
                      <a:gd name="connsiteY0" fmla="*/ 1500 h 2167"/>
                      <a:gd name="connsiteX1" fmla="*/ 4286 w 4286"/>
                      <a:gd name="connsiteY1" fmla="*/ 1500 h 2167"/>
                      <a:gd name="connsiteX2" fmla="*/ 1905 w 4286"/>
                      <a:gd name="connsiteY2" fmla="*/ 72 h 2167"/>
                      <a:gd name="connsiteX3" fmla="*/ 1143 w 4286"/>
                      <a:gd name="connsiteY3" fmla="*/ 72 h 2167"/>
                      <a:gd name="connsiteX4" fmla="*/ 0 w 4286"/>
                      <a:gd name="connsiteY4" fmla="*/ 739 h 2167"/>
                      <a:gd name="connsiteX5" fmla="*/ 0 w 4286"/>
                      <a:gd name="connsiteY5" fmla="*/ 739 h 2167"/>
                      <a:gd name="connsiteX6" fmla="*/ 2477 w 4286"/>
                      <a:gd name="connsiteY6" fmla="*/ 2167 h 2167"/>
                      <a:gd name="connsiteX7" fmla="*/ 3143 w 4286"/>
                      <a:gd name="connsiteY7" fmla="*/ 2167 h 2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286" h="2167">
                        <a:moveTo>
                          <a:pt x="4286" y="1500"/>
                        </a:moveTo>
                        <a:cubicBezTo>
                          <a:pt x="4286" y="1500"/>
                          <a:pt x="4286" y="1500"/>
                          <a:pt x="4286" y="1500"/>
                        </a:cubicBezTo>
                        <a:lnTo>
                          <a:pt x="1905" y="72"/>
                        </a:lnTo>
                        <a:cubicBezTo>
                          <a:pt x="1660" y="-24"/>
                          <a:pt x="1388" y="-24"/>
                          <a:pt x="1143" y="72"/>
                        </a:cubicBezTo>
                        <a:lnTo>
                          <a:pt x="0" y="739"/>
                        </a:lnTo>
                        <a:lnTo>
                          <a:pt x="0" y="739"/>
                        </a:lnTo>
                        <a:lnTo>
                          <a:pt x="2477" y="2167"/>
                        </a:lnTo>
                        <a:lnTo>
                          <a:pt x="3143" y="2167"/>
                        </a:ln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4" name="Freeform: Shape 933">
                    <a:extLst>
                      <a:ext uri="{FF2B5EF4-FFF2-40B4-BE49-F238E27FC236}">
                        <a16:creationId xmlns:a16="http://schemas.microsoft.com/office/drawing/2014/main" id="{57B670B6-2564-154E-981F-09B440BFAF48}"/>
                      </a:ext>
                    </a:extLst>
                  </p:cNvPr>
                  <p:cNvSpPr/>
                  <p:nvPr/>
                </p:nvSpPr>
                <p:spPr>
                  <a:xfrm>
                    <a:off x="4337045" y="3518558"/>
                    <a:ext cx="14192" cy="7810"/>
                  </a:xfrm>
                  <a:custGeom>
                    <a:avLst/>
                    <a:gdLst>
                      <a:gd name="connsiteX0" fmla="*/ 14192 w 14192"/>
                      <a:gd name="connsiteY0" fmla="*/ 7525 h 7810"/>
                      <a:gd name="connsiteX1" fmla="*/ 14192 w 14192"/>
                      <a:gd name="connsiteY1" fmla="*/ 7049 h 7810"/>
                      <a:gd name="connsiteX2" fmla="*/ 1810 w 14192"/>
                      <a:gd name="connsiteY2" fmla="*/ 0 h 7810"/>
                      <a:gd name="connsiteX3" fmla="*/ 1143 w 14192"/>
                      <a:gd name="connsiteY3" fmla="*/ 0 h 7810"/>
                      <a:gd name="connsiteX4" fmla="*/ 0 w 14192"/>
                      <a:gd name="connsiteY4" fmla="*/ 667 h 7810"/>
                      <a:gd name="connsiteX5" fmla="*/ 0 w 14192"/>
                      <a:gd name="connsiteY5" fmla="*/ 667 h 7810"/>
                      <a:gd name="connsiteX6" fmla="*/ 12287 w 14192"/>
                      <a:gd name="connsiteY6" fmla="*/ 7811 h 7810"/>
                      <a:gd name="connsiteX7" fmla="*/ 13049 w 14192"/>
                      <a:gd name="connsiteY7" fmla="*/ 7811 h 7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192" h="7810">
                        <a:moveTo>
                          <a:pt x="14192" y="7525"/>
                        </a:moveTo>
                        <a:cubicBezTo>
                          <a:pt x="14192" y="7525"/>
                          <a:pt x="14192" y="7525"/>
                          <a:pt x="14192" y="7049"/>
                        </a:cubicBezTo>
                        <a:lnTo>
                          <a:pt x="1810" y="0"/>
                        </a:lnTo>
                        <a:lnTo>
                          <a:pt x="1143" y="0"/>
                        </a:lnTo>
                        <a:lnTo>
                          <a:pt x="0" y="667"/>
                        </a:lnTo>
                        <a:cubicBezTo>
                          <a:pt x="0" y="667"/>
                          <a:pt x="0" y="667"/>
                          <a:pt x="0" y="667"/>
                        </a:cubicBezTo>
                        <a:lnTo>
                          <a:pt x="12287" y="7811"/>
                        </a:lnTo>
                        <a:lnTo>
                          <a:pt x="13049" y="7811"/>
                        </a:ln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:a16="http://schemas.microsoft.com/office/drawing/2014/main" id="{C224AE76-0ADF-CEE5-8099-EF6151CDE3CE}"/>
                      </a:ext>
                    </a:extLst>
                  </p:cNvPr>
                  <p:cNvSpPr/>
                  <p:nvPr/>
                </p:nvSpPr>
                <p:spPr>
                  <a:xfrm>
                    <a:off x="4343903" y="3508080"/>
                    <a:ext cx="20478" cy="14288"/>
                  </a:xfrm>
                  <a:custGeom>
                    <a:avLst/>
                    <a:gdLst>
                      <a:gd name="connsiteX0" fmla="*/ 3238 w 20478"/>
                      <a:gd name="connsiteY0" fmla="*/ 0 h 14288"/>
                      <a:gd name="connsiteX1" fmla="*/ 2572 w 20478"/>
                      <a:gd name="connsiteY1" fmla="*/ 0 h 14288"/>
                      <a:gd name="connsiteX2" fmla="*/ 1333 w 20478"/>
                      <a:gd name="connsiteY2" fmla="*/ 667 h 14288"/>
                      <a:gd name="connsiteX3" fmla="*/ 1333 w 20478"/>
                      <a:gd name="connsiteY3" fmla="*/ 667 h 14288"/>
                      <a:gd name="connsiteX4" fmla="*/ 7334 w 20478"/>
                      <a:gd name="connsiteY4" fmla="*/ 4096 h 14288"/>
                      <a:gd name="connsiteX5" fmla="*/ 3239 w 20478"/>
                      <a:gd name="connsiteY5" fmla="*/ 4858 h 14288"/>
                      <a:gd name="connsiteX6" fmla="*/ 1715 w 20478"/>
                      <a:gd name="connsiteY6" fmla="*/ 5810 h 14288"/>
                      <a:gd name="connsiteX7" fmla="*/ 0 w 20478"/>
                      <a:gd name="connsiteY7" fmla="*/ 7906 h 14288"/>
                      <a:gd name="connsiteX8" fmla="*/ 1810 w 20478"/>
                      <a:gd name="connsiteY8" fmla="*/ 10096 h 14288"/>
                      <a:gd name="connsiteX9" fmla="*/ 7239 w 20478"/>
                      <a:gd name="connsiteY9" fmla="*/ 13240 h 14288"/>
                      <a:gd name="connsiteX10" fmla="*/ 11049 w 20478"/>
                      <a:gd name="connsiteY10" fmla="*/ 14288 h 14288"/>
                      <a:gd name="connsiteX11" fmla="*/ 14764 w 20478"/>
                      <a:gd name="connsiteY11" fmla="*/ 13335 h 14288"/>
                      <a:gd name="connsiteX12" fmla="*/ 16288 w 20478"/>
                      <a:gd name="connsiteY12" fmla="*/ 12383 h 14288"/>
                      <a:gd name="connsiteX13" fmla="*/ 17526 w 20478"/>
                      <a:gd name="connsiteY13" fmla="*/ 10096 h 14288"/>
                      <a:gd name="connsiteX14" fmla="*/ 18669 w 20478"/>
                      <a:gd name="connsiteY14" fmla="*/ 10668 h 14288"/>
                      <a:gd name="connsiteX15" fmla="*/ 19336 w 20478"/>
                      <a:gd name="connsiteY15" fmla="*/ 10668 h 14288"/>
                      <a:gd name="connsiteX16" fmla="*/ 20479 w 20478"/>
                      <a:gd name="connsiteY16" fmla="*/ 10001 h 14288"/>
                      <a:gd name="connsiteX17" fmla="*/ 20479 w 20478"/>
                      <a:gd name="connsiteY17" fmla="*/ 10001 h 14288"/>
                      <a:gd name="connsiteX18" fmla="*/ 14954 w 20478"/>
                      <a:gd name="connsiteY18" fmla="*/ 8954 h 14288"/>
                      <a:gd name="connsiteX19" fmla="*/ 16097 w 20478"/>
                      <a:gd name="connsiteY19" fmla="*/ 10287 h 14288"/>
                      <a:gd name="connsiteX20" fmla="*/ 14954 w 20478"/>
                      <a:gd name="connsiteY20" fmla="*/ 11621 h 14288"/>
                      <a:gd name="connsiteX21" fmla="*/ 13430 w 20478"/>
                      <a:gd name="connsiteY21" fmla="*/ 12573 h 14288"/>
                      <a:gd name="connsiteX22" fmla="*/ 9049 w 20478"/>
                      <a:gd name="connsiteY22" fmla="*/ 12573 h 14288"/>
                      <a:gd name="connsiteX23" fmla="*/ 3715 w 20478"/>
                      <a:gd name="connsiteY23" fmla="*/ 9525 h 14288"/>
                      <a:gd name="connsiteX24" fmla="*/ 3715 w 20478"/>
                      <a:gd name="connsiteY24" fmla="*/ 7048 h 14288"/>
                      <a:gd name="connsiteX25" fmla="*/ 5334 w 20478"/>
                      <a:gd name="connsiteY25" fmla="*/ 6096 h 14288"/>
                      <a:gd name="connsiteX26" fmla="*/ 10001 w 20478"/>
                      <a:gd name="connsiteY26" fmla="*/ 6096 h 1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20478" h="14288">
                        <a:moveTo>
                          <a:pt x="3238" y="0"/>
                        </a:moveTo>
                        <a:lnTo>
                          <a:pt x="2572" y="0"/>
                        </a:lnTo>
                        <a:lnTo>
                          <a:pt x="1333" y="667"/>
                        </a:lnTo>
                        <a:lnTo>
                          <a:pt x="1333" y="667"/>
                        </a:lnTo>
                        <a:lnTo>
                          <a:pt x="7334" y="4096"/>
                        </a:lnTo>
                        <a:cubicBezTo>
                          <a:pt x="5922" y="3877"/>
                          <a:pt x="4477" y="4146"/>
                          <a:pt x="3239" y="4858"/>
                        </a:cubicBezTo>
                        <a:lnTo>
                          <a:pt x="1715" y="5810"/>
                        </a:lnTo>
                        <a:cubicBezTo>
                          <a:pt x="571" y="6477"/>
                          <a:pt x="0" y="7144"/>
                          <a:pt x="0" y="7906"/>
                        </a:cubicBezTo>
                        <a:cubicBezTo>
                          <a:pt x="0" y="8668"/>
                          <a:pt x="667" y="9430"/>
                          <a:pt x="1810" y="10096"/>
                        </a:cubicBezTo>
                        <a:lnTo>
                          <a:pt x="7239" y="13240"/>
                        </a:lnTo>
                        <a:cubicBezTo>
                          <a:pt x="8400" y="13906"/>
                          <a:pt x="9711" y="14266"/>
                          <a:pt x="11049" y="14288"/>
                        </a:cubicBezTo>
                        <a:cubicBezTo>
                          <a:pt x="12350" y="14310"/>
                          <a:pt x="13633" y="13981"/>
                          <a:pt x="14764" y="13335"/>
                        </a:cubicBezTo>
                        <a:lnTo>
                          <a:pt x="16288" y="12383"/>
                        </a:lnTo>
                        <a:cubicBezTo>
                          <a:pt x="17621" y="11621"/>
                          <a:pt x="18002" y="10858"/>
                          <a:pt x="17526" y="10096"/>
                        </a:cubicBezTo>
                        <a:lnTo>
                          <a:pt x="18669" y="10668"/>
                        </a:lnTo>
                        <a:cubicBezTo>
                          <a:pt x="18880" y="10770"/>
                          <a:pt x="19125" y="10770"/>
                          <a:pt x="19336" y="10668"/>
                        </a:cubicBezTo>
                        <a:lnTo>
                          <a:pt x="20479" y="10001"/>
                        </a:lnTo>
                        <a:cubicBezTo>
                          <a:pt x="20479" y="10001"/>
                          <a:pt x="20479" y="10001"/>
                          <a:pt x="20479" y="10001"/>
                        </a:cubicBezTo>
                        <a:close/>
                        <a:moveTo>
                          <a:pt x="14954" y="8954"/>
                        </a:moveTo>
                        <a:cubicBezTo>
                          <a:pt x="15716" y="8954"/>
                          <a:pt x="16097" y="9811"/>
                          <a:pt x="16097" y="10287"/>
                        </a:cubicBezTo>
                        <a:cubicBezTo>
                          <a:pt x="16097" y="10763"/>
                          <a:pt x="16097" y="11239"/>
                          <a:pt x="14954" y="11621"/>
                        </a:cubicBezTo>
                        <a:lnTo>
                          <a:pt x="13430" y="12573"/>
                        </a:lnTo>
                        <a:cubicBezTo>
                          <a:pt x="12080" y="13376"/>
                          <a:pt x="10399" y="13376"/>
                          <a:pt x="9049" y="12573"/>
                        </a:cubicBezTo>
                        <a:lnTo>
                          <a:pt x="3715" y="9525"/>
                        </a:lnTo>
                        <a:cubicBezTo>
                          <a:pt x="2286" y="8668"/>
                          <a:pt x="2286" y="7810"/>
                          <a:pt x="3715" y="7048"/>
                        </a:cubicBezTo>
                        <a:lnTo>
                          <a:pt x="5334" y="6096"/>
                        </a:lnTo>
                        <a:cubicBezTo>
                          <a:pt x="6760" y="5198"/>
                          <a:pt x="8575" y="5198"/>
                          <a:pt x="10001" y="6096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:a16="http://schemas.microsoft.com/office/drawing/2014/main" id="{E0E06486-E813-C9E0-FF92-8C44833D63AD}"/>
                      </a:ext>
                    </a:extLst>
                  </p:cNvPr>
                  <p:cNvSpPr/>
                  <p:nvPr/>
                </p:nvSpPr>
                <p:spPr>
                  <a:xfrm>
                    <a:off x="4355428" y="3502601"/>
                    <a:ext cx="22002" cy="11862"/>
                  </a:xfrm>
                  <a:custGeom>
                    <a:avLst/>
                    <a:gdLst>
                      <a:gd name="connsiteX0" fmla="*/ 7810 w 22002"/>
                      <a:gd name="connsiteY0" fmla="*/ 1479 h 11862"/>
                      <a:gd name="connsiteX1" fmla="*/ 7810 w 22002"/>
                      <a:gd name="connsiteY1" fmla="*/ 1479 h 11862"/>
                      <a:gd name="connsiteX2" fmla="*/ 16478 w 22002"/>
                      <a:gd name="connsiteY2" fmla="*/ 6527 h 11862"/>
                      <a:gd name="connsiteX3" fmla="*/ 17621 w 22002"/>
                      <a:gd name="connsiteY3" fmla="*/ 7861 h 11862"/>
                      <a:gd name="connsiteX4" fmla="*/ 16478 w 22002"/>
                      <a:gd name="connsiteY4" fmla="*/ 9194 h 11862"/>
                      <a:gd name="connsiteX5" fmla="*/ 15050 w 22002"/>
                      <a:gd name="connsiteY5" fmla="*/ 10051 h 11862"/>
                      <a:gd name="connsiteX6" fmla="*/ 10668 w 22002"/>
                      <a:gd name="connsiteY6" fmla="*/ 10051 h 11862"/>
                      <a:gd name="connsiteX7" fmla="*/ 1905 w 22002"/>
                      <a:gd name="connsiteY7" fmla="*/ 5003 h 11862"/>
                      <a:gd name="connsiteX8" fmla="*/ 1143 w 22002"/>
                      <a:gd name="connsiteY8" fmla="*/ 5003 h 11862"/>
                      <a:gd name="connsiteX9" fmla="*/ 0 w 22002"/>
                      <a:gd name="connsiteY9" fmla="*/ 5670 h 11862"/>
                      <a:gd name="connsiteX10" fmla="*/ 0 w 22002"/>
                      <a:gd name="connsiteY10" fmla="*/ 5670 h 11862"/>
                      <a:gd name="connsiteX11" fmla="*/ 8954 w 22002"/>
                      <a:gd name="connsiteY11" fmla="*/ 10813 h 11862"/>
                      <a:gd name="connsiteX12" fmla="*/ 12668 w 22002"/>
                      <a:gd name="connsiteY12" fmla="*/ 11861 h 11862"/>
                      <a:gd name="connsiteX13" fmla="*/ 16383 w 22002"/>
                      <a:gd name="connsiteY13" fmla="*/ 10909 h 11862"/>
                      <a:gd name="connsiteX14" fmla="*/ 17812 w 22002"/>
                      <a:gd name="connsiteY14" fmla="*/ 10051 h 11862"/>
                      <a:gd name="connsiteX15" fmla="*/ 19050 w 22002"/>
                      <a:gd name="connsiteY15" fmla="*/ 7765 h 11862"/>
                      <a:gd name="connsiteX16" fmla="*/ 20193 w 22002"/>
                      <a:gd name="connsiteY16" fmla="*/ 8337 h 11862"/>
                      <a:gd name="connsiteX17" fmla="*/ 20860 w 22002"/>
                      <a:gd name="connsiteY17" fmla="*/ 8337 h 11862"/>
                      <a:gd name="connsiteX18" fmla="*/ 22003 w 22002"/>
                      <a:gd name="connsiteY18" fmla="*/ 7670 h 11862"/>
                      <a:gd name="connsiteX19" fmla="*/ 22003 w 22002"/>
                      <a:gd name="connsiteY19" fmla="*/ 7194 h 11862"/>
                      <a:gd name="connsiteX20" fmla="*/ 9715 w 22002"/>
                      <a:gd name="connsiteY20" fmla="*/ 146 h 11862"/>
                      <a:gd name="connsiteX21" fmla="*/ 8953 w 22002"/>
                      <a:gd name="connsiteY21" fmla="*/ 146 h 11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2002" h="11862">
                        <a:moveTo>
                          <a:pt x="7810" y="1479"/>
                        </a:moveTo>
                        <a:lnTo>
                          <a:pt x="7810" y="1479"/>
                        </a:lnTo>
                        <a:lnTo>
                          <a:pt x="16478" y="6527"/>
                        </a:lnTo>
                        <a:cubicBezTo>
                          <a:pt x="17240" y="6527"/>
                          <a:pt x="17621" y="7384"/>
                          <a:pt x="17621" y="7861"/>
                        </a:cubicBezTo>
                        <a:cubicBezTo>
                          <a:pt x="17621" y="8337"/>
                          <a:pt x="17621" y="8813"/>
                          <a:pt x="16478" y="9194"/>
                        </a:cubicBezTo>
                        <a:lnTo>
                          <a:pt x="15050" y="10051"/>
                        </a:lnTo>
                        <a:cubicBezTo>
                          <a:pt x="13712" y="10898"/>
                          <a:pt x="12006" y="10898"/>
                          <a:pt x="10668" y="10051"/>
                        </a:cubicBezTo>
                        <a:lnTo>
                          <a:pt x="1905" y="5003"/>
                        </a:lnTo>
                        <a:lnTo>
                          <a:pt x="1143" y="5003"/>
                        </a:lnTo>
                        <a:lnTo>
                          <a:pt x="0" y="5670"/>
                        </a:lnTo>
                        <a:lnTo>
                          <a:pt x="0" y="5670"/>
                        </a:lnTo>
                        <a:lnTo>
                          <a:pt x="8954" y="10813"/>
                        </a:lnTo>
                        <a:cubicBezTo>
                          <a:pt x="10076" y="11488"/>
                          <a:pt x="11359" y="11850"/>
                          <a:pt x="12668" y="11861"/>
                        </a:cubicBezTo>
                        <a:cubicBezTo>
                          <a:pt x="13970" y="11883"/>
                          <a:pt x="15253" y="11554"/>
                          <a:pt x="16383" y="10909"/>
                        </a:cubicBezTo>
                        <a:lnTo>
                          <a:pt x="17812" y="10051"/>
                        </a:lnTo>
                        <a:cubicBezTo>
                          <a:pt x="19145" y="9289"/>
                          <a:pt x="19526" y="8527"/>
                          <a:pt x="19050" y="7765"/>
                        </a:cubicBezTo>
                        <a:lnTo>
                          <a:pt x="20193" y="8337"/>
                        </a:lnTo>
                        <a:lnTo>
                          <a:pt x="20860" y="8337"/>
                        </a:lnTo>
                        <a:lnTo>
                          <a:pt x="22003" y="7670"/>
                        </a:lnTo>
                        <a:cubicBezTo>
                          <a:pt x="22003" y="7670"/>
                          <a:pt x="22003" y="7670"/>
                          <a:pt x="22003" y="7194"/>
                        </a:cubicBezTo>
                        <a:lnTo>
                          <a:pt x="9715" y="146"/>
                        </a:lnTo>
                        <a:cubicBezTo>
                          <a:pt x="9498" y="-49"/>
                          <a:pt x="9170" y="-49"/>
                          <a:pt x="8953" y="146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7" name="Freeform: Shape 936">
                    <a:extLst>
                      <a:ext uri="{FF2B5EF4-FFF2-40B4-BE49-F238E27FC236}">
                        <a16:creationId xmlns:a16="http://schemas.microsoft.com/office/drawing/2014/main" id="{303F0FD7-9881-AAA2-7031-C18E27BE9FCE}"/>
                      </a:ext>
                    </a:extLst>
                  </p:cNvPr>
                  <p:cNvSpPr/>
                  <p:nvPr/>
                </p:nvSpPr>
                <p:spPr>
                  <a:xfrm>
                    <a:off x="4368668" y="3497126"/>
                    <a:ext cx="22002" cy="11977"/>
                  </a:xfrm>
                  <a:custGeom>
                    <a:avLst/>
                    <a:gdLst>
                      <a:gd name="connsiteX0" fmla="*/ 20098 w 22002"/>
                      <a:gd name="connsiteY0" fmla="*/ 6858 h 11977"/>
                      <a:gd name="connsiteX1" fmla="*/ 20860 w 22002"/>
                      <a:gd name="connsiteY1" fmla="*/ 6858 h 11977"/>
                      <a:gd name="connsiteX2" fmla="*/ 22003 w 22002"/>
                      <a:gd name="connsiteY2" fmla="*/ 6191 h 11977"/>
                      <a:gd name="connsiteX3" fmla="*/ 22003 w 22002"/>
                      <a:gd name="connsiteY3" fmla="*/ 6191 h 11977"/>
                      <a:gd name="connsiteX4" fmla="*/ 13144 w 22002"/>
                      <a:gd name="connsiteY4" fmla="*/ 1048 h 11977"/>
                      <a:gd name="connsiteX5" fmla="*/ 9334 w 22002"/>
                      <a:gd name="connsiteY5" fmla="*/ 0 h 11977"/>
                      <a:gd name="connsiteX6" fmla="*/ 5620 w 22002"/>
                      <a:gd name="connsiteY6" fmla="*/ 1048 h 11977"/>
                      <a:gd name="connsiteX7" fmla="*/ 4191 w 22002"/>
                      <a:gd name="connsiteY7" fmla="*/ 1810 h 11977"/>
                      <a:gd name="connsiteX8" fmla="*/ 2953 w 22002"/>
                      <a:gd name="connsiteY8" fmla="*/ 4096 h 11977"/>
                      <a:gd name="connsiteX9" fmla="*/ 1810 w 22002"/>
                      <a:gd name="connsiteY9" fmla="*/ 4096 h 11977"/>
                      <a:gd name="connsiteX10" fmla="*/ 1143 w 22002"/>
                      <a:gd name="connsiteY10" fmla="*/ 4096 h 11977"/>
                      <a:gd name="connsiteX11" fmla="*/ 0 w 22002"/>
                      <a:gd name="connsiteY11" fmla="*/ 4763 h 11977"/>
                      <a:gd name="connsiteX12" fmla="*/ 0 w 22002"/>
                      <a:gd name="connsiteY12" fmla="*/ 4763 h 11977"/>
                      <a:gd name="connsiteX13" fmla="*/ 12287 w 22002"/>
                      <a:gd name="connsiteY13" fmla="*/ 11906 h 11977"/>
                      <a:gd name="connsiteX14" fmla="*/ 13049 w 22002"/>
                      <a:gd name="connsiteY14" fmla="*/ 11906 h 11977"/>
                      <a:gd name="connsiteX15" fmla="*/ 14192 w 22002"/>
                      <a:gd name="connsiteY15" fmla="*/ 11240 h 11977"/>
                      <a:gd name="connsiteX16" fmla="*/ 14192 w 22002"/>
                      <a:gd name="connsiteY16" fmla="*/ 11240 h 11977"/>
                      <a:gd name="connsiteX17" fmla="*/ 5525 w 22002"/>
                      <a:gd name="connsiteY17" fmla="*/ 6191 h 11977"/>
                      <a:gd name="connsiteX18" fmla="*/ 4381 w 22002"/>
                      <a:gd name="connsiteY18" fmla="*/ 4858 h 11977"/>
                      <a:gd name="connsiteX19" fmla="*/ 5525 w 22002"/>
                      <a:gd name="connsiteY19" fmla="*/ 3429 h 11977"/>
                      <a:gd name="connsiteX20" fmla="*/ 6953 w 22002"/>
                      <a:gd name="connsiteY20" fmla="*/ 2667 h 11977"/>
                      <a:gd name="connsiteX21" fmla="*/ 11335 w 22002"/>
                      <a:gd name="connsiteY21" fmla="*/ 2667 h 119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2002" h="11977">
                        <a:moveTo>
                          <a:pt x="20098" y="6858"/>
                        </a:moveTo>
                        <a:cubicBezTo>
                          <a:pt x="20343" y="6954"/>
                          <a:pt x="20615" y="6954"/>
                          <a:pt x="20860" y="6858"/>
                        </a:cubicBezTo>
                        <a:lnTo>
                          <a:pt x="22003" y="6191"/>
                        </a:lnTo>
                        <a:cubicBezTo>
                          <a:pt x="22003" y="6191"/>
                          <a:pt x="22003" y="6191"/>
                          <a:pt x="22003" y="6191"/>
                        </a:cubicBezTo>
                        <a:lnTo>
                          <a:pt x="13144" y="1048"/>
                        </a:lnTo>
                        <a:cubicBezTo>
                          <a:pt x="11984" y="382"/>
                          <a:pt x="10673" y="21"/>
                          <a:pt x="9334" y="0"/>
                        </a:cubicBezTo>
                        <a:cubicBezTo>
                          <a:pt x="8025" y="11"/>
                          <a:pt x="6742" y="373"/>
                          <a:pt x="5620" y="1048"/>
                        </a:cubicBezTo>
                        <a:lnTo>
                          <a:pt x="4191" y="1810"/>
                        </a:lnTo>
                        <a:cubicBezTo>
                          <a:pt x="2858" y="2572"/>
                          <a:pt x="2476" y="3334"/>
                          <a:pt x="2953" y="4096"/>
                        </a:cubicBezTo>
                        <a:cubicBezTo>
                          <a:pt x="3429" y="4858"/>
                          <a:pt x="1810" y="4096"/>
                          <a:pt x="1810" y="4096"/>
                        </a:cubicBezTo>
                        <a:lnTo>
                          <a:pt x="1143" y="4096"/>
                        </a:lnTo>
                        <a:lnTo>
                          <a:pt x="0" y="4763"/>
                        </a:lnTo>
                        <a:cubicBezTo>
                          <a:pt x="0" y="4763"/>
                          <a:pt x="0" y="4763"/>
                          <a:pt x="0" y="4763"/>
                        </a:cubicBezTo>
                        <a:lnTo>
                          <a:pt x="12287" y="11906"/>
                        </a:lnTo>
                        <a:cubicBezTo>
                          <a:pt x="12532" y="12002"/>
                          <a:pt x="12804" y="12002"/>
                          <a:pt x="13049" y="11906"/>
                        </a:cubicBezTo>
                        <a:lnTo>
                          <a:pt x="14192" y="11240"/>
                        </a:lnTo>
                        <a:lnTo>
                          <a:pt x="14192" y="11240"/>
                        </a:lnTo>
                        <a:lnTo>
                          <a:pt x="5525" y="6191"/>
                        </a:lnTo>
                        <a:cubicBezTo>
                          <a:pt x="4763" y="5715"/>
                          <a:pt x="4381" y="5334"/>
                          <a:pt x="4381" y="4858"/>
                        </a:cubicBezTo>
                        <a:cubicBezTo>
                          <a:pt x="4381" y="4382"/>
                          <a:pt x="4381" y="3905"/>
                          <a:pt x="5525" y="3429"/>
                        </a:cubicBezTo>
                        <a:lnTo>
                          <a:pt x="6953" y="2667"/>
                        </a:lnTo>
                        <a:cubicBezTo>
                          <a:pt x="8291" y="1820"/>
                          <a:pt x="9997" y="1820"/>
                          <a:pt x="11335" y="2667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:a16="http://schemas.microsoft.com/office/drawing/2014/main" id="{EAC58350-8432-EAB4-DC7E-20709563C93E}"/>
                      </a:ext>
                    </a:extLst>
                  </p:cNvPr>
                  <p:cNvSpPr/>
                  <p:nvPr/>
                </p:nvSpPr>
                <p:spPr>
                  <a:xfrm>
                    <a:off x="4379622" y="3490673"/>
                    <a:ext cx="20002" cy="8361"/>
                  </a:xfrm>
                  <a:custGeom>
                    <a:avLst/>
                    <a:gdLst>
                      <a:gd name="connsiteX0" fmla="*/ 18002 w 20002"/>
                      <a:gd name="connsiteY0" fmla="*/ 6739 h 8361"/>
                      <a:gd name="connsiteX1" fmla="*/ 13525 w 20002"/>
                      <a:gd name="connsiteY1" fmla="*/ 6739 h 8361"/>
                      <a:gd name="connsiteX2" fmla="*/ 6191 w 20002"/>
                      <a:gd name="connsiteY2" fmla="*/ 2548 h 8361"/>
                      <a:gd name="connsiteX3" fmla="*/ 8954 w 20002"/>
                      <a:gd name="connsiteY3" fmla="*/ 643 h 8361"/>
                      <a:gd name="connsiteX4" fmla="*/ 8954 w 20002"/>
                      <a:gd name="connsiteY4" fmla="*/ 643 h 8361"/>
                      <a:gd name="connsiteX5" fmla="*/ 8001 w 20002"/>
                      <a:gd name="connsiteY5" fmla="*/ 72 h 8361"/>
                      <a:gd name="connsiteX6" fmla="*/ 7239 w 20002"/>
                      <a:gd name="connsiteY6" fmla="*/ 72 h 8361"/>
                      <a:gd name="connsiteX7" fmla="*/ 4477 w 20002"/>
                      <a:gd name="connsiteY7" fmla="*/ 1691 h 8361"/>
                      <a:gd name="connsiteX8" fmla="*/ 4000 w 20002"/>
                      <a:gd name="connsiteY8" fmla="*/ 1691 h 8361"/>
                      <a:gd name="connsiteX9" fmla="*/ 1810 w 20002"/>
                      <a:gd name="connsiteY9" fmla="*/ 453 h 8361"/>
                      <a:gd name="connsiteX10" fmla="*/ 1143 w 20002"/>
                      <a:gd name="connsiteY10" fmla="*/ 453 h 8361"/>
                      <a:gd name="connsiteX11" fmla="*/ 0 w 20002"/>
                      <a:gd name="connsiteY11" fmla="*/ 1119 h 8361"/>
                      <a:gd name="connsiteX12" fmla="*/ 0 w 20002"/>
                      <a:gd name="connsiteY12" fmla="*/ 1119 h 8361"/>
                      <a:gd name="connsiteX13" fmla="*/ 2191 w 20002"/>
                      <a:gd name="connsiteY13" fmla="*/ 2358 h 8361"/>
                      <a:gd name="connsiteX14" fmla="*/ 762 w 20002"/>
                      <a:gd name="connsiteY14" fmla="*/ 3406 h 8361"/>
                      <a:gd name="connsiteX15" fmla="*/ 762 w 20002"/>
                      <a:gd name="connsiteY15" fmla="*/ 3882 h 8361"/>
                      <a:gd name="connsiteX16" fmla="*/ 1715 w 20002"/>
                      <a:gd name="connsiteY16" fmla="*/ 3882 h 8361"/>
                      <a:gd name="connsiteX17" fmla="*/ 2381 w 20002"/>
                      <a:gd name="connsiteY17" fmla="*/ 3882 h 8361"/>
                      <a:gd name="connsiteX18" fmla="*/ 3810 w 20002"/>
                      <a:gd name="connsiteY18" fmla="*/ 3120 h 8361"/>
                      <a:gd name="connsiteX19" fmla="*/ 3810 w 20002"/>
                      <a:gd name="connsiteY19" fmla="*/ 3120 h 8361"/>
                      <a:gd name="connsiteX20" fmla="*/ 11240 w 20002"/>
                      <a:gd name="connsiteY20" fmla="*/ 7406 h 8361"/>
                      <a:gd name="connsiteX21" fmla="*/ 15050 w 20002"/>
                      <a:gd name="connsiteY21" fmla="*/ 8359 h 8361"/>
                      <a:gd name="connsiteX22" fmla="*/ 18859 w 20002"/>
                      <a:gd name="connsiteY22" fmla="*/ 7311 h 8361"/>
                      <a:gd name="connsiteX23" fmla="*/ 20003 w 20002"/>
                      <a:gd name="connsiteY23" fmla="*/ 6644 h 8361"/>
                      <a:gd name="connsiteX24" fmla="*/ 20003 w 20002"/>
                      <a:gd name="connsiteY24" fmla="*/ 6168 h 8361"/>
                      <a:gd name="connsiteX25" fmla="*/ 19050 w 20002"/>
                      <a:gd name="connsiteY25" fmla="*/ 5596 h 8361"/>
                      <a:gd name="connsiteX26" fmla="*/ 18288 w 20002"/>
                      <a:gd name="connsiteY26" fmla="*/ 5596 h 83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20002" h="8361">
                        <a:moveTo>
                          <a:pt x="18002" y="6739"/>
                        </a:moveTo>
                        <a:cubicBezTo>
                          <a:pt x="16635" y="7603"/>
                          <a:pt x="14893" y="7603"/>
                          <a:pt x="13525" y="6739"/>
                        </a:cubicBezTo>
                        <a:lnTo>
                          <a:pt x="6191" y="2548"/>
                        </a:lnTo>
                        <a:cubicBezTo>
                          <a:pt x="7035" y="1808"/>
                          <a:pt x="7962" y="1169"/>
                          <a:pt x="8954" y="643"/>
                        </a:cubicBezTo>
                        <a:cubicBezTo>
                          <a:pt x="8954" y="643"/>
                          <a:pt x="8954" y="643"/>
                          <a:pt x="8954" y="643"/>
                        </a:cubicBezTo>
                        <a:lnTo>
                          <a:pt x="8001" y="72"/>
                        </a:lnTo>
                        <a:cubicBezTo>
                          <a:pt x="7756" y="-24"/>
                          <a:pt x="7484" y="-24"/>
                          <a:pt x="7239" y="72"/>
                        </a:cubicBezTo>
                        <a:lnTo>
                          <a:pt x="4477" y="1691"/>
                        </a:lnTo>
                        <a:lnTo>
                          <a:pt x="4000" y="1691"/>
                        </a:lnTo>
                        <a:lnTo>
                          <a:pt x="1810" y="453"/>
                        </a:lnTo>
                        <a:cubicBezTo>
                          <a:pt x="1611" y="310"/>
                          <a:pt x="1342" y="310"/>
                          <a:pt x="1143" y="453"/>
                        </a:cubicBezTo>
                        <a:lnTo>
                          <a:pt x="0" y="1119"/>
                        </a:lnTo>
                        <a:cubicBezTo>
                          <a:pt x="0" y="1119"/>
                          <a:pt x="0" y="1119"/>
                          <a:pt x="0" y="1119"/>
                        </a:cubicBezTo>
                        <a:lnTo>
                          <a:pt x="2191" y="2358"/>
                        </a:lnTo>
                        <a:cubicBezTo>
                          <a:pt x="2191" y="2358"/>
                          <a:pt x="762" y="3406"/>
                          <a:pt x="762" y="3406"/>
                        </a:cubicBezTo>
                        <a:cubicBezTo>
                          <a:pt x="762" y="3406"/>
                          <a:pt x="762" y="3406"/>
                          <a:pt x="762" y="3882"/>
                        </a:cubicBezTo>
                        <a:lnTo>
                          <a:pt x="1715" y="3882"/>
                        </a:lnTo>
                        <a:cubicBezTo>
                          <a:pt x="1715" y="3882"/>
                          <a:pt x="1715" y="3882"/>
                          <a:pt x="2381" y="3882"/>
                        </a:cubicBezTo>
                        <a:lnTo>
                          <a:pt x="3810" y="3120"/>
                        </a:lnTo>
                        <a:lnTo>
                          <a:pt x="3810" y="3120"/>
                        </a:lnTo>
                        <a:lnTo>
                          <a:pt x="11240" y="7406"/>
                        </a:lnTo>
                        <a:cubicBezTo>
                          <a:pt x="12399" y="8064"/>
                          <a:pt x="13717" y="8393"/>
                          <a:pt x="15050" y="8359"/>
                        </a:cubicBezTo>
                        <a:cubicBezTo>
                          <a:pt x="16388" y="8338"/>
                          <a:pt x="17699" y="7977"/>
                          <a:pt x="18859" y="7311"/>
                        </a:cubicBezTo>
                        <a:lnTo>
                          <a:pt x="20003" y="6644"/>
                        </a:lnTo>
                        <a:cubicBezTo>
                          <a:pt x="20003" y="6644"/>
                          <a:pt x="20003" y="6644"/>
                          <a:pt x="20003" y="6168"/>
                        </a:cubicBezTo>
                        <a:lnTo>
                          <a:pt x="19050" y="5596"/>
                        </a:lnTo>
                        <a:cubicBezTo>
                          <a:pt x="18814" y="5460"/>
                          <a:pt x="18524" y="5460"/>
                          <a:pt x="18288" y="5596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:a16="http://schemas.microsoft.com/office/drawing/2014/main" id="{3D3C51CC-2AF1-02B4-2AA5-6C94D046E36A}"/>
                      </a:ext>
                    </a:extLst>
                  </p:cNvPr>
                  <p:cNvSpPr/>
                  <p:nvPr/>
                </p:nvSpPr>
                <p:spPr>
                  <a:xfrm>
                    <a:off x="4397148" y="3479410"/>
                    <a:ext cx="22002" cy="10955"/>
                  </a:xfrm>
                  <a:custGeom>
                    <a:avLst/>
                    <a:gdLst>
                      <a:gd name="connsiteX0" fmla="*/ 18955 w 22002"/>
                      <a:gd name="connsiteY0" fmla="*/ 7620 h 10955"/>
                      <a:gd name="connsiteX1" fmla="*/ 20098 w 22002"/>
                      <a:gd name="connsiteY1" fmla="*/ 8192 h 10955"/>
                      <a:gd name="connsiteX2" fmla="*/ 20765 w 22002"/>
                      <a:gd name="connsiteY2" fmla="*/ 8192 h 10955"/>
                      <a:gd name="connsiteX3" fmla="*/ 22003 w 22002"/>
                      <a:gd name="connsiteY3" fmla="*/ 7525 h 10955"/>
                      <a:gd name="connsiteX4" fmla="*/ 22003 w 22002"/>
                      <a:gd name="connsiteY4" fmla="*/ 7049 h 10955"/>
                      <a:gd name="connsiteX5" fmla="*/ 9620 w 22002"/>
                      <a:gd name="connsiteY5" fmla="*/ 0 h 10955"/>
                      <a:gd name="connsiteX6" fmla="*/ 8954 w 22002"/>
                      <a:gd name="connsiteY6" fmla="*/ 0 h 10955"/>
                      <a:gd name="connsiteX7" fmla="*/ 7811 w 22002"/>
                      <a:gd name="connsiteY7" fmla="*/ 667 h 10955"/>
                      <a:gd name="connsiteX8" fmla="*/ 7811 w 22002"/>
                      <a:gd name="connsiteY8" fmla="*/ 667 h 10955"/>
                      <a:gd name="connsiteX9" fmla="*/ 16478 w 22002"/>
                      <a:gd name="connsiteY9" fmla="*/ 5715 h 10955"/>
                      <a:gd name="connsiteX10" fmla="*/ 17621 w 22002"/>
                      <a:gd name="connsiteY10" fmla="*/ 7049 h 10955"/>
                      <a:gd name="connsiteX11" fmla="*/ 16478 w 22002"/>
                      <a:gd name="connsiteY11" fmla="*/ 8382 h 10955"/>
                      <a:gd name="connsiteX12" fmla="*/ 14954 w 22002"/>
                      <a:gd name="connsiteY12" fmla="*/ 9239 h 10955"/>
                      <a:gd name="connsiteX13" fmla="*/ 10668 w 22002"/>
                      <a:gd name="connsiteY13" fmla="*/ 9239 h 10955"/>
                      <a:gd name="connsiteX14" fmla="*/ 1810 w 22002"/>
                      <a:gd name="connsiteY14" fmla="*/ 4096 h 10955"/>
                      <a:gd name="connsiteX15" fmla="*/ 1143 w 22002"/>
                      <a:gd name="connsiteY15" fmla="*/ 4096 h 10955"/>
                      <a:gd name="connsiteX16" fmla="*/ 0 w 22002"/>
                      <a:gd name="connsiteY16" fmla="*/ 4763 h 10955"/>
                      <a:gd name="connsiteX17" fmla="*/ 0 w 22002"/>
                      <a:gd name="connsiteY17" fmla="*/ 4763 h 10955"/>
                      <a:gd name="connsiteX18" fmla="*/ 8858 w 22002"/>
                      <a:gd name="connsiteY18" fmla="*/ 9906 h 10955"/>
                      <a:gd name="connsiteX19" fmla="*/ 12573 w 22002"/>
                      <a:gd name="connsiteY19" fmla="*/ 10954 h 10955"/>
                      <a:gd name="connsiteX20" fmla="*/ 16288 w 22002"/>
                      <a:gd name="connsiteY20" fmla="*/ 10001 h 10955"/>
                      <a:gd name="connsiteX21" fmla="*/ 17717 w 22002"/>
                      <a:gd name="connsiteY21" fmla="*/ 9144 h 10955"/>
                      <a:gd name="connsiteX22" fmla="*/ 18955 w 22002"/>
                      <a:gd name="connsiteY22" fmla="*/ 7620 h 10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2002" h="10955">
                        <a:moveTo>
                          <a:pt x="18955" y="7620"/>
                        </a:moveTo>
                        <a:lnTo>
                          <a:pt x="20098" y="8192"/>
                        </a:lnTo>
                        <a:cubicBezTo>
                          <a:pt x="20311" y="8281"/>
                          <a:pt x="20551" y="8281"/>
                          <a:pt x="20765" y="8192"/>
                        </a:cubicBezTo>
                        <a:lnTo>
                          <a:pt x="22003" y="7525"/>
                        </a:lnTo>
                        <a:cubicBezTo>
                          <a:pt x="22003" y="7525"/>
                          <a:pt x="22003" y="7525"/>
                          <a:pt x="22003" y="7049"/>
                        </a:cubicBezTo>
                        <a:lnTo>
                          <a:pt x="9620" y="0"/>
                        </a:lnTo>
                        <a:lnTo>
                          <a:pt x="8954" y="0"/>
                        </a:lnTo>
                        <a:lnTo>
                          <a:pt x="7811" y="667"/>
                        </a:lnTo>
                        <a:cubicBezTo>
                          <a:pt x="7811" y="667"/>
                          <a:pt x="7811" y="667"/>
                          <a:pt x="7811" y="667"/>
                        </a:cubicBezTo>
                        <a:lnTo>
                          <a:pt x="16478" y="5715"/>
                        </a:lnTo>
                        <a:cubicBezTo>
                          <a:pt x="17240" y="5715"/>
                          <a:pt x="17621" y="6572"/>
                          <a:pt x="17621" y="7049"/>
                        </a:cubicBezTo>
                        <a:cubicBezTo>
                          <a:pt x="17621" y="7525"/>
                          <a:pt x="17621" y="8001"/>
                          <a:pt x="16478" y="8382"/>
                        </a:cubicBezTo>
                        <a:lnTo>
                          <a:pt x="14954" y="9239"/>
                        </a:lnTo>
                        <a:cubicBezTo>
                          <a:pt x="13653" y="10093"/>
                          <a:pt x="11969" y="10093"/>
                          <a:pt x="10668" y="9239"/>
                        </a:cubicBezTo>
                        <a:lnTo>
                          <a:pt x="1810" y="4096"/>
                        </a:lnTo>
                        <a:lnTo>
                          <a:pt x="1143" y="4096"/>
                        </a:lnTo>
                        <a:lnTo>
                          <a:pt x="0" y="4763"/>
                        </a:lnTo>
                        <a:cubicBezTo>
                          <a:pt x="0" y="4763"/>
                          <a:pt x="0" y="4763"/>
                          <a:pt x="0" y="4763"/>
                        </a:cubicBezTo>
                        <a:lnTo>
                          <a:pt x="8858" y="9906"/>
                        </a:lnTo>
                        <a:cubicBezTo>
                          <a:pt x="9966" y="10614"/>
                          <a:pt x="11259" y="10978"/>
                          <a:pt x="12573" y="10954"/>
                        </a:cubicBezTo>
                        <a:cubicBezTo>
                          <a:pt x="13874" y="10976"/>
                          <a:pt x="15158" y="10647"/>
                          <a:pt x="16288" y="10001"/>
                        </a:cubicBezTo>
                        <a:lnTo>
                          <a:pt x="17717" y="9144"/>
                        </a:lnTo>
                        <a:cubicBezTo>
                          <a:pt x="18955" y="9144"/>
                          <a:pt x="18955" y="8382"/>
                          <a:pt x="18955" y="7620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0" name="Freeform: Shape 939">
                    <a:extLst>
                      <a:ext uri="{FF2B5EF4-FFF2-40B4-BE49-F238E27FC236}">
                        <a16:creationId xmlns:a16="http://schemas.microsoft.com/office/drawing/2014/main" id="{A9DA2854-AB2B-0C40-7DCA-ABD12971FB8A}"/>
                      </a:ext>
                    </a:extLst>
                  </p:cNvPr>
                  <p:cNvSpPr/>
                  <p:nvPr/>
                </p:nvSpPr>
                <p:spPr>
                  <a:xfrm>
                    <a:off x="4408102" y="3474267"/>
                    <a:ext cx="20478" cy="8391"/>
                  </a:xfrm>
                  <a:custGeom>
                    <a:avLst/>
                    <a:gdLst>
                      <a:gd name="connsiteX0" fmla="*/ 18002 w 20478"/>
                      <a:gd name="connsiteY0" fmla="*/ 6667 h 8391"/>
                      <a:gd name="connsiteX1" fmla="*/ 13525 w 20478"/>
                      <a:gd name="connsiteY1" fmla="*/ 6667 h 8391"/>
                      <a:gd name="connsiteX2" fmla="*/ 6191 w 20478"/>
                      <a:gd name="connsiteY2" fmla="*/ 2476 h 8391"/>
                      <a:gd name="connsiteX3" fmla="*/ 8953 w 20478"/>
                      <a:gd name="connsiteY3" fmla="*/ 571 h 8391"/>
                      <a:gd name="connsiteX4" fmla="*/ 8954 w 20478"/>
                      <a:gd name="connsiteY4" fmla="*/ 571 h 8391"/>
                      <a:gd name="connsiteX5" fmla="*/ 8001 w 20478"/>
                      <a:gd name="connsiteY5" fmla="*/ 0 h 8391"/>
                      <a:gd name="connsiteX6" fmla="*/ 7239 w 20478"/>
                      <a:gd name="connsiteY6" fmla="*/ 0 h 8391"/>
                      <a:gd name="connsiteX7" fmla="*/ 4572 w 20478"/>
                      <a:gd name="connsiteY7" fmla="*/ 1619 h 8391"/>
                      <a:gd name="connsiteX8" fmla="*/ 4000 w 20478"/>
                      <a:gd name="connsiteY8" fmla="*/ 1619 h 8391"/>
                      <a:gd name="connsiteX9" fmla="*/ 1810 w 20478"/>
                      <a:gd name="connsiteY9" fmla="*/ 381 h 8391"/>
                      <a:gd name="connsiteX10" fmla="*/ 1143 w 20478"/>
                      <a:gd name="connsiteY10" fmla="*/ 381 h 8391"/>
                      <a:gd name="connsiteX11" fmla="*/ 0 w 20478"/>
                      <a:gd name="connsiteY11" fmla="*/ 1048 h 8391"/>
                      <a:gd name="connsiteX12" fmla="*/ 0 w 20478"/>
                      <a:gd name="connsiteY12" fmla="*/ 1048 h 8391"/>
                      <a:gd name="connsiteX13" fmla="*/ 2191 w 20478"/>
                      <a:gd name="connsiteY13" fmla="*/ 2286 h 8391"/>
                      <a:gd name="connsiteX14" fmla="*/ 762 w 20478"/>
                      <a:gd name="connsiteY14" fmla="*/ 3429 h 8391"/>
                      <a:gd name="connsiteX15" fmla="*/ 762 w 20478"/>
                      <a:gd name="connsiteY15" fmla="*/ 3429 h 8391"/>
                      <a:gd name="connsiteX16" fmla="*/ 1714 w 20478"/>
                      <a:gd name="connsiteY16" fmla="*/ 4000 h 8391"/>
                      <a:gd name="connsiteX17" fmla="*/ 2381 w 20478"/>
                      <a:gd name="connsiteY17" fmla="*/ 4000 h 8391"/>
                      <a:gd name="connsiteX18" fmla="*/ 3810 w 20478"/>
                      <a:gd name="connsiteY18" fmla="*/ 3143 h 8391"/>
                      <a:gd name="connsiteX19" fmla="*/ 4286 w 20478"/>
                      <a:gd name="connsiteY19" fmla="*/ 3143 h 8391"/>
                      <a:gd name="connsiteX20" fmla="*/ 11716 w 20478"/>
                      <a:gd name="connsiteY20" fmla="*/ 7429 h 8391"/>
                      <a:gd name="connsiteX21" fmla="*/ 15526 w 20478"/>
                      <a:gd name="connsiteY21" fmla="*/ 8382 h 8391"/>
                      <a:gd name="connsiteX22" fmla="*/ 19336 w 20478"/>
                      <a:gd name="connsiteY22" fmla="*/ 7334 h 8391"/>
                      <a:gd name="connsiteX23" fmla="*/ 20479 w 20478"/>
                      <a:gd name="connsiteY23" fmla="*/ 6667 h 8391"/>
                      <a:gd name="connsiteX24" fmla="*/ 20479 w 20478"/>
                      <a:gd name="connsiteY24" fmla="*/ 6667 h 8391"/>
                      <a:gd name="connsiteX25" fmla="*/ 19526 w 20478"/>
                      <a:gd name="connsiteY25" fmla="*/ 6096 h 8391"/>
                      <a:gd name="connsiteX26" fmla="*/ 18764 w 20478"/>
                      <a:gd name="connsiteY26" fmla="*/ 6096 h 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20478" h="8391">
                        <a:moveTo>
                          <a:pt x="18002" y="6667"/>
                        </a:moveTo>
                        <a:cubicBezTo>
                          <a:pt x="16635" y="7531"/>
                          <a:pt x="14893" y="7531"/>
                          <a:pt x="13525" y="6667"/>
                        </a:cubicBezTo>
                        <a:lnTo>
                          <a:pt x="6191" y="2476"/>
                        </a:lnTo>
                        <a:cubicBezTo>
                          <a:pt x="7059" y="1768"/>
                          <a:pt x="7983" y="1131"/>
                          <a:pt x="8953" y="571"/>
                        </a:cubicBezTo>
                        <a:cubicBezTo>
                          <a:pt x="8954" y="571"/>
                          <a:pt x="8954" y="571"/>
                          <a:pt x="8954" y="571"/>
                        </a:cubicBezTo>
                        <a:lnTo>
                          <a:pt x="8001" y="0"/>
                        </a:lnTo>
                        <a:lnTo>
                          <a:pt x="7239" y="0"/>
                        </a:lnTo>
                        <a:lnTo>
                          <a:pt x="4572" y="1619"/>
                        </a:lnTo>
                        <a:lnTo>
                          <a:pt x="4000" y="1619"/>
                        </a:lnTo>
                        <a:lnTo>
                          <a:pt x="1810" y="381"/>
                        </a:lnTo>
                        <a:lnTo>
                          <a:pt x="1143" y="381"/>
                        </a:lnTo>
                        <a:lnTo>
                          <a:pt x="0" y="1048"/>
                        </a:lnTo>
                        <a:cubicBezTo>
                          <a:pt x="0" y="1048"/>
                          <a:pt x="0" y="1048"/>
                          <a:pt x="0" y="1048"/>
                        </a:cubicBezTo>
                        <a:lnTo>
                          <a:pt x="2191" y="2286"/>
                        </a:lnTo>
                        <a:cubicBezTo>
                          <a:pt x="2191" y="2286"/>
                          <a:pt x="762" y="3429"/>
                          <a:pt x="762" y="3429"/>
                        </a:cubicBezTo>
                        <a:cubicBezTo>
                          <a:pt x="762" y="3429"/>
                          <a:pt x="762" y="3429"/>
                          <a:pt x="762" y="3429"/>
                        </a:cubicBezTo>
                        <a:lnTo>
                          <a:pt x="1714" y="4000"/>
                        </a:lnTo>
                        <a:cubicBezTo>
                          <a:pt x="1928" y="4090"/>
                          <a:pt x="2168" y="4090"/>
                          <a:pt x="2381" y="4000"/>
                        </a:cubicBezTo>
                        <a:lnTo>
                          <a:pt x="3810" y="3143"/>
                        </a:lnTo>
                        <a:lnTo>
                          <a:pt x="4286" y="3143"/>
                        </a:lnTo>
                        <a:lnTo>
                          <a:pt x="11716" y="7429"/>
                        </a:lnTo>
                        <a:cubicBezTo>
                          <a:pt x="12861" y="8122"/>
                          <a:pt x="14189" y="8454"/>
                          <a:pt x="15526" y="8382"/>
                        </a:cubicBezTo>
                        <a:cubicBezTo>
                          <a:pt x="16864" y="8361"/>
                          <a:pt x="18175" y="8000"/>
                          <a:pt x="19336" y="7334"/>
                        </a:cubicBezTo>
                        <a:lnTo>
                          <a:pt x="20479" y="6667"/>
                        </a:lnTo>
                        <a:cubicBezTo>
                          <a:pt x="20479" y="6667"/>
                          <a:pt x="20479" y="6667"/>
                          <a:pt x="20479" y="6667"/>
                        </a:cubicBezTo>
                        <a:lnTo>
                          <a:pt x="19526" y="6096"/>
                        </a:lnTo>
                        <a:cubicBezTo>
                          <a:pt x="19309" y="5902"/>
                          <a:pt x="18981" y="5902"/>
                          <a:pt x="18764" y="6096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:a16="http://schemas.microsoft.com/office/drawing/2014/main" id="{C1763E80-A8D0-A388-8818-146A9A618F2E}"/>
                      </a:ext>
                    </a:extLst>
                  </p:cNvPr>
                  <p:cNvSpPr/>
                  <p:nvPr/>
                </p:nvSpPr>
                <p:spPr>
                  <a:xfrm>
                    <a:off x="4420865" y="3465246"/>
                    <a:ext cx="19050" cy="10259"/>
                  </a:xfrm>
                  <a:custGeom>
                    <a:avLst/>
                    <a:gdLst>
                      <a:gd name="connsiteX0" fmla="*/ 17240 w 19050"/>
                      <a:gd name="connsiteY0" fmla="*/ 10259 h 10259"/>
                      <a:gd name="connsiteX1" fmla="*/ 17907 w 19050"/>
                      <a:gd name="connsiteY1" fmla="*/ 10259 h 10259"/>
                      <a:gd name="connsiteX2" fmla="*/ 19050 w 19050"/>
                      <a:gd name="connsiteY2" fmla="*/ 9592 h 10259"/>
                      <a:gd name="connsiteX3" fmla="*/ 19050 w 19050"/>
                      <a:gd name="connsiteY3" fmla="*/ 9592 h 10259"/>
                      <a:gd name="connsiteX4" fmla="*/ 1810 w 19050"/>
                      <a:gd name="connsiteY4" fmla="*/ 67 h 10259"/>
                      <a:gd name="connsiteX5" fmla="*/ 1143 w 19050"/>
                      <a:gd name="connsiteY5" fmla="*/ 67 h 10259"/>
                      <a:gd name="connsiteX6" fmla="*/ 0 w 19050"/>
                      <a:gd name="connsiteY6" fmla="*/ 734 h 10259"/>
                      <a:gd name="connsiteX7" fmla="*/ 0 w 19050"/>
                      <a:gd name="connsiteY7" fmla="*/ 734 h 1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050" h="10259">
                        <a:moveTo>
                          <a:pt x="17240" y="10259"/>
                        </a:moveTo>
                        <a:lnTo>
                          <a:pt x="17907" y="10259"/>
                        </a:lnTo>
                        <a:lnTo>
                          <a:pt x="19050" y="9592"/>
                        </a:lnTo>
                        <a:cubicBezTo>
                          <a:pt x="19050" y="9592"/>
                          <a:pt x="19050" y="9592"/>
                          <a:pt x="19050" y="9592"/>
                        </a:cubicBezTo>
                        <a:lnTo>
                          <a:pt x="1810" y="67"/>
                        </a:lnTo>
                        <a:cubicBezTo>
                          <a:pt x="1597" y="-22"/>
                          <a:pt x="1356" y="-22"/>
                          <a:pt x="1143" y="67"/>
                        </a:cubicBezTo>
                        <a:lnTo>
                          <a:pt x="0" y="734"/>
                        </a:lnTo>
                        <a:cubicBezTo>
                          <a:pt x="0" y="734"/>
                          <a:pt x="0" y="734"/>
                          <a:pt x="0" y="734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id="{3282C61B-4D36-5822-E93C-A6E8DD4EB16A}"/>
                      </a:ext>
                    </a:extLst>
                  </p:cNvPr>
                  <p:cNvSpPr/>
                  <p:nvPr/>
                </p:nvSpPr>
                <p:spPr>
                  <a:xfrm>
                    <a:off x="4432676" y="3460265"/>
                    <a:ext cx="20288" cy="11715"/>
                  </a:xfrm>
                  <a:custGeom>
                    <a:avLst/>
                    <a:gdLst>
                      <a:gd name="connsiteX0" fmla="*/ 16097 w 20288"/>
                      <a:gd name="connsiteY0" fmla="*/ 9430 h 11715"/>
                      <a:gd name="connsiteX1" fmla="*/ 17335 w 20288"/>
                      <a:gd name="connsiteY1" fmla="*/ 7144 h 11715"/>
                      <a:gd name="connsiteX2" fmla="*/ 18478 w 20288"/>
                      <a:gd name="connsiteY2" fmla="*/ 7715 h 11715"/>
                      <a:gd name="connsiteX3" fmla="*/ 19145 w 20288"/>
                      <a:gd name="connsiteY3" fmla="*/ 7715 h 11715"/>
                      <a:gd name="connsiteX4" fmla="*/ 20288 w 20288"/>
                      <a:gd name="connsiteY4" fmla="*/ 7049 h 11715"/>
                      <a:gd name="connsiteX5" fmla="*/ 20288 w 20288"/>
                      <a:gd name="connsiteY5" fmla="*/ 7049 h 11715"/>
                      <a:gd name="connsiteX6" fmla="*/ 8001 w 20288"/>
                      <a:gd name="connsiteY6" fmla="*/ 0 h 11715"/>
                      <a:gd name="connsiteX7" fmla="*/ 7334 w 20288"/>
                      <a:gd name="connsiteY7" fmla="*/ 0 h 11715"/>
                      <a:gd name="connsiteX8" fmla="*/ 1714 w 20288"/>
                      <a:gd name="connsiteY8" fmla="*/ 3143 h 11715"/>
                      <a:gd name="connsiteX9" fmla="*/ 0 w 20288"/>
                      <a:gd name="connsiteY9" fmla="*/ 5334 h 11715"/>
                      <a:gd name="connsiteX10" fmla="*/ 1714 w 20288"/>
                      <a:gd name="connsiteY10" fmla="*/ 7525 h 11715"/>
                      <a:gd name="connsiteX11" fmla="*/ 7239 w 20288"/>
                      <a:gd name="connsiteY11" fmla="*/ 10668 h 11715"/>
                      <a:gd name="connsiteX12" fmla="*/ 11049 w 20288"/>
                      <a:gd name="connsiteY12" fmla="*/ 11716 h 11715"/>
                      <a:gd name="connsiteX13" fmla="*/ 14764 w 20288"/>
                      <a:gd name="connsiteY13" fmla="*/ 10668 h 11715"/>
                      <a:gd name="connsiteX14" fmla="*/ 9049 w 20288"/>
                      <a:gd name="connsiteY14" fmla="*/ 9430 h 11715"/>
                      <a:gd name="connsiteX15" fmla="*/ 3715 w 20288"/>
                      <a:gd name="connsiteY15" fmla="*/ 6382 h 11715"/>
                      <a:gd name="connsiteX16" fmla="*/ 3715 w 20288"/>
                      <a:gd name="connsiteY16" fmla="*/ 3905 h 11715"/>
                      <a:gd name="connsiteX17" fmla="*/ 7239 w 20288"/>
                      <a:gd name="connsiteY17" fmla="*/ 1810 h 11715"/>
                      <a:gd name="connsiteX18" fmla="*/ 7810 w 20288"/>
                      <a:gd name="connsiteY18" fmla="*/ 1810 h 11715"/>
                      <a:gd name="connsiteX19" fmla="*/ 14954 w 20288"/>
                      <a:gd name="connsiteY19" fmla="*/ 6001 h 11715"/>
                      <a:gd name="connsiteX20" fmla="*/ 16097 w 20288"/>
                      <a:gd name="connsiteY20" fmla="*/ 7334 h 11715"/>
                      <a:gd name="connsiteX21" fmla="*/ 14954 w 20288"/>
                      <a:gd name="connsiteY21" fmla="*/ 8668 h 11715"/>
                      <a:gd name="connsiteX22" fmla="*/ 13430 w 20288"/>
                      <a:gd name="connsiteY22" fmla="*/ 9525 h 11715"/>
                      <a:gd name="connsiteX23" fmla="*/ 9049 w 20288"/>
                      <a:gd name="connsiteY23" fmla="*/ 9049 h 117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0288" h="11715">
                        <a:moveTo>
                          <a:pt x="16097" y="9430"/>
                        </a:moveTo>
                        <a:cubicBezTo>
                          <a:pt x="17431" y="8668"/>
                          <a:pt x="17812" y="7906"/>
                          <a:pt x="17335" y="7144"/>
                        </a:cubicBezTo>
                        <a:lnTo>
                          <a:pt x="18478" y="7715"/>
                        </a:lnTo>
                        <a:cubicBezTo>
                          <a:pt x="18691" y="7805"/>
                          <a:pt x="18932" y="7805"/>
                          <a:pt x="19145" y="7715"/>
                        </a:cubicBezTo>
                        <a:lnTo>
                          <a:pt x="20288" y="7049"/>
                        </a:lnTo>
                        <a:cubicBezTo>
                          <a:pt x="20288" y="7049"/>
                          <a:pt x="20288" y="7049"/>
                          <a:pt x="20288" y="7049"/>
                        </a:cubicBezTo>
                        <a:lnTo>
                          <a:pt x="8001" y="0"/>
                        </a:lnTo>
                        <a:lnTo>
                          <a:pt x="7334" y="0"/>
                        </a:lnTo>
                        <a:lnTo>
                          <a:pt x="1714" y="3143"/>
                        </a:lnTo>
                        <a:cubicBezTo>
                          <a:pt x="571" y="3810"/>
                          <a:pt x="0" y="4572"/>
                          <a:pt x="0" y="5334"/>
                        </a:cubicBezTo>
                        <a:cubicBezTo>
                          <a:pt x="0" y="6096"/>
                          <a:pt x="571" y="6858"/>
                          <a:pt x="1714" y="7525"/>
                        </a:cubicBezTo>
                        <a:lnTo>
                          <a:pt x="7239" y="10668"/>
                        </a:lnTo>
                        <a:cubicBezTo>
                          <a:pt x="8395" y="11346"/>
                          <a:pt x="9709" y="11708"/>
                          <a:pt x="11049" y="11716"/>
                        </a:cubicBezTo>
                        <a:cubicBezTo>
                          <a:pt x="12358" y="11704"/>
                          <a:pt x="13641" y="11343"/>
                          <a:pt x="14764" y="10668"/>
                        </a:cubicBezTo>
                        <a:close/>
                        <a:moveTo>
                          <a:pt x="9049" y="9430"/>
                        </a:moveTo>
                        <a:lnTo>
                          <a:pt x="3715" y="6382"/>
                        </a:lnTo>
                        <a:cubicBezTo>
                          <a:pt x="2191" y="5525"/>
                          <a:pt x="2191" y="4667"/>
                          <a:pt x="3715" y="3905"/>
                        </a:cubicBezTo>
                        <a:lnTo>
                          <a:pt x="7239" y="1810"/>
                        </a:lnTo>
                        <a:lnTo>
                          <a:pt x="7810" y="1810"/>
                        </a:lnTo>
                        <a:lnTo>
                          <a:pt x="14954" y="6001"/>
                        </a:lnTo>
                        <a:cubicBezTo>
                          <a:pt x="15716" y="6001"/>
                          <a:pt x="16097" y="6858"/>
                          <a:pt x="16097" y="7334"/>
                        </a:cubicBezTo>
                        <a:cubicBezTo>
                          <a:pt x="16097" y="7811"/>
                          <a:pt x="16097" y="8287"/>
                          <a:pt x="14954" y="8668"/>
                        </a:cubicBezTo>
                        <a:lnTo>
                          <a:pt x="13430" y="9525"/>
                        </a:lnTo>
                        <a:cubicBezTo>
                          <a:pt x="12011" y="10284"/>
                          <a:pt x="10271" y="10095"/>
                          <a:pt x="9049" y="9049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id="{3E032D23-A553-DCC0-82AB-EC66D6FDA920}"/>
                      </a:ext>
                    </a:extLst>
                  </p:cNvPr>
                  <p:cNvSpPr/>
                  <p:nvPr/>
                </p:nvSpPr>
                <p:spPr>
                  <a:xfrm>
                    <a:off x="4439248" y="3452930"/>
                    <a:ext cx="25431" cy="11525"/>
                  </a:xfrm>
                  <a:custGeom>
                    <a:avLst/>
                    <a:gdLst>
                      <a:gd name="connsiteX0" fmla="*/ 25432 w 25431"/>
                      <a:gd name="connsiteY0" fmla="*/ 6477 h 11525"/>
                      <a:gd name="connsiteX1" fmla="*/ 23622 w 25431"/>
                      <a:gd name="connsiteY1" fmla="*/ 4286 h 11525"/>
                      <a:gd name="connsiteX2" fmla="*/ 18002 w 25431"/>
                      <a:gd name="connsiteY2" fmla="*/ 1048 h 11525"/>
                      <a:gd name="connsiteX3" fmla="*/ 14192 w 25431"/>
                      <a:gd name="connsiteY3" fmla="*/ 0 h 11525"/>
                      <a:gd name="connsiteX4" fmla="*/ 10478 w 25431"/>
                      <a:gd name="connsiteY4" fmla="*/ 1048 h 11525"/>
                      <a:gd name="connsiteX5" fmla="*/ 9049 w 25431"/>
                      <a:gd name="connsiteY5" fmla="*/ 1810 h 11525"/>
                      <a:gd name="connsiteX6" fmla="*/ 7811 w 25431"/>
                      <a:gd name="connsiteY6" fmla="*/ 4096 h 11525"/>
                      <a:gd name="connsiteX7" fmla="*/ 1905 w 25431"/>
                      <a:gd name="connsiteY7" fmla="*/ 857 h 11525"/>
                      <a:gd name="connsiteX8" fmla="*/ 1143 w 25431"/>
                      <a:gd name="connsiteY8" fmla="*/ 857 h 11525"/>
                      <a:gd name="connsiteX9" fmla="*/ 0 w 25431"/>
                      <a:gd name="connsiteY9" fmla="*/ 1524 h 11525"/>
                      <a:gd name="connsiteX10" fmla="*/ 0 w 25431"/>
                      <a:gd name="connsiteY10" fmla="*/ 1524 h 11525"/>
                      <a:gd name="connsiteX11" fmla="*/ 17240 w 25431"/>
                      <a:gd name="connsiteY11" fmla="*/ 11525 h 11525"/>
                      <a:gd name="connsiteX12" fmla="*/ 18002 w 25431"/>
                      <a:gd name="connsiteY12" fmla="*/ 11525 h 11525"/>
                      <a:gd name="connsiteX13" fmla="*/ 23622 w 25431"/>
                      <a:gd name="connsiteY13" fmla="*/ 8287 h 11525"/>
                      <a:gd name="connsiteX14" fmla="*/ 25432 w 25431"/>
                      <a:gd name="connsiteY14" fmla="*/ 6477 h 11525"/>
                      <a:gd name="connsiteX15" fmla="*/ 18097 w 25431"/>
                      <a:gd name="connsiteY15" fmla="*/ 9906 h 11525"/>
                      <a:gd name="connsiteX16" fmla="*/ 17621 w 25431"/>
                      <a:gd name="connsiteY16" fmla="*/ 9906 h 11525"/>
                      <a:gd name="connsiteX17" fmla="*/ 10287 w 25431"/>
                      <a:gd name="connsiteY17" fmla="*/ 5715 h 11525"/>
                      <a:gd name="connsiteX18" fmla="*/ 9144 w 25431"/>
                      <a:gd name="connsiteY18" fmla="*/ 4382 h 11525"/>
                      <a:gd name="connsiteX19" fmla="*/ 10382 w 25431"/>
                      <a:gd name="connsiteY19" fmla="*/ 2953 h 11525"/>
                      <a:gd name="connsiteX20" fmla="*/ 11811 w 25431"/>
                      <a:gd name="connsiteY20" fmla="*/ 2096 h 11525"/>
                      <a:gd name="connsiteX21" fmla="*/ 16288 w 25431"/>
                      <a:gd name="connsiteY21" fmla="*/ 2096 h 11525"/>
                      <a:gd name="connsiteX22" fmla="*/ 21717 w 25431"/>
                      <a:gd name="connsiteY22" fmla="*/ 5239 h 11525"/>
                      <a:gd name="connsiteX23" fmla="*/ 21717 w 25431"/>
                      <a:gd name="connsiteY23" fmla="*/ 7715 h 11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5431" h="11525">
                        <a:moveTo>
                          <a:pt x="25432" y="6477"/>
                        </a:moveTo>
                        <a:cubicBezTo>
                          <a:pt x="25432" y="5715"/>
                          <a:pt x="24860" y="4953"/>
                          <a:pt x="23622" y="4286"/>
                        </a:cubicBezTo>
                        <a:lnTo>
                          <a:pt x="18002" y="1048"/>
                        </a:lnTo>
                        <a:cubicBezTo>
                          <a:pt x="16841" y="382"/>
                          <a:pt x="15531" y="21"/>
                          <a:pt x="14192" y="0"/>
                        </a:cubicBezTo>
                        <a:cubicBezTo>
                          <a:pt x="12883" y="11"/>
                          <a:pt x="11600" y="373"/>
                          <a:pt x="10478" y="1048"/>
                        </a:cubicBezTo>
                        <a:lnTo>
                          <a:pt x="9049" y="1810"/>
                        </a:lnTo>
                        <a:cubicBezTo>
                          <a:pt x="7715" y="2572"/>
                          <a:pt x="7334" y="3334"/>
                          <a:pt x="7811" y="4096"/>
                        </a:cubicBezTo>
                        <a:cubicBezTo>
                          <a:pt x="8287" y="4858"/>
                          <a:pt x="1905" y="857"/>
                          <a:pt x="1905" y="857"/>
                        </a:cubicBezTo>
                        <a:cubicBezTo>
                          <a:pt x="1660" y="762"/>
                          <a:pt x="1388" y="762"/>
                          <a:pt x="1143" y="857"/>
                        </a:cubicBezTo>
                        <a:lnTo>
                          <a:pt x="0" y="1524"/>
                        </a:lnTo>
                        <a:lnTo>
                          <a:pt x="0" y="1524"/>
                        </a:lnTo>
                        <a:lnTo>
                          <a:pt x="17240" y="11525"/>
                        </a:lnTo>
                        <a:lnTo>
                          <a:pt x="18002" y="11525"/>
                        </a:lnTo>
                        <a:lnTo>
                          <a:pt x="23622" y="8287"/>
                        </a:lnTo>
                        <a:cubicBezTo>
                          <a:pt x="24479" y="8382"/>
                          <a:pt x="25432" y="7239"/>
                          <a:pt x="25432" y="6477"/>
                        </a:cubicBezTo>
                        <a:close/>
                        <a:moveTo>
                          <a:pt x="18097" y="9906"/>
                        </a:moveTo>
                        <a:lnTo>
                          <a:pt x="17621" y="9906"/>
                        </a:lnTo>
                        <a:lnTo>
                          <a:pt x="10287" y="5715"/>
                        </a:lnTo>
                        <a:cubicBezTo>
                          <a:pt x="9525" y="5239"/>
                          <a:pt x="9144" y="4858"/>
                          <a:pt x="9144" y="4382"/>
                        </a:cubicBezTo>
                        <a:cubicBezTo>
                          <a:pt x="9144" y="3905"/>
                          <a:pt x="9144" y="3429"/>
                          <a:pt x="10382" y="2953"/>
                        </a:cubicBezTo>
                        <a:lnTo>
                          <a:pt x="11811" y="2096"/>
                        </a:lnTo>
                        <a:cubicBezTo>
                          <a:pt x="13179" y="1232"/>
                          <a:pt x="14921" y="1232"/>
                          <a:pt x="16288" y="2096"/>
                        </a:cubicBezTo>
                        <a:lnTo>
                          <a:pt x="21717" y="5239"/>
                        </a:lnTo>
                        <a:cubicBezTo>
                          <a:pt x="23146" y="6096"/>
                          <a:pt x="23241" y="6953"/>
                          <a:pt x="21717" y="7715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id="{A40919BA-DF82-B2EA-42D8-0EB546C27A5F}"/>
                      </a:ext>
                    </a:extLst>
                  </p:cNvPr>
                  <p:cNvSpPr/>
                  <p:nvPr/>
                </p:nvSpPr>
                <p:spPr>
                  <a:xfrm>
                    <a:off x="4458679" y="3445692"/>
                    <a:ext cx="18764" cy="10858"/>
                  </a:xfrm>
                  <a:custGeom>
                    <a:avLst/>
                    <a:gdLst>
                      <a:gd name="connsiteX0" fmla="*/ 16954 w 18764"/>
                      <a:gd name="connsiteY0" fmla="*/ 4191 h 10858"/>
                      <a:gd name="connsiteX1" fmla="*/ 11525 w 18764"/>
                      <a:gd name="connsiteY1" fmla="*/ 952 h 10858"/>
                      <a:gd name="connsiteX2" fmla="*/ 3905 w 18764"/>
                      <a:gd name="connsiteY2" fmla="*/ 952 h 10858"/>
                      <a:gd name="connsiteX3" fmla="*/ 1714 w 18764"/>
                      <a:gd name="connsiteY3" fmla="*/ 2286 h 10858"/>
                      <a:gd name="connsiteX4" fmla="*/ 0 w 18764"/>
                      <a:gd name="connsiteY4" fmla="*/ 4477 h 10858"/>
                      <a:gd name="connsiteX5" fmla="*/ 1714 w 18764"/>
                      <a:gd name="connsiteY5" fmla="*/ 6667 h 10858"/>
                      <a:gd name="connsiteX6" fmla="*/ 7239 w 18764"/>
                      <a:gd name="connsiteY6" fmla="*/ 9811 h 10858"/>
                      <a:gd name="connsiteX7" fmla="*/ 10954 w 18764"/>
                      <a:gd name="connsiteY7" fmla="*/ 10858 h 10858"/>
                      <a:gd name="connsiteX8" fmla="*/ 14764 w 18764"/>
                      <a:gd name="connsiteY8" fmla="*/ 9811 h 10858"/>
                      <a:gd name="connsiteX9" fmla="*/ 16954 w 18764"/>
                      <a:gd name="connsiteY9" fmla="*/ 8477 h 10858"/>
                      <a:gd name="connsiteX10" fmla="*/ 18764 w 18764"/>
                      <a:gd name="connsiteY10" fmla="*/ 6382 h 10858"/>
                      <a:gd name="connsiteX11" fmla="*/ 16954 w 18764"/>
                      <a:gd name="connsiteY11" fmla="*/ 4191 h 10858"/>
                      <a:gd name="connsiteX12" fmla="*/ 15049 w 18764"/>
                      <a:gd name="connsiteY12" fmla="*/ 5143 h 10858"/>
                      <a:gd name="connsiteX13" fmla="*/ 15049 w 18764"/>
                      <a:gd name="connsiteY13" fmla="*/ 7715 h 10858"/>
                      <a:gd name="connsiteX14" fmla="*/ 13240 w 18764"/>
                      <a:gd name="connsiteY14" fmla="*/ 8763 h 10858"/>
                      <a:gd name="connsiteX15" fmla="*/ 8858 w 18764"/>
                      <a:gd name="connsiteY15" fmla="*/ 8763 h 10858"/>
                      <a:gd name="connsiteX16" fmla="*/ 3524 w 18764"/>
                      <a:gd name="connsiteY16" fmla="*/ 5715 h 10858"/>
                      <a:gd name="connsiteX17" fmla="*/ 3524 w 18764"/>
                      <a:gd name="connsiteY17" fmla="*/ 3143 h 10858"/>
                      <a:gd name="connsiteX18" fmla="*/ 5239 w 18764"/>
                      <a:gd name="connsiteY18" fmla="*/ 2191 h 10858"/>
                      <a:gd name="connsiteX19" fmla="*/ 9620 w 18764"/>
                      <a:gd name="connsiteY19" fmla="*/ 2191 h 10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8764" h="10858">
                        <a:moveTo>
                          <a:pt x="16954" y="4191"/>
                        </a:moveTo>
                        <a:lnTo>
                          <a:pt x="11525" y="952"/>
                        </a:lnTo>
                        <a:cubicBezTo>
                          <a:pt x="9144" y="-317"/>
                          <a:pt x="6287" y="-317"/>
                          <a:pt x="3905" y="952"/>
                        </a:cubicBezTo>
                        <a:lnTo>
                          <a:pt x="1714" y="2286"/>
                        </a:lnTo>
                        <a:cubicBezTo>
                          <a:pt x="571" y="2953"/>
                          <a:pt x="0" y="3715"/>
                          <a:pt x="0" y="4477"/>
                        </a:cubicBezTo>
                        <a:cubicBezTo>
                          <a:pt x="0" y="5239"/>
                          <a:pt x="571" y="5905"/>
                          <a:pt x="1714" y="6667"/>
                        </a:cubicBezTo>
                        <a:lnTo>
                          <a:pt x="7239" y="9811"/>
                        </a:lnTo>
                        <a:cubicBezTo>
                          <a:pt x="8362" y="10485"/>
                          <a:pt x="9644" y="10847"/>
                          <a:pt x="10954" y="10858"/>
                        </a:cubicBezTo>
                        <a:cubicBezTo>
                          <a:pt x="12287" y="10804"/>
                          <a:pt x="13590" y="10445"/>
                          <a:pt x="14764" y="9811"/>
                        </a:cubicBezTo>
                        <a:lnTo>
                          <a:pt x="16954" y="8477"/>
                        </a:lnTo>
                        <a:cubicBezTo>
                          <a:pt x="18097" y="7810"/>
                          <a:pt x="18764" y="7144"/>
                          <a:pt x="18764" y="6382"/>
                        </a:cubicBezTo>
                        <a:cubicBezTo>
                          <a:pt x="18764" y="5620"/>
                          <a:pt x="18193" y="4858"/>
                          <a:pt x="16954" y="4191"/>
                        </a:cubicBezTo>
                        <a:close/>
                        <a:moveTo>
                          <a:pt x="15049" y="5143"/>
                        </a:moveTo>
                        <a:cubicBezTo>
                          <a:pt x="16573" y="6001"/>
                          <a:pt x="16573" y="6858"/>
                          <a:pt x="15049" y="7715"/>
                        </a:cubicBezTo>
                        <a:lnTo>
                          <a:pt x="13240" y="8763"/>
                        </a:lnTo>
                        <a:cubicBezTo>
                          <a:pt x="11889" y="9566"/>
                          <a:pt x="10208" y="9566"/>
                          <a:pt x="8858" y="8763"/>
                        </a:cubicBezTo>
                        <a:lnTo>
                          <a:pt x="3524" y="5715"/>
                        </a:lnTo>
                        <a:cubicBezTo>
                          <a:pt x="2064" y="4889"/>
                          <a:pt x="2064" y="4032"/>
                          <a:pt x="3524" y="3143"/>
                        </a:cubicBezTo>
                        <a:lnTo>
                          <a:pt x="5239" y="2191"/>
                        </a:lnTo>
                        <a:cubicBezTo>
                          <a:pt x="6576" y="1344"/>
                          <a:pt x="8282" y="1344"/>
                          <a:pt x="9620" y="2191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id="{AB6D3A1A-4A84-2EC9-141E-50FF6890B144}"/>
                      </a:ext>
                    </a:extLst>
                  </p:cNvPr>
                  <p:cNvSpPr/>
                  <p:nvPr/>
                </p:nvSpPr>
                <p:spPr>
                  <a:xfrm>
                    <a:off x="4470014" y="3438879"/>
                    <a:ext cx="13906" cy="10718"/>
                  </a:xfrm>
                  <a:custGeom>
                    <a:avLst/>
                    <a:gdLst>
                      <a:gd name="connsiteX0" fmla="*/ 4286 w 13906"/>
                      <a:gd name="connsiteY0" fmla="*/ 1098 h 10718"/>
                      <a:gd name="connsiteX1" fmla="*/ 2952 w 13906"/>
                      <a:gd name="connsiteY1" fmla="*/ 2241 h 10718"/>
                      <a:gd name="connsiteX2" fmla="*/ 2952 w 13906"/>
                      <a:gd name="connsiteY2" fmla="*/ 3384 h 10718"/>
                      <a:gd name="connsiteX3" fmla="*/ 1905 w 13906"/>
                      <a:gd name="connsiteY3" fmla="*/ 2908 h 10718"/>
                      <a:gd name="connsiteX4" fmla="*/ 1143 w 13906"/>
                      <a:gd name="connsiteY4" fmla="*/ 2908 h 10718"/>
                      <a:gd name="connsiteX5" fmla="*/ 0 w 13906"/>
                      <a:gd name="connsiteY5" fmla="*/ 3575 h 10718"/>
                      <a:gd name="connsiteX6" fmla="*/ 0 w 13906"/>
                      <a:gd name="connsiteY6" fmla="*/ 3575 h 10718"/>
                      <a:gd name="connsiteX7" fmla="*/ 12287 w 13906"/>
                      <a:gd name="connsiteY7" fmla="*/ 10718 h 10718"/>
                      <a:gd name="connsiteX8" fmla="*/ 12763 w 13906"/>
                      <a:gd name="connsiteY8" fmla="*/ 10718 h 10718"/>
                      <a:gd name="connsiteX9" fmla="*/ 13906 w 13906"/>
                      <a:gd name="connsiteY9" fmla="*/ 10051 h 10718"/>
                      <a:gd name="connsiteX10" fmla="*/ 13906 w 13906"/>
                      <a:gd name="connsiteY10" fmla="*/ 9575 h 10718"/>
                      <a:gd name="connsiteX11" fmla="*/ 5429 w 13906"/>
                      <a:gd name="connsiteY11" fmla="*/ 4717 h 10718"/>
                      <a:gd name="connsiteX12" fmla="*/ 4191 w 13906"/>
                      <a:gd name="connsiteY12" fmla="*/ 3289 h 10718"/>
                      <a:gd name="connsiteX13" fmla="*/ 5239 w 13906"/>
                      <a:gd name="connsiteY13" fmla="*/ 1860 h 10718"/>
                      <a:gd name="connsiteX14" fmla="*/ 6667 w 13906"/>
                      <a:gd name="connsiteY14" fmla="*/ 1098 h 10718"/>
                      <a:gd name="connsiteX15" fmla="*/ 5715 w 13906"/>
                      <a:gd name="connsiteY15" fmla="*/ 146 h 10718"/>
                      <a:gd name="connsiteX16" fmla="*/ 4953 w 13906"/>
                      <a:gd name="connsiteY16" fmla="*/ 146 h 10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3906" h="10718">
                        <a:moveTo>
                          <a:pt x="4286" y="1098"/>
                        </a:moveTo>
                        <a:cubicBezTo>
                          <a:pt x="3764" y="1378"/>
                          <a:pt x="3309" y="1768"/>
                          <a:pt x="2952" y="2241"/>
                        </a:cubicBezTo>
                        <a:cubicBezTo>
                          <a:pt x="2766" y="2599"/>
                          <a:pt x="2766" y="3026"/>
                          <a:pt x="2952" y="3384"/>
                        </a:cubicBezTo>
                        <a:cubicBezTo>
                          <a:pt x="2953" y="3384"/>
                          <a:pt x="1905" y="2908"/>
                          <a:pt x="1905" y="2908"/>
                        </a:cubicBezTo>
                        <a:cubicBezTo>
                          <a:pt x="1688" y="2714"/>
                          <a:pt x="1360" y="2714"/>
                          <a:pt x="1143" y="2908"/>
                        </a:cubicBezTo>
                        <a:lnTo>
                          <a:pt x="0" y="3575"/>
                        </a:lnTo>
                        <a:cubicBezTo>
                          <a:pt x="0" y="3575"/>
                          <a:pt x="0" y="3575"/>
                          <a:pt x="0" y="3575"/>
                        </a:cubicBezTo>
                        <a:lnTo>
                          <a:pt x="12287" y="10718"/>
                        </a:lnTo>
                        <a:lnTo>
                          <a:pt x="12763" y="10718"/>
                        </a:lnTo>
                        <a:lnTo>
                          <a:pt x="13906" y="10051"/>
                        </a:lnTo>
                        <a:cubicBezTo>
                          <a:pt x="13906" y="10051"/>
                          <a:pt x="13906" y="10051"/>
                          <a:pt x="13906" y="9575"/>
                        </a:cubicBezTo>
                        <a:lnTo>
                          <a:pt x="5429" y="4717"/>
                        </a:lnTo>
                        <a:cubicBezTo>
                          <a:pt x="4667" y="4241"/>
                          <a:pt x="4191" y="3765"/>
                          <a:pt x="4191" y="3289"/>
                        </a:cubicBezTo>
                        <a:cubicBezTo>
                          <a:pt x="4191" y="2813"/>
                          <a:pt x="4191" y="2336"/>
                          <a:pt x="5239" y="1860"/>
                        </a:cubicBezTo>
                        <a:lnTo>
                          <a:pt x="6667" y="1098"/>
                        </a:lnTo>
                        <a:cubicBezTo>
                          <a:pt x="6667" y="1098"/>
                          <a:pt x="5715" y="146"/>
                          <a:pt x="5715" y="146"/>
                        </a:cubicBezTo>
                        <a:cubicBezTo>
                          <a:pt x="5498" y="-49"/>
                          <a:pt x="5170" y="-49"/>
                          <a:pt x="4953" y="146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id="{6EC4160E-9F87-09E5-BF76-543AE8AB3B45}"/>
                      </a:ext>
                    </a:extLst>
                  </p:cNvPr>
                  <p:cNvSpPr/>
                  <p:nvPr/>
                </p:nvSpPr>
                <p:spPr>
                  <a:xfrm>
                    <a:off x="4479634" y="3433595"/>
                    <a:ext cx="20288" cy="10764"/>
                  </a:xfrm>
                  <a:custGeom>
                    <a:avLst/>
                    <a:gdLst>
                      <a:gd name="connsiteX0" fmla="*/ 7525 w 20288"/>
                      <a:gd name="connsiteY0" fmla="*/ 7429 h 10764"/>
                      <a:gd name="connsiteX1" fmla="*/ 14764 w 20288"/>
                      <a:gd name="connsiteY1" fmla="*/ 3334 h 10764"/>
                      <a:gd name="connsiteX2" fmla="*/ 14764 w 20288"/>
                      <a:gd name="connsiteY2" fmla="*/ 2857 h 10764"/>
                      <a:gd name="connsiteX3" fmla="*/ 11525 w 20288"/>
                      <a:gd name="connsiteY3" fmla="*/ 952 h 10764"/>
                      <a:gd name="connsiteX4" fmla="*/ 3905 w 20288"/>
                      <a:gd name="connsiteY4" fmla="*/ 952 h 10764"/>
                      <a:gd name="connsiteX5" fmla="*/ 1809 w 20288"/>
                      <a:gd name="connsiteY5" fmla="*/ 2191 h 10764"/>
                      <a:gd name="connsiteX6" fmla="*/ 0 w 20288"/>
                      <a:gd name="connsiteY6" fmla="*/ 4381 h 10764"/>
                      <a:gd name="connsiteX7" fmla="*/ 1809 w 20288"/>
                      <a:gd name="connsiteY7" fmla="*/ 6572 h 10764"/>
                      <a:gd name="connsiteX8" fmla="*/ 7239 w 20288"/>
                      <a:gd name="connsiteY8" fmla="*/ 9715 h 10764"/>
                      <a:gd name="connsiteX9" fmla="*/ 11049 w 20288"/>
                      <a:gd name="connsiteY9" fmla="*/ 10763 h 10764"/>
                      <a:gd name="connsiteX10" fmla="*/ 14859 w 20288"/>
                      <a:gd name="connsiteY10" fmla="*/ 9715 h 10764"/>
                      <a:gd name="connsiteX11" fmla="*/ 20288 w 20288"/>
                      <a:gd name="connsiteY11" fmla="*/ 6572 h 10764"/>
                      <a:gd name="connsiteX12" fmla="*/ 20288 w 20288"/>
                      <a:gd name="connsiteY12" fmla="*/ 6572 h 10764"/>
                      <a:gd name="connsiteX13" fmla="*/ 19336 w 20288"/>
                      <a:gd name="connsiteY13" fmla="*/ 6096 h 10764"/>
                      <a:gd name="connsiteX14" fmla="*/ 18669 w 20288"/>
                      <a:gd name="connsiteY14" fmla="*/ 6096 h 10764"/>
                      <a:gd name="connsiteX15" fmla="*/ 13430 w 20288"/>
                      <a:gd name="connsiteY15" fmla="*/ 9049 h 10764"/>
                      <a:gd name="connsiteX16" fmla="*/ 9049 w 20288"/>
                      <a:gd name="connsiteY16" fmla="*/ 9049 h 10764"/>
                      <a:gd name="connsiteX17" fmla="*/ 7525 w 20288"/>
                      <a:gd name="connsiteY17" fmla="*/ 8096 h 10764"/>
                      <a:gd name="connsiteX18" fmla="*/ 7525 w 20288"/>
                      <a:gd name="connsiteY18" fmla="*/ 7429 h 10764"/>
                      <a:gd name="connsiteX19" fmla="*/ 3715 w 20288"/>
                      <a:gd name="connsiteY19" fmla="*/ 5524 h 10764"/>
                      <a:gd name="connsiteX20" fmla="*/ 3715 w 20288"/>
                      <a:gd name="connsiteY20" fmla="*/ 3048 h 10764"/>
                      <a:gd name="connsiteX21" fmla="*/ 5524 w 20288"/>
                      <a:gd name="connsiteY21" fmla="*/ 2000 h 10764"/>
                      <a:gd name="connsiteX22" fmla="*/ 9811 w 20288"/>
                      <a:gd name="connsiteY22" fmla="*/ 2000 h 10764"/>
                      <a:gd name="connsiteX23" fmla="*/ 11811 w 20288"/>
                      <a:gd name="connsiteY23" fmla="*/ 3143 h 10764"/>
                      <a:gd name="connsiteX24" fmla="*/ 6287 w 20288"/>
                      <a:gd name="connsiteY24" fmla="*/ 6572 h 10764"/>
                      <a:gd name="connsiteX25" fmla="*/ 5715 w 20288"/>
                      <a:gd name="connsiteY25" fmla="*/ 6572 h 10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0288" h="10764">
                        <a:moveTo>
                          <a:pt x="7525" y="7429"/>
                        </a:moveTo>
                        <a:lnTo>
                          <a:pt x="14764" y="3334"/>
                        </a:lnTo>
                        <a:cubicBezTo>
                          <a:pt x="14764" y="3334"/>
                          <a:pt x="14764" y="3334"/>
                          <a:pt x="14764" y="2857"/>
                        </a:cubicBezTo>
                        <a:lnTo>
                          <a:pt x="11525" y="952"/>
                        </a:lnTo>
                        <a:cubicBezTo>
                          <a:pt x="9144" y="-317"/>
                          <a:pt x="6287" y="-317"/>
                          <a:pt x="3905" y="952"/>
                        </a:cubicBezTo>
                        <a:lnTo>
                          <a:pt x="1809" y="2191"/>
                        </a:lnTo>
                        <a:cubicBezTo>
                          <a:pt x="667" y="2857"/>
                          <a:pt x="0" y="3619"/>
                          <a:pt x="0" y="4381"/>
                        </a:cubicBezTo>
                        <a:cubicBezTo>
                          <a:pt x="0" y="5144"/>
                          <a:pt x="571" y="5906"/>
                          <a:pt x="1809" y="6572"/>
                        </a:cubicBezTo>
                        <a:lnTo>
                          <a:pt x="7239" y="9715"/>
                        </a:lnTo>
                        <a:cubicBezTo>
                          <a:pt x="8381" y="10426"/>
                          <a:pt x="9704" y="10790"/>
                          <a:pt x="11049" y="10763"/>
                        </a:cubicBezTo>
                        <a:cubicBezTo>
                          <a:pt x="12387" y="10742"/>
                          <a:pt x="13698" y="10382"/>
                          <a:pt x="14859" y="9715"/>
                        </a:cubicBezTo>
                        <a:lnTo>
                          <a:pt x="20288" y="6572"/>
                        </a:lnTo>
                        <a:cubicBezTo>
                          <a:pt x="20288" y="6572"/>
                          <a:pt x="20288" y="6572"/>
                          <a:pt x="20288" y="6572"/>
                        </a:cubicBezTo>
                        <a:lnTo>
                          <a:pt x="19336" y="6096"/>
                        </a:lnTo>
                        <a:lnTo>
                          <a:pt x="18669" y="6096"/>
                        </a:lnTo>
                        <a:lnTo>
                          <a:pt x="13430" y="9049"/>
                        </a:lnTo>
                        <a:cubicBezTo>
                          <a:pt x="12092" y="9896"/>
                          <a:pt x="10386" y="9896"/>
                          <a:pt x="9049" y="9049"/>
                        </a:cubicBezTo>
                        <a:lnTo>
                          <a:pt x="7525" y="8096"/>
                        </a:lnTo>
                        <a:cubicBezTo>
                          <a:pt x="7525" y="8096"/>
                          <a:pt x="7334" y="7620"/>
                          <a:pt x="7525" y="7429"/>
                        </a:cubicBezTo>
                        <a:close/>
                        <a:moveTo>
                          <a:pt x="3715" y="5524"/>
                        </a:moveTo>
                        <a:cubicBezTo>
                          <a:pt x="2191" y="4667"/>
                          <a:pt x="2191" y="3905"/>
                          <a:pt x="3715" y="3048"/>
                        </a:cubicBezTo>
                        <a:lnTo>
                          <a:pt x="5524" y="2000"/>
                        </a:lnTo>
                        <a:cubicBezTo>
                          <a:pt x="6839" y="1193"/>
                          <a:pt x="8496" y="1193"/>
                          <a:pt x="9811" y="2000"/>
                        </a:cubicBezTo>
                        <a:lnTo>
                          <a:pt x="11811" y="3143"/>
                        </a:lnTo>
                        <a:cubicBezTo>
                          <a:pt x="10035" y="4388"/>
                          <a:pt x="8190" y="5533"/>
                          <a:pt x="6287" y="6572"/>
                        </a:cubicBezTo>
                        <a:cubicBezTo>
                          <a:pt x="6110" y="6674"/>
                          <a:pt x="5892" y="6674"/>
                          <a:pt x="5715" y="6572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id="{5768E4F3-DE30-3D13-433D-391FC87E31B4}"/>
                      </a:ext>
                    </a:extLst>
                  </p:cNvPr>
                  <p:cNvSpPr/>
                  <p:nvPr/>
                </p:nvSpPr>
                <p:spPr>
                  <a:xfrm>
                    <a:off x="4498684" y="3422868"/>
                    <a:ext cx="20288" cy="10155"/>
                  </a:xfrm>
                  <a:custGeom>
                    <a:avLst/>
                    <a:gdLst>
                      <a:gd name="connsiteX0" fmla="*/ 4000 w 20288"/>
                      <a:gd name="connsiteY0" fmla="*/ 344 h 10155"/>
                      <a:gd name="connsiteX1" fmla="*/ 1809 w 20288"/>
                      <a:gd name="connsiteY1" fmla="*/ 1583 h 10155"/>
                      <a:gd name="connsiteX2" fmla="*/ 0 w 20288"/>
                      <a:gd name="connsiteY2" fmla="*/ 3773 h 10155"/>
                      <a:gd name="connsiteX3" fmla="*/ 1809 w 20288"/>
                      <a:gd name="connsiteY3" fmla="*/ 5964 h 10155"/>
                      <a:gd name="connsiteX4" fmla="*/ 7239 w 20288"/>
                      <a:gd name="connsiteY4" fmla="*/ 9107 h 10155"/>
                      <a:gd name="connsiteX5" fmla="*/ 11049 w 20288"/>
                      <a:gd name="connsiteY5" fmla="*/ 10155 h 10155"/>
                      <a:gd name="connsiteX6" fmla="*/ 14859 w 20288"/>
                      <a:gd name="connsiteY6" fmla="*/ 9107 h 10155"/>
                      <a:gd name="connsiteX7" fmla="*/ 20288 w 20288"/>
                      <a:gd name="connsiteY7" fmla="*/ 5964 h 10155"/>
                      <a:gd name="connsiteX8" fmla="*/ 20288 w 20288"/>
                      <a:gd name="connsiteY8" fmla="*/ 5964 h 10155"/>
                      <a:gd name="connsiteX9" fmla="*/ 19336 w 20288"/>
                      <a:gd name="connsiteY9" fmla="*/ 5393 h 10155"/>
                      <a:gd name="connsiteX10" fmla="*/ 18669 w 20288"/>
                      <a:gd name="connsiteY10" fmla="*/ 5393 h 10155"/>
                      <a:gd name="connsiteX11" fmla="*/ 13430 w 20288"/>
                      <a:gd name="connsiteY11" fmla="*/ 8441 h 10155"/>
                      <a:gd name="connsiteX12" fmla="*/ 9049 w 20288"/>
                      <a:gd name="connsiteY12" fmla="*/ 8441 h 10155"/>
                      <a:gd name="connsiteX13" fmla="*/ 7525 w 20288"/>
                      <a:gd name="connsiteY13" fmla="*/ 7583 h 10155"/>
                      <a:gd name="connsiteX14" fmla="*/ 14764 w 20288"/>
                      <a:gd name="connsiteY14" fmla="*/ 3107 h 10155"/>
                      <a:gd name="connsiteX15" fmla="*/ 14764 w 20288"/>
                      <a:gd name="connsiteY15" fmla="*/ 3107 h 10155"/>
                      <a:gd name="connsiteX16" fmla="*/ 11525 w 20288"/>
                      <a:gd name="connsiteY16" fmla="*/ 1202 h 10155"/>
                      <a:gd name="connsiteX17" fmla="*/ 7715 w 20288"/>
                      <a:gd name="connsiteY17" fmla="*/ 154 h 10155"/>
                      <a:gd name="connsiteX18" fmla="*/ 4000 w 20288"/>
                      <a:gd name="connsiteY18" fmla="*/ 344 h 10155"/>
                      <a:gd name="connsiteX19" fmla="*/ 11716 w 20288"/>
                      <a:gd name="connsiteY19" fmla="*/ 2535 h 10155"/>
                      <a:gd name="connsiteX20" fmla="*/ 6191 w 20288"/>
                      <a:gd name="connsiteY20" fmla="*/ 6059 h 10155"/>
                      <a:gd name="connsiteX21" fmla="*/ 5715 w 20288"/>
                      <a:gd name="connsiteY21" fmla="*/ 6059 h 10155"/>
                      <a:gd name="connsiteX22" fmla="*/ 3715 w 20288"/>
                      <a:gd name="connsiteY22" fmla="*/ 4916 h 10155"/>
                      <a:gd name="connsiteX23" fmla="*/ 3715 w 20288"/>
                      <a:gd name="connsiteY23" fmla="*/ 2440 h 10155"/>
                      <a:gd name="connsiteX24" fmla="*/ 5524 w 20288"/>
                      <a:gd name="connsiteY24" fmla="*/ 1392 h 10155"/>
                      <a:gd name="connsiteX25" fmla="*/ 9811 w 20288"/>
                      <a:gd name="connsiteY25" fmla="*/ 1392 h 10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0288" h="10155">
                        <a:moveTo>
                          <a:pt x="4000" y="344"/>
                        </a:moveTo>
                        <a:lnTo>
                          <a:pt x="1809" y="1583"/>
                        </a:lnTo>
                        <a:cubicBezTo>
                          <a:pt x="667" y="2249"/>
                          <a:pt x="0" y="3011"/>
                          <a:pt x="0" y="3773"/>
                        </a:cubicBezTo>
                        <a:cubicBezTo>
                          <a:pt x="0" y="4535"/>
                          <a:pt x="667" y="5202"/>
                          <a:pt x="1809" y="5964"/>
                        </a:cubicBezTo>
                        <a:lnTo>
                          <a:pt x="7239" y="9107"/>
                        </a:lnTo>
                        <a:cubicBezTo>
                          <a:pt x="8400" y="9773"/>
                          <a:pt x="9710" y="10134"/>
                          <a:pt x="11049" y="10155"/>
                        </a:cubicBezTo>
                        <a:cubicBezTo>
                          <a:pt x="12378" y="10076"/>
                          <a:pt x="13676" y="9719"/>
                          <a:pt x="14859" y="9107"/>
                        </a:cubicBezTo>
                        <a:lnTo>
                          <a:pt x="20288" y="5964"/>
                        </a:lnTo>
                        <a:lnTo>
                          <a:pt x="20288" y="5964"/>
                        </a:lnTo>
                        <a:lnTo>
                          <a:pt x="19336" y="5393"/>
                        </a:lnTo>
                        <a:lnTo>
                          <a:pt x="18669" y="5393"/>
                        </a:lnTo>
                        <a:lnTo>
                          <a:pt x="13430" y="8441"/>
                        </a:lnTo>
                        <a:cubicBezTo>
                          <a:pt x="12080" y="9244"/>
                          <a:pt x="10399" y="9244"/>
                          <a:pt x="9049" y="8441"/>
                        </a:cubicBezTo>
                        <a:lnTo>
                          <a:pt x="7525" y="7583"/>
                        </a:lnTo>
                        <a:cubicBezTo>
                          <a:pt x="7525" y="7583"/>
                          <a:pt x="14764" y="3107"/>
                          <a:pt x="14764" y="3107"/>
                        </a:cubicBezTo>
                        <a:lnTo>
                          <a:pt x="14764" y="3107"/>
                        </a:lnTo>
                        <a:lnTo>
                          <a:pt x="11525" y="1202"/>
                        </a:lnTo>
                        <a:cubicBezTo>
                          <a:pt x="10364" y="535"/>
                          <a:pt x="9054" y="175"/>
                          <a:pt x="7715" y="154"/>
                        </a:cubicBezTo>
                        <a:cubicBezTo>
                          <a:pt x="6481" y="-103"/>
                          <a:pt x="5202" y="-37"/>
                          <a:pt x="4000" y="344"/>
                        </a:cubicBezTo>
                        <a:close/>
                        <a:moveTo>
                          <a:pt x="11716" y="2535"/>
                        </a:moveTo>
                        <a:cubicBezTo>
                          <a:pt x="9940" y="3811"/>
                          <a:pt x="8096" y="4987"/>
                          <a:pt x="6191" y="6059"/>
                        </a:cubicBezTo>
                        <a:lnTo>
                          <a:pt x="5715" y="6059"/>
                        </a:lnTo>
                        <a:lnTo>
                          <a:pt x="3715" y="4916"/>
                        </a:lnTo>
                        <a:cubicBezTo>
                          <a:pt x="2286" y="4059"/>
                          <a:pt x="2191" y="3202"/>
                          <a:pt x="3715" y="2440"/>
                        </a:cubicBezTo>
                        <a:lnTo>
                          <a:pt x="5524" y="1392"/>
                        </a:lnTo>
                        <a:cubicBezTo>
                          <a:pt x="6825" y="538"/>
                          <a:pt x="8510" y="538"/>
                          <a:pt x="9811" y="1392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id="{EC502442-1828-6608-F9C7-306EEE8E264B}"/>
                      </a:ext>
                    </a:extLst>
                  </p:cNvPr>
                  <p:cNvSpPr/>
                  <p:nvPr/>
                </p:nvSpPr>
                <p:spPr>
                  <a:xfrm>
                    <a:off x="4507828" y="3416545"/>
                    <a:ext cx="20574" cy="8953"/>
                  </a:xfrm>
                  <a:custGeom>
                    <a:avLst/>
                    <a:gdLst>
                      <a:gd name="connsiteX0" fmla="*/ 17907 w 20574"/>
                      <a:gd name="connsiteY0" fmla="*/ 6667 h 8953"/>
                      <a:gd name="connsiteX1" fmla="*/ 13526 w 20574"/>
                      <a:gd name="connsiteY1" fmla="*/ 6667 h 8953"/>
                      <a:gd name="connsiteX2" fmla="*/ 6191 w 20574"/>
                      <a:gd name="connsiteY2" fmla="*/ 2476 h 8953"/>
                      <a:gd name="connsiteX3" fmla="*/ 8954 w 20574"/>
                      <a:gd name="connsiteY3" fmla="*/ 571 h 8953"/>
                      <a:gd name="connsiteX4" fmla="*/ 8954 w 20574"/>
                      <a:gd name="connsiteY4" fmla="*/ 571 h 8953"/>
                      <a:gd name="connsiteX5" fmla="*/ 8001 w 20574"/>
                      <a:gd name="connsiteY5" fmla="*/ 0 h 8953"/>
                      <a:gd name="connsiteX6" fmla="*/ 7239 w 20574"/>
                      <a:gd name="connsiteY6" fmla="*/ 0 h 8953"/>
                      <a:gd name="connsiteX7" fmla="*/ 4572 w 20574"/>
                      <a:gd name="connsiteY7" fmla="*/ 1619 h 8953"/>
                      <a:gd name="connsiteX8" fmla="*/ 4096 w 20574"/>
                      <a:gd name="connsiteY8" fmla="*/ 1619 h 8953"/>
                      <a:gd name="connsiteX9" fmla="*/ 1905 w 20574"/>
                      <a:gd name="connsiteY9" fmla="*/ 381 h 8953"/>
                      <a:gd name="connsiteX10" fmla="*/ 1143 w 20574"/>
                      <a:gd name="connsiteY10" fmla="*/ 381 h 8953"/>
                      <a:gd name="connsiteX11" fmla="*/ 0 w 20574"/>
                      <a:gd name="connsiteY11" fmla="*/ 1048 h 8953"/>
                      <a:gd name="connsiteX12" fmla="*/ 0 w 20574"/>
                      <a:gd name="connsiteY12" fmla="*/ 1524 h 8953"/>
                      <a:gd name="connsiteX13" fmla="*/ 2191 w 20574"/>
                      <a:gd name="connsiteY13" fmla="*/ 2762 h 8953"/>
                      <a:gd name="connsiteX14" fmla="*/ 762 w 20574"/>
                      <a:gd name="connsiteY14" fmla="*/ 3905 h 8953"/>
                      <a:gd name="connsiteX15" fmla="*/ 762 w 20574"/>
                      <a:gd name="connsiteY15" fmla="*/ 3905 h 8953"/>
                      <a:gd name="connsiteX16" fmla="*/ 1714 w 20574"/>
                      <a:gd name="connsiteY16" fmla="*/ 4477 h 8953"/>
                      <a:gd name="connsiteX17" fmla="*/ 2476 w 20574"/>
                      <a:gd name="connsiteY17" fmla="*/ 4477 h 8953"/>
                      <a:gd name="connsiteX18" fmla="*/ 3810 w 20574"/>
                      <a:gd name="connsiteY18" fmla="*/ 3715 h 8953"/>
                      <a:gd name="connsiteX19" fmla="*/ 4286 w 20574"/>
                      <a:gd name="connsiteY19" fmla="*/ 3715 h 8953"/>
                      <a:gd name="connsiteX20" fmla="*/ 11716 w 20574"/>
                      <a:gd name="connsiteY20" fmla="*/ 8001 h 8953"/>
                      <a:gd name="connsiteX21" fmla="*/ 15526 w 20574"/>
                      <a:gd name="connsiteY21" fmla="*/ 8954 h 8953"/>
                      <a:gd name="connsiteX22" fmla="*/ 19335 w 20574"/>
                      <a:gd name="connsiteY22" fmla="*/ 7906 h 8953"/>
                      <a:gd name="connsiteX23" fmla="*/ 20574 w 20574"/>
                      <a:gd name="connsiteY23" fmla="*/ 7239 h 8953"/>
                      <a:gd name="connsiteX24" fmla="*/ 20574 w 20574"/>
                      <a:gd name="connsiteY24" fmla="*/ 6763 h 8953"/>
                      <a:gd name="connsiteX25" fmla="*/ 19621 w 20574"/>
                      <a:gd name="connsiteY25" fmla="*/ 6763 h 8953"/>
                      <a:gd name="connsiteX26" fmla="*/ 18955 w 20574"/>
                      <a:gd name="connsiteY26" fmla="*/ 6763 h 8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20574" h="8953">
                        <a:moveTo>
                          <a:pt x="17907" y="6667"/>
                        </a:moveTo>
                        <a:cubicBezTo>
                          <a:pt x="16569" y="7514"/>
                          <a:pt x="14863" y="7514"/>
                          <a:pt x="13526" y="6667"/>
                        </a:cubicBezTo>
                        <a:lnTo>
                          <a:pt x="6191" y="2476"/>
                        </a:lnTo>
                        <a:cubicBezTo>
                          <a:pt x="7043" y="1746"/>
                          <a:pt x="7968" y="1108"/>
                          <a:pt x="8954" y="571"/>
                        </a:cubicBezTo>
                        <a:lnTo>
                          <a:pt x="8954" y="571"/>
                        </a:lnTo>
                        <a:lnTo>
                          <a:pt x="8001" y="0"/>
                        </a:lnTo>
                        <a:lnTo>
                          <a:pt x="7239" y="0"/>
                        </a:lnTo>
                        <a:lnTo>
                          <a:pt x="4572" y="1619"/>
                        </a:lnTo>
                        <a:lnTo>
                          <a:pt x="4096" y="1619"/>
                        </a:lnTo>
                        <a:lnTo>
                          <a:pt x="1905" y="381"/>
                        </a:lnTo>
                        <a:cubicBezTo>
                          <a:pt x="1669" y="245"/>
                          <a:pt x="1379" y="245"/>
                          <a:pt x="1143" y="381"/>
                        </a:cubicBezTo>
                        <a:lnTo>
                          <a:pt x="0" y="1048"/>
                        </a:lnTo>
                        <a:cubicBezTo>
                          <a:pt x="0" y="1048"/>
                          <a:pt x="0" y="1048"/>
                          <a:pt x="0" y="1524"/>
                        </a:cubicBezTo>
                        <a:lnTo>
                          <a:pt x="2191" y="2762"/>
                        </a:lnTo>
                        <a:cubicBezTo>
                          <a:pt x="2191" y="2762"/>
                          <a:pt x="762" y="3905"/>
                          <a:pt x="762" y="3905"/>
                        </a:cubicBezTo>
                        <a:cubicBezTo>
                          <a:pt x="762" y="3905"/>
                          <a:pt x="762" y="3905"/>
                          <a:pt x="762" y="3905"/>
                        </a:cubicBezTo>
                        <a:lnTo>
                          <a:pt x="1714" y="4477"/>
                        </a:lnTo>
                        <a:cubicBezTo>
                          <a:pt x="1950" y="4613"/>
                          <a:pt x="2241" y="4613"/>
                          <a:pt x="2476" y="4477"/>
                        </a:cubicBezTo>
                        <a:lnTo>
                          <a:pt x="3810" y="3715"/>
                        </a:lnTo>
                        <a:lnTo>
                          <a:pt x="4286" y="3715"/>
                        </a:lnTo>
                        <a:lnTo>
                          <a:pt x="11716" y="8001"/>
                        </a:lnTo>
                        <a:cubicBezTo>
                          <a:pt x="12884" y="8638"/>
                          <a:pt x="14195" y="8966"/>
                          <a:pt x="15526" y="8954"/>
                        </a:cubicBezTo>
                        <a:cubicBezTo>
                          <a:pt x="16866" y="8945"/>
                          <a:pt x="18180" y="8584"/>
                          <a:pt x="19335" y="7906"/>
                        </a:cubicBezTo>
                        <a:lnTo>
                          <a:pt x="20574" y="7239"/>
                        </a:lnTo>
                        <a:cubicBezTo>
                          <a:pt x="20574" y="7239"/>
                          <a:pt x="20574" y="7239"/>
                          <a:pt x="20574" y="6763"/>
                        </a:cubicBezTo>
                        <a:lnTo>
                          <a:pt x="19621" y="6763"/>
                        </a:lnTo>
                        <a:lnTo>
                          <a:pt x="18955" y="6763"/>
                        </a:ln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id="{2B2DC4ED-F59E-F720-2A49-3E1906956439}"/>
                      </a:ext>
                    </a:extLst>
                  </p:cNvPr>
                  <p:cNvSpPr/>
                  <p:nvPr/>
                </p:nvSpPr>
                <p:spPr>
                  <a:xfrm>
                    <a:off x="4527736" y="3419117"/>
                    <a:ext cx="5143" cy="2381"/>
                  </a:xfrm>
                  <a:custGeom>
                    <a:avLst/>
                    <a:gdLst>
                      <a:gd name="connsiteX0" fmla="*/ 0 w 5143"/>
                      <a:gd name="connsiteY0" fmla="*/ 667 h 2381"/>
                      <a:gd name="connsiteX1" fmla="*/ 0 w 5143"/>
                      <a:gd name="connsiteY1" fmla="*/ 667 h 2381"/>
                      <a:gd name="connsiteX2" fmla="*/ 3143 w 5143"/>
                      <a:gd name="connsiteY2" fmla="*/ 2381 h 2381"/>
                      <a:gd name="connsiteX3" fmla="*/ 3810 w 5143"/>
                      <a:gd name="connsiteY3" fmla="*/ 2381 h 2381"/>
                      <a:gd name="connsiteX4" fmla="*/ 5144 w 5143"/>
                      <a:gd name="connsiteY4" fmla="*/ 1714 h 2381"/>
                      <a:gd name="connsiteX5" fmla="*/ 5144 w 5143"/>
                      <a:gd name="connsiteY5" fmla="*/ 1714 h 2381"/>
                      <a:gd name="connsiteX6" fmla="*/ 2000 w 5143"/>
                      <a:gd name="connsiteY6" fmla="*/ 0 h 2381"/>
                      <a:gd name="connsiteX7" fmla="*/ 1333 w 5143"/>
                      <a:gd name="connsiteY7" fmla="*/ 0 h 2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143" h="2381">
                        <a:moveTo>
                          <a:pt x="0" y="667"/>
                        </a:moveTo>
                        <a:cubicBezTo>
                          <a:pt x="0" y="667"/>
                          <a:pt x="0" y="667"/>
                          <a:pt x="0" y="667"/>
                        </a:cubicBezTo>
                        <a:lnTo>
                          <a:pt x="3143" y="2381"/>
                        </a:lnTo>
                        <a:lnTo>
                          <a:pt x="3810" y="2381"/>
                        </a:lnTo>
                        <a:lnTo>
                          <a:pt x="5144" y="1714"/>
                        </a:lnTo>
                        <a:cubicBezTo>
                          <a:pt x="5144" y="1714"/>
                          <a:pt x="5144" y="1714"/>
                          <a:pt x="5144" y="1714"/>
                        </a:cubicBezTo>
                        <a:lnTo>
                          <a:pt x="2000" y="0"/>
                        </a:lnTo>
                        <a:lnTo>
                          <a:pt x="1333" y="0"/>
                        </a:ln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id="{626E2D9D-D76F-E661-121F-AE545976888E}"/>
                      </a:ext>
                    </a:extLst>
                  </p:cNvPr>
                  <p:cNvSpPr/>
                  <p:nvPr/>
                </p:nvSpPr>
                <p:spPr>
                  <a:xfrm>
                    <a:off x="4234270" y="3607164"/>
                    <a:ext cx="20478" cy="13884"/>
                  </a:xfrm>
                  <a:custGeom>
                    <a:avLst/>
                    <a:gdLst>
                      <a:gd name="connsiteX0" fmla="*/ 1333 w 20478"/>
                      <a:gd name="connsiteY0" fmla="*/ 262 h 13884"/>
                      <a:gd name="connsiteX1" fmla="*/ 1333 w 20478"/>
                      <a:gd name="connsiteY1" fmla="*/ 262 h 13884"/>
                      <a:gd name="connsiteX2" fmla="*/ 7334 w 20478"/>
                      <a:gd name="connsiteY2" fmla="*/ 3691 h 13884"/>
                      <a:gd name="connsiteX3" fmla="*/ 3238 w 20478"/>
                      <a:gd name="connsiteY3" fmla="*/ 4548 h 13884"/>
                      <a:gd name="connsiteX4" fmla="*/ 1714 w 20478"/>
                      <a:gd name="connsiteY4" fmla="*/ 5406 h 13884"/>
                      <a:gd name="connsiteX5" fmla="*/ 0 w 20478"/>
                      <a:gd name="connsiteY5" fmla="*/ 7501 h 13884"/>
                      <a:gd name="connsiteX6" fmla="*/ 1810 w 20478"/>
                      <a:gd name="connsiteY6" fmla="*/ 9692 h 13884"/>
                      <a:gd name="connsiteX7" fmla="*/ 7239 w 20478"/>
                      <a:gd name="connsiteY7" fmla="*/ 12835 h 13884"/>
                      <a:gd name="connsiteX8" fmla="*/ 11049 w 20478"/>
                      <a:gd name="connsiteY8" fmla="*/ 13883 h 13884"/>
                      <a:gd name="connsiteX9" fmla="*/ 14764 w 20478"/>
                      <a:gd name="connsiteY9" fmla="*/ 12930 h 13884"/>
                      <a:gd name="connsiteX10" fmla="*/ 16192 w 20478"/>
                      <a:gd name="connsiteY10" fmla="*/ 12073 h 13884"/>
                      <a:gd name="connsiteX11" fmla="*/ 17526 w 20478"/>
                      <a:gd name="connsiteY11" fmla="*/ 9692 h 13884"/>
                      <a:gd name="connsiteX12" fmla="*/ 18574 w 20478"/>
                      <a:gd name="connsiteY12" fmla="*/ 10263 h 13884"/>
                      <a:gd name="connsiteX13" fmla="*/ 19336 w 20478"/>
                      <a:gd name="connsiteY13" fmla="*/ 10263 h 13884"/>
                      <a:gd name="connsiteX14" fmla="*/ 20479 w 20478"/>
                      <a:gd name="connsiteY14" fmla="*/ 9597 h 13884"/>
                      <a:gd name="connsiteX15" fmla="*/ 20479 w 20478"/>
                      <a:gd name="connsiteY15" fmla="*/ 9597 h 13884"/>
                      <a:gd name="connsiteX16" fmla="*/ 3238 w 20478"/>
                      <a:gd name="connsiteY16" fmla="*/ 72 h 13884"/>
                      <a:gd name="connsiteX17" fmla="*/ 2476 w 20478"/>
                      <a:gd name="connsiteY17" fmla="*/ 72 h 13884"/>
                      <a:gd name="connsiteX18" fmla="*/ 14954 w 20478"/>
                      <a:gd name="connsiteY18" fmla="*/ 8549 h 13884"/>
                      <a:gd name="connsiteX19" fmla="*/ 16097 w 20478"/>
                      <a:gd name="connsiteY19" fmla="*/ 9882 h 13884"/>
                      <a:gd name="connsiteX20" fmla="*/ 14954 w 20478"/>
                      <a:gd name="connsiteY20" fmla="*/ 11311 h 13884"/>
                      <a:gd name="connsiteX21" fmla="*/ 13430 w 20478"/>
                      <a:gd name="connsiteY21" fmla="*/ 12168 h 13884"/>
                      <a:gd name="connsiteX22" fmla="*/ 9049 w 20478"/>
                      <a:gd name="connsiteY22" fmla="*/ 12168 h 13884"/>
                      <a:gd name="connsiteX23" fmla="*/ 3715 w 20478"/>
                      <a:gd name="connsiteY23" fmla="*/ 9120 h 13884"/>
                      <a:gd name="connsiteX24" fmla="*/ 3715 w 20478"/>
                      <a:gd name="connsiteY24" fmla="*/ 6644 h 13884"/>
                      <a:gd name="connsiteX25" fmla="*/ 5334 w 20478"/>
                      <a:gd name="connsiteY25" fmla="*/ 5691 h 13884"/>
                      <a:gd name="connsiteX26" fmla="*/ 10001 w 20478"/>
                      <a:gd name="connsiteY26" fmla="*/ 5691 h 13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20478" h="13884">
                        <a:moveTo>
                          <a:pt x="1333" y="262"/>
                        </a:moveTo>
                        <a:cubicBezTo>
                          <a:pt x="1333" y="262"/>
                          <a:pt x="1333" y="262"/>
                          <a:pt x="1333" y="262"/>
                        </a:cubicBezTo>
                        <a:lnTo>
                          <a:pt x="7334" y="3691"/>
                        </a:lnTo>
                        <a:cubicBezTo>
                          <a:pt x="5911" y="3501"/>
                          <a:pt x="4466" y="3803"/>
                          <a:pt x="3238" y="4548"/>
                        </a:cubicBezTo>
                        <a:lnTo>
                          <a:pt x="1714" y="5406"/>
                        </a:lnTo>
                        <a:cubicBezTo>
                          <a:pt x="571" y="6072"/>
                          <a:pt x="0" y="6739"/>
                          <a:pt x="0" y="7501"/>
                        </a:cubicBezTo>
                        <a:cubicBezTo>
                          <a:pt x="0" y="8263"/>
                          <a:pt x="571" y="9025"/>
                          <a:pt x="1810" y="9692"/>
                        </a:cubicBezTo>
                        <a:lnTo>
                          <a:pt x="7239" y="12835"/>
                        </a:lnTo>
                        <a:cubicBezTo>
                          <a:pt x="8400" y="13501"/>
                          <a:pt x="9711" y="13862"/>
                          <a:pt x="11049" y="13883"/>
                        </a:cubicBezTo>
                        <a:cubicBezTo>
                          <a:pt x="12350" y="13905"/>
                          <a:pt x="13633" y="13576"/>
                          <a:pt x="14764" y="12930"/>
                        </a:cubicBezTo>
                        <a:lnTo>
                          <a:pt x="16192" y="12073"/>
                        </a:lnTo>
                        <a:cubicBezTo>
                          <a:pt x="17526" y="11311"/>
                          <a:pt x="18002" y="10549"/>
                          <a:pt x="17526" y="9692"/>
                        </a:cubicBezTo>
                        <a:lnTo>
                          <a:pt x="18574" y="10263"/>
                        </a:lnTo>
                        <a:lnTo>
                          <a:pt x="19336" y="10263"/>
                        </a:lnTo>
                        <a:lnTo>
                          <a:pt x="20479" y="9597"/>
                        </a:lnTo>
                        <a:lnTo>
                          <a:pt x="20479" y="9597"/>
                        </a:lnTo>
                        <a:lnTo>
                          <a:pt x="3238" y="72"/>
                        </a:lnTo>
                        <a:cubicBezTo>
                          <a:pt x="2993" y="-24"/>
                          <a:pt x="2721" y="-24"/>
                          <a:pt x="2476" y="72"/>
                        </a:cubicBezTo>
                        <a:close/>
                        <a:moveTo>
                          <a:pt x="14954" y="8549"/>
                        </a:moveTo>
                        <a:cubicBezTo>
                          <a:pt x="15716" y="8549"/>
                          <a:pt x="16097" y="9406"/>
                          <a:pt x="16097" y="9882"/>
                        </a:cubicBezTo>
                        <a:cubicBezTo>
                          <a:pt x="16097" y="10359"/>
                          <a:pt x="16097" y="10835"/>
                          <a:pt x="14954" y="11311"/>
                        </a:cubicBezTo>
                        <a:lnTo>
                          <a:pt x="13430" y="12168"/>
                        </a:lnTo>
                        <a:cubicBezTo>
                          <a:pt x="12093" y="13015"/>
                          <a:pt x="10387" y="13015"/>
                          <a:pt x="9049" y="12168"/>
                        </a:cubicBezTo>
                        <a:lnTo>
                          <a:pt x="3715" y="9120"/>
                        </a:lnTo>
                        <a:cubicBezTo>
                          <a:pt x="2286" y="8263"/>
                          <a:pt x="2191" y="7406"/>
                          <a:pt x="3715" y="6644"/>
                        </a:cubicBezTo>
                        <a:lnTo>
                          <a:pt x="5334" y="5691"/>
                        </a:lnTo>
                        <a:cubicBezTo>
                          <a:pt x="6760" y="4794"/>
                          <a:pt x="8575" y="4794"/>
                          <a:pt x="10001" y="5691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id="{6970781F-FEA6-DD79-4149-EDB621573779}"/>
                      </a:ext>
                    </a:extLst>
                  </p:cNvPr>
                  <p:cNvSpPr/>
                  <p:nvPr/>
                </p:nvSpPr>
                <p:spPr>
                  <a:xfrm>
                    <a:off x="4247319" y="3603140"/>
                    <a:ext cx="18764" cy="10858"/>
                  </a:xfrm>
                  <a:custGeom>
                    <a:avLst/>
                    <a:gdLst>
                      <a:gd name="connsiteX0" fmla="*/ 4000 w 18764"/>
                      <a:gd name="connsiteY0" fmla="*/ 1048 h 10858"/>
                      <a:gd name="connsiteX1" fmla="*/ 1810 w 18764"/>
                      <a:gd name="connsiteY1" fmla="*/ 2286 h 10858"/>
                      <a:gd name="connsiteX2" fmla="*/ 0 w 18764"/>
                      <a:gd name="connsiteY2" fmla="*/ 4477 h 10858"/>
                      <a:gd name="connsiteX3" fmla="*/ 1810 w 18764"/>
                      <a:gd name="connsiteY3" fmla="*/ 6667 h 10858"/>
                      <a:gd name="connsiteX4" fmla="*/ 7239 w 18764"/>
                      <a:gd name="connsiteY4" fmla="*/ 9811 h 10858"/>
                      <a:gd name="connsiteX5" fmla="*/ 11049 w 18764"/>
                      <a:gd name="connsiteY5" fmla="*/ 10858 h 10858"/>
                      <a:gd name="connsiteX6" fmla="*/ 14764 w 18764"/>
                      <a:gd name="connsiteY6" fmla="*/ 9811 h 10858"/>
                      <a:gd name="connsiteX7" fmla="*/ 17050 w 18764"/>
                      <a:gd name="connsiteY7" fmla="*/ 8572 h 10858"/>
                      <a:gd name="connsiteX8" fmla="*/ 18764 w 18764"/>
                      <a:gd name="connsiteY8" fmla="*/ 6382 h 10858"/>
                      <a:gd name="connsiteX9" fmla="*/ 17050 w 18764"/>
                      <a:gd name="connsiteY9" fmla="*/ 4191 h 10858"/>
                      <a:gd name="connsiteX10" fmla="*/ 11525 w 18764"/>
                      <a:gd name="connsiteY10" fmla="*/ 1048 h 10858"/>
                      <a:gd name="connsiteX11" fmla="*/ 7715 w 18764"/>
                      <a:gd name="connsiteY11" fmla="*/ 0 h 10858"/>
                      <a:gd name="connsiteX12" fmla="*/ 4001 w 18764"/>
                      <a:gd name="connsiteY12" fmla="*/ 1048 h 10858"/>
                      <a:gd name="connsiteX13" fmla="*/ 15145 w 18764"/>
                      <a:gd name="connsiteY13" fmla="*/ 5239 h 10858"/>
                      <a:gd name="connsiteX14" fmla="*/ 15145 w 18764"/>
                      <a:gd name="connsiteY14" fmla="*/ 7715 h 10858"/>
                      <a:gd name="connsiteX15" fmla="*/ 13335 w 18764"/>
                      <a:gd name="connsiteY15" fmla="*/ 8763 h 10858"/>
                      <a:gd name="connsiteX16" fmla="*/ 9049 w 18764"/>
                      <a:gd name="connsiteY16" fmla="*/ 8763 h 10858"/>
                      <a:gd name="connsiteX17" fmla="*/ 3715 w 18764"/>
                      <a:gd name="connsiteY17" fmla="*/ 5620 h 10858"/>
                      <a:gd name="connsiteX18" fmla="*/ 3715 w 18764"/>
                      <a:gd name="connsiteY18" fmla="*/ 3143 h 10858"/>
                      <a:gd name="connsiteX19" fmla="*/ 5525 w 18764"/>
                      <a:gd name="connsiteY19" fmla="*/ 2096 h 10858"/>
                      <a:gd name="connsiteX20" fmla="*/ 9811 w 18764"/>
                      <a:gd name="connsiteY20" fmla="*/ 2096 h 10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8764" h="10858">
                        <a:moveTo>
                          <a:pt x="4000" y="1048"/>
                        </a:moveTo>
                        <a:lnTo>
                          <a:pt x="1810" y="2286"/>
                        </a:lnTo>
                        <a:cubicBezTo>
                          <a:pt x="571" y="2953"/>
                          <a:pt x="0" y="3715"/>
                          <a:pt x="0" y="4477"/>
                        </a:cubicBezTo>
                        <a:cubicBezTo>
                          <a:pt x="0" y="5239"/>
                          <a:pt x="571" y="6001"/>
                          <a:pt x="1810" y="6667"/>
                        </a:cubicBezTo>
                        <a:lnTo>
                          <a:pt x="7239" y="9811"/>
                        </a:lnTo>
                        <a:cubicBezTo>
                          <a:pt x="8400" y="10477"/>
                          <a:pt x="9711" y="10837"/>
                          <a:pt x="11049" y="10858"/>
                        </a:cubicBezTo>
                        <a:cubicBezTo>
                          <a:pt x="12359" y="10847"/>
                          <a:pt x="13641" y="10485"/>
                          <a:pt x="14764" y="9811"/>
                        </a:cubicBezTo>
                        <a:lnTo>
                          <a:pt x="17050" y="8572"/>
                        </a:lnTo>
                        <a:cubicBezTo>
                          <a:pt x="18193" y="7906"/>
                          <a:pt x="18764" y="7144"/>
                          <a:pt x="18764" y="6382"/>
                        </a:cubicBezTo>
                        <a:cubicBezTo>
                          <a:pt x="18764" y="5620"/>
                          <a:pt x="18193" y="4858"/>
                          <a:pt x="17050" y="4191"/>
                        </a:cubicBezTo>
                        <a:lnTo>
                          <a:pt x="11525" y="1048"/>
                        </a:lnTo>
                        <a:cubicBezTo>
                          <a:pt x="10370" y="370"/>
                          <a:pt x="9055" y="8"/>
                          <a:pt x="7715" y="0"/>
                        </a:cubicBezTo>
                        <a:cubicBezTo>
                          <a:pt x="6406" y="11"/>
                          <a:pt x="5123" y="373"/>
                          <a:pt x="4001" y="1048"/>
                        </a:cubicBezTo>
                        <a:close/>
                        <a:moveTo>
                          <a:pt x="15145" y="5239"/>
                        </a:moveTo>
                        <a:cubicBezTo>
                          <a:pt x="16574" y="6096"/>
                          <a:pt x="16574" y="6953"/>
                          <a:pt x="15145" y="7715"/>
                        </a:cubicBezTo>
                        <a:lnTo>
                          <a:pt x="13335" y="8763"/>
                        </a:lnTo>
                        <a:cubicBezTo>
                          <a:pt x="12034" y="9617"/>
                          <a:pt x="10350" y="9617"/>
                          <a:pt x="9049" y="8763"/>
                        </a:cubicBezTo>
                        <a:lnTo>
                          <a:pt x="3715" y="5620"/>
                        </a:lnTo>
                        <a:cubicBezTo>
                          <a:pt x="2191" y="4763"/>
                          <a:pt x="2191" y="4000"/>
                          <a:pt x="3715" y="3143"/>
                        </a:cubicBezTo>
                        <a:lnTo>
                          <a:pt x="5525" y="2096"/>
                        </a:lnTo>
                        <a:cubicBezTo>
                          <a:pt x="6839" y="1288"/>
                          <a:pt x="8496" y="1288"/>
                          <a:pt x="9811" y="2096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id="{7EAE8251-AA0F-9379-4E84-319B2CAF7B02}"/>
                      </a:ext>
                    </a:extLst>
                  </p:cNvPr>
                  <p:cNvSpPr/>
                  <p:nvPr/>
                </p:nvSpPr>
                <p:spPr>
                  <a:xfrm>
                    <a:off x="4254178" y="3596187"/>
                    <a:ext cx="19145" cy="10813"/>
                  </a:xfrm>
                  <a:custGeom>
                    <a:avLst/>
                    <a:gdLst>
                      <a:gd name="connsiteX0" fmla="*/ 0 w 19145"/>
                      <a:gd name="connsiteY0" fmla="*/ 667 h 10813"/>
                      <a:gd name="connsiteX1" fmla="*/ 0 w 19145"/>
                      <a:gd name="connsiteY1" fmla="*/ 1143 h 10813"/>
                      <a:gd name="connsiteX2" fmla="*/ 17240 w 19145"/>
                      <a:gd name="connsiteY2" fmla="*/ 10668 h 10813"/>
                      <a:gd name="connsiteX3" fmla="*/ 18002 w 19145"/>
                      <a:gd name="connsiteY3" fmla="*/ 10668 h 10813"/>
                      <a:gd name="connsiteX4" fmla="*/ 19145 w 19145"/>
                      <a:gd name="connsiteY4" fmla="*/ 10001 h 10813"/>
                      <a:gd name="connsiteX5" fmla="*/ 19145 w 19145"/>
                      <a:gd name="connsiteY5" fmla="*/ 10001 h 10813"/>
                      <a:gd name="connsiteX6" fmla="*/ 1905 w 19145"/>
                      <a:gd name="connsiteY6" fmla="*/ 0 h 10813"/>
                      <a:gd name="connsiteX7" fmla="*/ 1143 w 19145"/>
                      <a:gd name="connsiteY7" fmla="*/ 0 h 10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145" h="10813">
                        <a:moveTo>
                          <a:pt x="0" y="667"/>
                        </a:moveTo>
                        <a:cubicBezTo>
                          <a:pt x="0" y="667"/>
                          <a:pt x="0" y="667"/>
                          <a:pt x="0" y="1143"/>
                        </a:cubicBezTo>
                        <a:lnTo>
                          <a:pt x="17240" y="10668"/>
                        </a:lnTo>
                        <a:cubicBezTo>
                          <a:pt x="17457" y="10862"/>
                          <a:pt x="17785" y="10862"/>
                          <a:pt x="18002" y="10668"/>
                        </a:cubicBezTo>
                        <a:lnTo>
                          <a:pt x="19145" y="10001"/>
                        </a:lnTo>
                        <a:lnTo>
                          <a:pt x="19145" y="10001"/>
                        </a:lnTo>
                        <a:lnTo>
                          <a:pt x="1905" y="0"/>
                        </a:lnTo>
                        <a:lnTo>
                          <a:pt x="1143" y="0"/>
                        </a:ln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:a16="http://schemas.microsoft.com/office/drawing/2014/main" id="{C54A7FAA-E47D-B6FF-BEC6-8420F90EA37B}"/>
                      </a:ext>
                    </a:extLst>
                  </p:cNvPr>
                  <p:cNvSpPr/>
                  <p:nvPr/>
                </p:nvSpPr>
                <p:spPr>
                  <a:xfrm>
                    <a:off x="4265695" y="3592465"/>
                    <a:ext cx="18875" cy="10771"/>
                  </a:xfrm>
                  <a:custGeom>
                    <a:avLst/>
                    <a:gdLst>
                      <a:gd name="connsiteX0" fmla="*/ 4009 w 18875"/>
                      <a:gd name="connsiteY0" fmla="*/ 960 h 10771"/>
                      <a:gd name="connsiteX1" fmla="*/ 1818 w 18875"/>
                      <a:gd name="connsiteY1" fmla="*/ 2293 h 10771"/>
                      <a:gd name="connsiteX2" fmla="*/ 8 w 18875"/>
                      <a:gd name="connsiteY2" fmla="*/ 4389 h 10771"/>
                      <a:gd name="connsiteX3" fmla="*/ 1818 w 18875"/>
                      <a:gd name="connsiteY3" fmla="*/ 6579 h 10771"/>
                      <a:gd name="connsiteX4" fmla="*/ 7247 w 18875"/>
                      <a:gd name="connsiteY4" fmla="*/ 9818 h 10771"/>
                      <a:gd name="connsiteX5" fmla="*/ 11057 w 18875"/>
                      <a:gd name="connsiteY5" fmla="*/ 10770 h 10771"/>
                      <a:gd name="connsiteX6" fmla="*/ 14867 w 18875"/>
                      <a:gd name="connsiteY6" fmla="*/ 9818 h 10771"/>
                      <a:gd name="connsiteX7" fmla="*/ 17058 w 18875"/>
                      <a:gd name="connsiteY7" fmla="*/ 8484 h 10771"/>
                      <a:gd name="connsiteX8" fmla="*/ 18867 w 18875"/>
                      <a:gd name="connsiteY8" fmla="*/ 6294 h 10771"/>
                      <a:gd name="connsiteX9" fmla="*/ 17058 w 18875"/>
                      <a:gd name="connsiteY9" fmla="*/ 4103 h 10771"/>
                      <a:gd name="connsiteX10" fmla="*/ 11628 w 18875"/>
                      <a:gd name="connsiteY10" fmla="*/ 960 h 10771"/>
                      <a:gd name="connsiteX11" fmla="*/ 7818 w 18875"/>
                      <a:gd name="connsiteY11" fmla="*/ 7 h 10771"/>
                      <a:gd name="connsiteX12" fmla="*/ 4009 w 18875"/>
                      <a:gd name="connsiteY12" fmla="*/ 960 h 10771"/>
                      <a:gd name="connsiteX13" fmla="*/ 15153 w 18875"/>
                      <a:gd name="connsiteY13" fmla="*/ 5151 h 10771"/>
                      <a:gd name="connsiteX14" fmla="*/ 15153 w 18875"/>
                      <a:gd name="connsiteY14" fmla="*/ 7722 h 10771"/>
                      <a:gd name="connsiteX15" fmla="*/ 13343 w 18875"/>
                      <a:gd name="connsiteY15" fmla="*/ 8675 h 10771"/>
                      <a:gd name="connsiteX16" fmla="*/ 8961 w 18875"/>
                      <a:gd name="connsiteY16" fmla="*/ 8675 h 10771"/>
                      <a:gd name="connsiteX17" fmla="*/ 3627 w 18875"/>
                      <a:gd name="connsiteY17" fmla="*/ 5627 h 10771"/>
                      <a:gd name="connsiteX18" fmla="*/ 3627 w 18875"/>
                      <a:gd name="connsiteY18" fmla="*/ 3055 h 10771"/>
                      <a:gd name="connsiteX19" fmla="*/ 5437 w 18875"/>
                      <a:gd name="connsiteY19" fmla="*/ 2007 h 10771"/>
                      <a:gd name="connsiteX20" fmla="*/ 9819 w 18875"/>
                      <a:gd name="connsiteY20" fmla="*/ 2007 h 10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8875" h="10771">
                        <a:moveTo>
                          <a:pt x="4009" y="960"/>
                        </a:moveTo>
                        <a:lnTo>
                          <a:pt x="1818" y="2293"/>
                        </a:lnTo>
                        <a:cubicBezTo>
                          <a:pt x="675" y="2960"/>
                          <a:pt x="103" y="3627"/>
                          <a:pt x="8" y="4389"/>
                        </a:cubicBezTo>
                        <a:cubicBezTo>
                          <a:pt x="-87" y="5151"/>
                          <a:pt x="675" y="5913"/>
                          <a:pt x="1818" y="6579"/>
                        </a:cubicBezTo>
                        <a:lnTo>
                          <a:pt x="7247" y="9818"/>
                        </a:lnTo>
                        <a:cubicBezTo>
                          <a:pt x="8415" y="10455"/>
                          <a:pt x="9727" y="10783"/>
                          <a:pt x="11057" y="10770"/>
                        </a:cubicBezTo>
                        <a:cubicBezTo>
                          <a:pt x="12389" y="10796"/>
                          <a:pt x="13704" y="10467"/>
                          <a:pt x="14867" y="9818"/>
                        </a:cubicBezTo>
                        <a:lnTo>
                          <a:pt x="17058" y="8484"/>
                        </a:lnTo>
                        <a:cubicBezTo>
                          <a:pt x="18201" y="7818"/>
                          <a:pt x="18772" y="7151"/>
                          <a:pt x="18867" y="6294"/>
                        </a:cubicBezTo>
                        <a:cubicBezTo>
                          <a:pt x="18963" y="5436"/>
                          <a:pt x="18201" y="4865"/>
                          <a:pt x="17058" y="4103"/>
                        </a:cubicBezTo>
                        <a:lnTo>
                          <a:pt x="11628" y="960"/>
                        </a:lnTo>
                        <a:cubicBezTo>
                          <a:pt x="10478" y="278"/>
                          <a:pt x="9154" y="-54"/>
                          <a:pt x="7818" y="7"/>
                        </a:cubicBezTo>
                        <a:cubicBezTo>
                          <a:pt x="6487" y="-18"/>
                          <a:pt x="5172" y="310"/>
                          <a:pt x="4009" y="960"/>
                        </a:cubicBezTo>
                        <a:close/>
                        <a:moveTo>
                          <a:pt x="15153" y="5151"/>
                        </a:moveTo>
                        <a:cubicBezTo>
                          <a:pt x="16581" y="6008"/>
                          <a:pt x="16677" y="6865"/>
                          <a:pt x="15153" y="7722"/>
                        </a:cubicBezTo>
                        <a:lnTo>
                          <a:pt x="13343" y="8675"/>
                        </a:lnTo>
                        <a:cubicBezTo>
                          <a:pt x="12005" y="9522"/>
                          <a:pt x="10299" y="9522"/>
                          <a:pt x="8961" y="8675"/>
                        </a:cubicBezTo>
                        <a:lnTo>
                          <a:pt x="3627" y="5627"/>
                        </a:lnTo>
                        <a:cubicBezTo>
                          <a:pt x="2199" y="4770"/>
                          <a:pt x="2103" y="3912"/>
                          <a:pt x="3627" y="3055"/>
                        </a:cubicBezTo>
                        <a:lnTo>
                          <a:pt x="5437" y="2007"/>
                        </a:lnTo>
                        <a:cubicBezTo>
                          <a:pt x="6787" y="1205"/>
                          <a:pt x="8469" y="1205"/>
                          <a:pt x="9819" y="2007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:a16="http://schemas.microsoft.com/office/drawing/2014/main" id="{C693FAA7-78C3-B951-70EA-0BA10DBA618B}"/>
                      </a:ext>
                    </a:extLst>
                  </p:cNvPr>
                  <p:cNvSpPr/>
                  <p:nvPr/>
                </p:nvSpPr>
                <p:spPr>
                  <a:xfrm>
                    <a:off x="4277133" y="3586459"/>
                    <a:ext cx="14192" cy="10349"/>
                  </a:xfrm>
                  <a:custGeom>
                    <a:avLst/>
                    <a:gdLst>
                      <a:gd name="connsiteX0" fmla="*/ 4286 w 14192"/>
                      <a:gd name="connsiteY0" fmla="*/ 203 h 10349"/>
                      <a:gd name="connsiteX1" fmla="*/ 2953 w 14192"/>
                      <a:gd name="connsiteY1" fmla="*/ 1441 h 10349"/>
                      <a:gd name="connsiteX2" fmla="*/ 2953 w 14192"/>
                      <a:gd name="connsiteY2" fmla="*/ 2584 h 10349"/>
                      <a:gd name="connsiteX3" fmla="*/ 1810 w 14192"/>
                      <a:gd name="connsiteY3" fmla="*/ 2012 h 10349"/>
                      <a:gd name="connsiteX4" fmla="*/ 1143 w 14192"/>
                      <a:gd name="connsiteY4" fmla="*/ 2012 h 10349"/>
                      <a:gd name="connsiteX5" fmla="*/ 0 w 14192"/>
                      <a:gd name="connsiteY5" fmla="*/ 2679 h 10349"/>
                      <a:gd name="connsiteX6" fmla="*/ 0 w 14192"/>
                      <a:gd name="connsiteY6" fmla="*/ 3155 h 10349"/>
                      <a:gd name="connsiteX7" fmla="*/ 12287 w 14192"/>
                      <a:gd name="connsiteY7" fmla="*/ 10204 h 10349"/>
                      <a:gd name="connsiteX8" fmla="*/ 13049 w 14192"/>
                      <a:gd name="connsiteY8" fmla="*/ 10204 h 10349"/>
                      <a:gd name="connsiteX9" fmla="*/ 14192 w 14192"/>
                      <a:gd name="connsiteY9" fmla="*/ 9537 h 10349"/>
                      <a:gd name="connsiteX10" fmla="*/ 14192 w 14192"/>
                      <a:gd name="connsiteY10" fmla="*/ 9537 h 10349"/>
                      <a:gd name="connsiteX11" fmla="*/ 5715 w 14192"/>
                      <a:gd name="connsiteY11" fmla="*/ 4679 h 10349"/>
                      <a:gd name="connsiteX12" fmla="*/ 4477 w 14192"/>
                      <a:gd name="connsiteY12" fmla="*/ 3251 h 10349"/>
                      <a:gd name="connsiteX13" fmla="*/ 5525 w 14192"/>
                      <a:gd name="connsiteY13" fmla="*/ 1822 h 10349"/>
                      <a:gd name="connsiteX14" fmla="*/ 6858 w 14192"/>
                      <a:gd name="connsiteY14" fmla="*/ 965 h 10349"/>
                      <a:gd name="connsiteX15" fmla="*/ 5905 w 14192"/>
                      <a:gd name="connsiteY15" fmla="*/ 107 h 10349"/>
                      <a:gd name="connsiteX16" fmla="*/ 5239 w 14192"/>
                      <a:gd name="connsiteY16" fmla="*/ 107 h 10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4192" h="10349">
                        <a:moveTo>
                          <a:pt x="4286" y="203"/>
                        </a:moveTo>
                        <a:cubicBezTo>
                          <a:pt x="3738" y="488"/>
                          <a:pt x="3278" y="915"/>
                          <a:pt x="2953" y="1441"/>
                        </a:cubicBezTo>
                        <a:cubicBezTo>
                          <a:pt x="2766" y="1799"/>
                          <a:pt x="2766" y="2226"/>
                          <a:pt x="2953" y="2584"/>
                        </a:cubicBezTo>
                        <a:cubicBezTo>
                          <a:pt x="2953" y="2584"/>
                          <a:pt x="1810" y="2012"/>
                          <a:pt x="1810" y="2012"/>
                        </a:cubicBezTo>
                        <a:lnTo>
                          <a:pt x="1143" y="2012"/>
                        </a:lnTo>
                        <a:lnTo>
                          <a:pt x="0" y="2679"/>
                        </a:lnTo>
                        <a:cubicBezTo>
                          <a:pt x="0" y="2679"/>
                          <a:pt x="0" y="2679"/>
                          <a:pt x="0" y="3155"/>
                        </a:cubicBezTo>
                        <a:lnTo>
                          <a:pt x="12287" y="10204"/>
                        </a:lnTo>
                        <a:cubicBezTo>
                          <a:pt x="12504" y="10398"/>
                          <a:pt x="12832" y="10398"/>
                          <a:pt x="13049" y="10204"/>
                        </a:cubicBezTo>
                        <a:lnTo>
                          <a:pt x="14192" y="9537"/>
                        </a:lnTo>
                        <a:cubicBezTo>
                          <a:pt x="14192" y="9537"/>
                          <a:pt x="14192" y="9537"/>
                          <a:pt x="14192" y="9537"/>
                        </a:cubicBezTo>
                        <a:lnTo>
                          <a:pt x="5715" y="4679"/>
                        </a:lnTo>
                        <a:cubicBezTo>
                          <a:pt x="4953" y="4203"/>
                          <a:pt x="4477" y="3727"/>
                          <a:pt x="4477" y="3251"/>
                        </a:cubicBezTo>
                        <a:cubicBezTo>
                          <a:pt x="4477" y="2774"/>
                          <a:pt x="4477" y="2203"/>
                          <a:pt x="5525" y="1822"/>
                        </a:cubicBezTo>
                        <a:lnTo>
                          <a:pt x="6858" y="965"/>
                        </a:lnTo>
                        <a:cubicBezTo>
                          <a:pt x="6858" y="965"/>
                          <a:pt x="5905" y="107"/>
                          <a:pt x="5905" y="107"/>
                        </a:cubicBezTo>
                        <a:cubicBezTo>
                          <a:pt x="5706" y="-36"/>
                          <a:pt x="5438" y="-36"/>
                          <a:pt x="5239" y="107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:a16="http://schemas.microsoft.com/office/drawing/2014/main" id="{D702FB26-05B8-1657-7D3E-BA1194A2F4E9}"/>
                      </a:ext>
                    </a:extLst>
                  </p:cNvPr>
                  <p:cNvSpPr/>
                  <p:nvPr/>
                </p:nvSpPr>
                <p:spPr>
                  <a:xfrm>
                    <a:off x="4286753" y="3580939"/>
                    <a:ext cx="20192" cy="10202"/>
                  </a:xfrm>
                  <a:custGeom>
                    <a:avLst/>
                    <a:gdLst>
                      <a:gd name="connsiteX0" fmla="*/ 3905 w 20192"/>
                      <a:gd name="connsiteY0" fmla="*/ 388 h 10202"/>
                      <a:gd name="connsiteX1" fmla="*/ 1810 w 20192"/>
                      <a:gd name="connsiteY1" fmla="*/ 1626 h 10202"/>
                      <a:gd name="connsiteX2" fmla="*/ 0 w 20192"/>
                      <a:gd name="connsiteY2" fmla="*/ 3817 h 10202"/>
                      <a:gd name="connsiteX3" fmla="*/ 1810 w 20192"/>
                      <a:gd name="connsiteY3" fmla="*/ 6008 h 10202"/>
                      <a:gd name="connsiteX4" fmla="*/ 7239 w 20192"/>
                      <a:gd name="connsiteY4" fmla="*/ 9151 h 10202"/>
                      <a:gd name="connsiteX5" fmla="*/ 14859 w 20192"/>
                      <a:gd name="connsiteY5" fmla="*/ 9151 h 10202"/>
                      <a:gd name="connsiteX6" fmla="*/ 20193 w 20192"/>
                      <a:gd name="connsiteY6" fmla="*/ 6008 h 10202"/>
                      <a:gd name="connsiteX7" fmla="*/ 20193 w 20192"/>
                      <a:gd name="connsiteY7" fmla="*/ 6008 h 10202"/>
                      <a:gd name="connsiteX8" fmla="*/ 19241 w 20192"/>
                      <a:gd name="connsiteY8" fmla="*/ 5532 h 10202"/>
                      <a:gd name="connsiteX9" fmla="*/ 18479 w 20192"/>
                      <a:gd name="connsiteY9" fmla="*/ 5532 h 10202"/>
                      <a:gd name="connsiteX10" fmla="*/ 13335 w 20192"/>
                      <a:gd name="connsiteY10" fmla="*/ 8484 h 10202"/>
                      <a:gd name="connsiteX11" fmla="*/ 8954 w 20192"/>
                      <a:gd name="connsiteY11" fmla="*/ 8484 h 10202"/>
                      <a:gd name="connsiteX12" fmla="*/ 7429 w 20192"/>
                      <a:gd name="connsiteY12" fmla="*/ 7532 h 10202"/>
                      <a:gd name="connsiteX13" fmla="*/ 14669 w 20192"/>
                      <a:gd name="connsiteY13" fmla="*/ 3055 h 10202"/>
                      <a:gd name="connsiteX14" fmla="*/ 14669 w 20192"/>
                      <a:gd name="connsiteY14" fmla="*/ 3055 h 10202"/>
                      <a:gd name="connsiteX15" fmla="*/ 11335 w 20192"/>
                      <a:gd name="connsiteY15" fmla="*/ 1150 h 10202"/>
                      <a:gd name="connsiteX16" fmla="*/ 7620 w 20192"/>
                      <a:gd name="connsiteY16" fmla="*/ 102 h 10202"/>
                      <a:gd name="connsiteX17" fmla="*/ 3905 w 20192"/>
                      <a:gd name="connsiteY17" fmla="*/ 388 h 10202"/>
                      <a:gd name="connsiteX18" fmla="*/ 11716 w 20192"/>
                      <a:gd name="connsiteY18" fmla="*/ 2674 h 10202"/>
                      <a:gd name="connsiteX19" fmla="*/ 6191 w 20192"/>
                      <a:gd name="connsiteY19" fmla="*/ 6103 h 10202"/>
                      <a:gd name="connsiteX20" fmla="*/ 5620 w 20192"/>
                      <a:gd name="connsiteY20" fmla="*/ 6103 h 10202"/>
                      <a:gd name="connsiteX21" fmla="*/ 3715 w 20192"/>
                      <a:gd name="connsiteY21" fmla="*/ 4960 h 10202"/>
                      <a:gd name="connsiteX22" fmla="*/ 3715 w 20192"/>
                      <a:gd name="connsiteY22" fmla="*/ 2484 h 10202"/>
                      <a:gd name="connsiteX23" fmla="*/ 5429 w 20192"/>
                      <a:gd name="connsiteY23" fmla="*/ 1436 h 10202"/>
                      <a:gd name="connsiteX24" fmla="*/ 9811 w 20192"/>
                      <a:gd name="connsiteY24" fmla="*/ 1436 h 10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20192" h="10202">
                        <a:moveTo>
                          <a:pt x="3905" y="388"/>
                        </a:moveTo>
                        <a:lnTo>
                          <a:pt x="1810" y="1626"/>
                        </a:lnTo>
                        <a:cubicBezTo>
                          <a:pt x="571" y="2293"/>
                          <a:pt x="0" y="3055"/>
                          <a:pt x="0" y="3817"/>
                        </a:cubicBezTo>
                        <a:cubicBezTo>
                          <a:pt x="0" y="4579"/>
                          <a:pt x="571" y="5341"/>
                          <a:pt x="1810" y="6008"/>
                        </a:cubicBezTo>
                        <a:lnTo>
                          <a:pt x="7239" y="9151"/>
                        </a:lnTo>
                        <a:cubicBezTo>
                          <a:pt x="9586" y="10553"/>
                          <a:pt x="12512" y="10553"/>
                          <a:pt x="14859" y="9151"/>
                        </a:cubicBezTo>
                        <a:lnTo>
                          <a:pt x="20193" y="6008"/>
                        </a:lnTo>
                        <a:cubicBezTo>
                          <a:pt x="20193" y="6008"/>
                          <a:pt x="20193" y="6008"/>
                          <a:pt x="20193" y="6008"/>
                        </a:cubicBezTo>
                        <a:lnTo>
                          <a:pt x="19241" y="5532"/>
                        </a:lnTo>
                        <a:cubicBezTo>
                          <a:pt x="19024" y="5338"/>
                          <a:pt x="18696" y="5338"/>
                          <a:pt x="18479" y="5532"/>
                        </a:cubicBezTo>
                        <a:lnTo>
                          <a:pt x="13335" y="8484"/>
                        </a:lnTo>
                        <a:cubicBezTo>
                          <a:pt x="11997" y="9331"/>
                          <a:pt x="10291" y="9331"/>
                          <a:pt x="8954" y="8484"/>
                        </a:cubicBezTo>
                        <a:lnTo>
                          <a:pt x="7429" y="7532"/>
                        </a:lnTo>
                        <a:cubicBezTo>
                          <a:pt x="7429" y="7532"/>
                          <a:pt x="14669" y="3055"/>
                          <a:pt x="14669" y="3055"/>
                        </a:cubicBezTo>
                        <a:cubicBezTo>
                          <a:pt x="14669" y="3055"/>
                          <a:pt x="14669" y="3055"/>
                          <a:pt x="14669" y="3055"/>
                        </a:cubicBezTo>
                        <a:lnTo>
                          <a:pt x="11335" y="1150"/>
                        </a:lnTo>
                        <a:cubicBezTo>
                          <a:pt x="10212" y="475"/>
                          <a:pt x="8930" y="114"/>
                          <a:pt x="7620" y="102"/>
                        </a:cubicBezTo>
                        <a:cubicBezTo>
                          <a:pt x="6377" y="-100"/>
                          <a:pt x="5103" y="-2"/>
                          <a:pt x="3905" y="388"/>
                        </a:cubicBezTo>
                        <a:close/>
                        <a:moveTo>
                          <a:pt x="11716" y="2674"/>
                        </a:moveTo>
                        <a:cubicBezTo>
                          <a:pt x="9940" y="3919"/>
                          <a:pt x="8095" y="5064"/>
                          <a:pt x="6191" y="6103"/>
                        </a:cubicBezTo>
                        <a:cubicBezTo>
                          <a:pt x="6014" y="6205"/>
                          <a:pt x="5796" y="6205"/>
                          <a:pt x="5620" y="6103"/>
                        </a:cubicBezTo>
                        <a:lnTo>
                          <a:pt x="3715" y="4960"/>
                        </a:lnTo>
                        <a:cubicBezTo>
                          <a:pt x="2191" y="4103"/>
                          <a:pt x="2191" y="3246"/>
                          <a:pt x="3715" y="2484"/>
                        </a:cubicBezTo>
                        <a:lnTo>
                          <a:pt x="5429" y="1436"/>
                        </a:lnTo>
                        <a:cubicBezTo>
                          <a:pt x="6780" y="633"/>
                          <a:pt x="8461" y="633"/>
                          <a:pt x="9811" y="1436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:a16="http://schemas.microsoft.com/office/drawing/2014/main" id="{DA2A9DFC-AB22-9B1C-6C91-758AB73DC07E}"/>
                      </a:ext>
                    </a:extLst>
                  </p:cNvPr>
                  <p:cNvSpPr/>
                  <p:nvPr/>
                </p:nvSpPr>
                <p:spPr>
                  <a:xfrm>
                    <a:off x="4304469" y="3564855"/>
                    <a:ext cx="28765" cy="15043"/>
                  </a:xfrm>
                  <a:custGeom>
                    <a:avLst/>
                    <a:gdLst>
                      <a:gd name="connsiteX0" fmla="*/ 12383 w 28765"/>
                      <a:gd name="connsiteY0" fmla="*/ 1232 h 15043"/>
                      <a:gd name="connsiteX1" fmla="*/ 11525 w 28765"/>
                      <a:gd name="connsiteY1" fmla="*/ 1232 h 15043"/>
                      <a:gd name="connsiteX2" fmla="*/ 10097 w 28765"/>
                      <a:gd name="connsiteY2" fmla="*/ 2566 h 15043"/>
                      <a:gd name="connsiteX3" fmla="*/ 10097 w 28765"/>
                      <a:gd name="connsiteY3" fmla="*/ 4090 h 15043"/>
                      <a:gd name="connsiteX4" fmla="*/ 5239 w 28765"/>
                      <a:gd name="connsiteY4" fmla="*/ 4852 h 15043"/>
                      <a:gd name="connsiteX5" fmla="*/ 4286 w 28765"/>
                      <a:gd name="connsiteY5" fmla="*/ 5423 h 15043"/>
                      <a:gd name="connsiteX6" fmla="*/ 2953 w 28765"/>
                      <a:gd name="connsiteY6" fmla="*/ 7709 h 15043"/>
                      <a:gd name="connsiteX7" fmla="*/ 1810 w 28765"/>
                      <a:gd name="connsiteY7" fmla="*/ 7233 h 15043"/>
                      <a:gd name="connsiteX8" fmla="*/ 1143 w 28765"/>
                      <a:gd name="connsiteY8" fmla="*/ 7233 h 15043"/>
                      <a:gd name="connsiteX9" fmla="*/ 0 w 28765"/>
                      <a:gd name="connsiteY9" fmla="*/ 7900 h 15043"/>
                      <a:gd name="connsiteX10" fmla="*/ 0 w 28765"/>
                      <a:gd name="connsiteY10" fmla="*/ 7900 h 15043"/>
                      <a:gd name="connsiteX11" fmla="*/ 12287 w 28765"/>
                      <a:gd name="connsiteY11" fmla="*/ 15044 h 15043"/>
                      <a:gd name="connsiteX12" fmla="*/ 12954 w 28765"/>
                      <a:gd name="connsiteY12" fmla="*/ 15044 h 15043"/>
                      <a:gd name="connsiteX13" fmla="*/ 14097 w 28765"/>
                      <a:gd name="connsiteY13" fmla="*/ 14377 h 15043"/>
                      <a:gd name="connsiteX14" fmla="*/ 14097 w 28765"/>
                      <a:gd name="connsiteY14" fmla="*/ 13901 h 15043"/>
                      <a:gd name="connsiteX15" fmla="*/ 5429 w 28765"/>
                      <a:gd name="connsiteY15" fmla="*/ 8948 h 15043"/>
                      <a:gd name="connsiteX16" fmla="*/ 4382 w 28765"/>
                      <a:gd name="connsiteY16" fmla="*/ 7614 h 15043"/>
                      <a:gd name="connsiteX17" fmla="*/ 5525 w 28765"/>
                      <a:gd name="connsiteY17" fmla="*/ 6185 h 15043"/>
                      <a:gd name="connsiteX18" fmla="*/ 6382 w 28765"/>
                      <a:gd name="connsiteY18" fmla="*/ 5614 h 15043"/>
                      <a:gd name="connsiteX19" fmla="*/ 10763 w 28765"/>
                      <a:gd name="connsiteY19" fmla="*/ 5614 h 15043"/>
                      <a:gd name="connsiteX20" fmla="*/ 19621 w 28765"/>
                      <a:gd name="connsiteY20" fmla="*/ 10662 h 15043"/>
                      <a:gd name="connsiteX21" fmla="*/ 20288 w 28765"/>
                      <a:gd name="connsiteY21" fmla="*/ 10662 h 15043"/>
                      <a:gd name="connsiteX22" fmla="*/ 21431 w 28765"/>
                      <a:gd name="connsiteY22" fmla="*/ 9995 h 15043"/>
                      <a:gd name="connsiteX23" fmla="*/ 21431 w 28765"/>
                      <a:gd name="connsiteY23" fmla="*/ 9995 h 15043"/>
                      <a:gd name="connsiteX24" fmla="*/ 12859 w 28765"/>
                      <a:gd name="connsiteY24" fmla="*/ 5042 h 15043"/>
                      <a:gd name="connsiteX25" fmla="*/ 11716 w 28765"/>
                      <a:gd name="connsiteY25" fmla="*/ 3614 h 15043"/>
                      <a:gd name="connsiteX26" fmla="*/ 12859 w 28765"/>
                      <a:gd name="connsiteY26" fmla="*/ 2280 h 15043"/>
                      <a:gd name="connsiteX27" fmla="*/ 13716 w 28765"/>
                      <a:gd name="connsiteY27" fmla="*/ 1804 h 15043"/>
                      <a:gd name="connsiteX28" fmla="*/ 18002 w 28765"/>
                      <a:gd name="connsiteY28" fmla="*/ 1804 h 15043"/>
                      <a:gd name="connsiteX29" fmla="*/ 26861 w 28765"/>
                      <a:gd name="connsiteY29" fmla="*/ 6852 h 15043"/>
                      <a:gd name="connsiteX30" fmla="*/ 27623 w 28765"/>
                      <a:gd name="connsiteY30" fmla="*/ 6852 h 15043"/>
                      <a:gd name="connsiteX31" fmla="*/ 28766 w 28765"/>
                      <a:gd name="connsiteY31" fmla="*/ 6185 h 15043"/>
                      <a:gd name="connsiteX32" fmla="*/ 28766 w 28765"/>
                      <a:gd name="connsiteY32" fmla="*/ 6185 h 15043"/>
                      <a:gd name="connsiteX33" fmla="*/ 19812 w 28765"/>
                      <a:gd name="connsiteY33" fmla="*/ 1042 h 15043"/>
                      <a:gd name="connsiteX34" fmla="*/ 12383 w 28765"/>
                      <a:gd name="connsiteY34" fmla="*/ 1042 h 15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28765" h="15043">
                        <a:moveTo>
                          <a:pt x="12383" y="1232"/>
                        </a:moveTo>
                        <a:lnTo>
                          <a:pt x="11525" y="1232"/>
                        </a:lnTo>
                        <a:cubicBezTo>
                          <a:pt x="10944" y="1549"/>
                          <a:pt x="10452" y="2007"/>
                          <a:pt x="10097" y="2566"/>
                        </a:cubicBezTo>
                        <a:cubicBezTo>
                          <a:pt x="9803" y="3031"/>
                          <a:pt x="9803" y="3624"/>
                          <a:pt x="10097" y="4090"/>
                        </a:cubicBezTo>
                        <a:cubicBezTo>
                          <a:pt x="8439" y="3716"/>
                          <a:pt x="6702" y="3988"/>
                          <a:pt x="5239" y="4852"/>
                        </a:cubicBezTo>
                        <a:lnTo>
                          <a:pt x="4286" y="5423"/>
                        </a:lnTo>
                        <a:cubicBezTo>
                          <a:pt x="2953" y="6185"/>
                          <a:pt x="2476" y="6947"/>
                          <a:pt x="2953" y="7709"/>
                        </a:cubicBezTo>
                        <a:cubicBezTo>
                          <a:pt x="3429" y="8471"/>
                          <a:pt x="1810" y="7233"/>
                          <a:pt x="1810" y="7233"/>
                        </a:cubicBezTo>
                        <a:lnTo>
                          <a:pt x="1143" y="7233"/>
                        </a:lnTo>
                        <a:lnTo>
                          <a:pt x="0" y="7900"/>
                        </a:lnTo>
                        <a:cubicBezTo>
                          <a:pt x="0" y="7900"/>
                          <a:pt x="0" y="7900"/>
                          <a:pt x="0" y="7900"/>
                        </a:cubicBezTo>
                        <a:lnTo>
                          <a:pt x="12287" y="15044"/>
                        </a:lnTo>
                        <a:lnTo>
                          <a:pt x="12954" y="15044"/>
                        </a:lnTo>
                        <a:lnTo>
                          <a:pt x="14097" y="14377"/>
                        </a:lnTo>
                        <a:cubicBezTo>
                          <a:pt x="14097" y="14377"/>
                          <a:pt x="14097" y="14377"/>
                          <a:pt x="14097" y="13901"/>
                        </a:cubicBezTo>
                        <a:lnTo>
                          <a:pt x="5429" y="8948"/>
                        </a:lnTo>
                        <a:cubicBezTo>
                          <a:pt x="4667" y="8948"/>
                          <a:pt x="4382" y="8090"/>
                          <a:pt x="4382" y="7614"/>
                        </a:cubicBezTo>
                        <a:cubicBezTo>
                          <a:pt x="4382" y="7138"/>
                          <a:pt x="4382" y="6662"/>
                          <a:pt x="5525" y="6185"/>
                        </a:cubicBezTo>
                        <a:lnTo>
                          <a:pt x="6382" y="5614"/>
                        </a:lnTo>
                        <a:cubicBezTo>
                          <a:pt x="7732" y="4811"/>
                          <a:pt x="9413" y="4811"/>
                          <a:pt x="10763" y="5614"/>
                        </a:cubicBezTo>
                        <a:lnTo>
                          <a:pt x="19621" y="10662"/>
                        </a:lnTo>
                        <a:lnTo>
                          <a:pt x="20288" y="10662"/>
                        </a:lnTo>
                        <a:lnTo>
                          <a:pt x="21431" y="9995"/>
                        </a:lnTo>
                        <a:cubicBezTo>
                          <a:pt x="21431" y="9995"/>
                          <a:pt x="21431" y="9995"/>
                          <a:pt x="21431" y="9995"/>
                        </a:cubicBezTo>
                        <a:lnTo>
                          <a:pt x="12859" y="5042"/>
                        </a:lnTo>
                        <a:cubicBezTo>
                          <a:pt x="12097" y="4598"/>
                          <a:pt x="11716" y="4122"/>
                          <a:pt x="11716" y="3614"/>
                        </a:cubicBezTo>
                        <a:cubicBezTo>
                          <a:pt x="11716" y="3137"/>
                          <a:pt x="11716" y="2661"/>
                          <a:pt x="12859" y="2280"/>
                        </a:cubicBezTo>
                        <a:lnTo>
                          <a:pt x="13716" y="1804"/>
                        </a:lnTo>
                        <a:cubicBezTo>
                          <a:pt x="15017" y="950"/>
                          <a:pt x="16701" y="950"/>
                          <a:pt x="18002" y="1804"/>
                        </a:cubicBezTo>
                        <a:lnTo>
                          <a:pt x="26861" y="6852"/>
                        </a:lnTo>
                        <a:cubicBezTo>
                          <a:pt x="27078" y="7046"/>
                          <a:pt x="27406" y="7046"/>
                          <a:pt x="27623" y="6852"/>
                        </a:cubicBezTo>
                        <a:lnTo>
                          <a:pt x="28766" y="6185"/>
                        </a:lnTo>
                        <a:cubicBezTo>
                          <a:pt x="28766" y="6185"/>
                          <a:pt x="28766" y="6185"/>
                          <a:pt x="28766" y="6185"/>
                        </a:cubicBezTo>
                        <a:lnTo>
                          <a:pt x="19812" y="1042"/>
                        </a:lnTo>
                        <a:cubicBezTo>
                          <a:pt x="17530" y="-347"/>
                          <a:pt x="14664" y="-347"/>
                          <a:pt x="12383" y="1042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:a16="http://schemas.microsoft.com/office/drawing/2014/main" id="{80454BEC-7F09-FA0B-83F4-601C658003F9}"/>
                      </a:ext>
                    </a:extLst>
                  </p:cNvPr>
                  <p:cNvSpPr/>
                  <p:nvPr/>
                </p:nvSpPr>
                <p:spPr>
                  <a:xfrm>
                    <a:off x="4325710" y="3556798"/>
                    <a:ext cx="20288" cy="11863"/>
                  </a:xfrm>
                  <a:custGeom>
                    <a:avLst/>
                    <a:gdLst>
                      <a:gd name="connsiteX0" fmla="*/ 1715 w 20288"/>
                      <a:gd name="connsiteY0" fmla="*/ 3289 h 11863"/>
                      <a:gd name="connsiteX1" fmla="*/ 0 w 20288"/>
                      <a:gd name="connsiteY1" fmla="*/ 5480 h 11863"/>
                      <a:gd name="connsiteX2" fmla="*/ 1715 w 20288"/>
                      <a:gd name="connsiteY2" fmla="*/ 7670 h 11863"/>
                      <a:gd name="connsiteX3" fmla="*/ 7239 w 20288"/>
                      <a:gd name="connsiteY3" fmla="*/ 10814 h 11863"/>
                      <a:gd name="connsiteX4" fmla="*/ 10954 w 20288"/>
                      <a:gd name="connsiteY4" fmla="*/ 11861 h 11863"/>
                      <a:gd name="connsiteX5" fmla="*/ 14764 w 20288"/>
                      <a:gd name="connsiteY5" fmla="*/ 10814 h 11863"/>
                      <a:gd name="connsiteX6" fmla="*/ 16097 w 20288"/>
                      <a:gd name="connsiteY6" fmla="*/ 10052 h 11863"/>
                      <a:gd name="connsiteX7" fmla="*/ 17336 w 20288"/>
                      <a:gd name="connsiteY7" fmla="*/ 7766 h 11863"/>
                      <a:gd name="connsiteX8" fmla="*/ 18479 w 20288"/>
                      <a:gd name="connsiteY8" fmla="*/ 8337 h 11863"/>
                      <a:gd name="connsiteX9" fmla="*/ 19145 w 20288"/>
                      <a:gd name="connsiteY9" fmla="*/ 8337 h 11863"/>
                      <a:gd name="connsiteX10" fmla="*/ 20288 w 20288"/>
                      <a:gd name="connsiteY10" fmla="*/ 7670 h 11863"/>
                      <a:gd name="connsiteX11" fmla="*/ 20288 w 20288"/>
                      <a:gd name="connsiteY11" fmla="*/ 7194 h 11863"/>
                      <a:gd name="connsiteX12" fmla="*/ 8001 w 20288"/>
                      <a:gd name="connsiteY12" fmla="*/ 146 h 11863"/>
                      <a:gd name="connsiteX13" fmla="*/ 7239 w 20288"/>
                      <a:gd name="connsiteY13" fmla="*/ 146 h 11863"/>
                      <a:gd name="connsiteX14" fmla="*/ 14859 w 20288"/>
                      <a:gd name="connsiteY14" fmla="*/ 6242 h 11863"/>
                      <a:gd name="connsiteX15" fmla="*/ 15907 w 20288"/>
                      <a:gd name="connsiteY15" fmla="*/ 7575 h 11863"/>
                      <a:gd name="connsiteX16" fmla="*/ 14764 w 20288"/>
                      <a:gd name="connsiteY16" fmla="*/ 8909 h 11863"/>
                      <a:gd name="connsiteX17" fmla="*/ 13335 w 20288"/>
                      <a:gd name="connsiteY17" fmla="*/ 9766 h 11863"/>
                      <a:gd name="connsiteX18" fmla="*/ 8954 w 20288"/>
                      <a:gd name="connsiteY18" fmla="*/ 9766 h 11863"/>
                      <a:gd name="connsiteX19" fmla="*/ 3715 w 20288"/>
                      <a:gd name="connsiteY19" fmla="*/ 6623 h 11863"/>
                      <a:gd name="connsiteX20" fmla="*/ 3715 w 20288"/>
                      <a:gd name="connsiteY20" fmla="*/ 4146 h 11863"/>
                      <a:gd name="connsiteX21" fmla="*/ 7239 w 20288"/>
                      <a:gd name="connsiteY21" fmla="*/ 2051 h 11863"/>
                      <a:gd name="connsiteX22" fmla="*/ 7715 w 20288"/>
                      <a:gd name="connsiteY22" fmla="*/ 2051 h 11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0288" h="11863">
                        <a:moveTo>
                          <a:pt x="1715" y="3289"/>
                        </a:moveTo>
                        <a:cubicBezTo>
                          <a:pt x="572" y="3956"/>
                          <a:pt x="0" y="4718"/>
                          <a:pt x="0" y="5480"/>
                        </a:cubicBezTo>
                        <a:cubicBezTo>
                          <a:pt x="0" y="6242"/>
                          <a:pt x="572" y="7004"/>
                          <a:pt x="1715" y="7670"/>
                        </a:cubicBezTo>
                        <a:lnTo>
                          <a:pt x="7239" y="10814"/>
                        </a:lnTo>
                        <a:cubicBezTo>
                          <a:pt x="8342" y="11532"/>
                          <a:pt x="9638" y="11898"/>
                          <a:pt x="10954" y="11861"/>
                        </a:cubicBezTo>
                        <a:cubicBezTo>
                          <a:pt x="12296" y="11867"/>
                          <a:pt x="13614" y="11505"/>
                          <a:pt x="14764" y="10814"/>
                        </a:cubicBezTo>
                        <a:lnTo>
                          <a:pt x="16097" y="10052"/>
                        </a:lnTo>
                        <a:cubicBezTo>
                          <a:pt x="17431" y="9290"/>
                          <a:pt x="17812" y="8528"/>
                          <a:pt x="17336" y="7766"/>
                        </a:cubicBezTo>
                        <a:lnTo>
                          <a:pt x="18479" y="8337"/>
                        </a:lnTo>
                        <a:lnTo>
                          <a:pt x="19145" y="8337"/>
                        </a:lnTo>
                        <a:lnTo>
                          <a:pt x="20288" y="7670"/>
                        </a:lnTo>
                        <a:cubicBezTo>
                          <a:pt x="20288" y="7670"/>
                          <a:pt x="20288" y="7670"/>
                          <a:pt x="20288" y="7194"/>
                        </a:cubicBezTo>
                        <a:lnTo>
                          <a:pt x="8001" y="146"/>
                        </a:lnTo>
                        <a:cubicBezTo>
                          <a:pt x="7784" y="-49"/>
                          <a:pt x="7456" y="-49"/>
                          <a:pt x="7239" y="146"/>
                        </a:cubicBezTo>
                        <a:close/>
                        <a:moveTo>
                          <a:pt x="14859" y="6242"/>
                        </a:moveTo>
                        <a:cubicBezTo>
                          <a:pt x="15526" y="6242"/>
                          <a:pt x="15907" y="7099"/>
                          <a:pt x="15907" y="7575"/>
                        </a:cubicBezTo>
                        <a:cubicBezTo>
                          <a:pt x="15907" y="8051"/>
                          <a:pt x="15907" y="8528"/>
                          <a:pt x="14764" y="8909"/>
                        </a:cubicBezTo>
                        <a:lnTo>
                          <a:pt x="13335" y="9766"/>
                        </a:lnTo>
                        <a:cubicBezTo>
                          <a:pt x="11985" y="10569"/>
                          <a:pt x="10304" y="10569"/>
                          <a:pt x="8954" y="9766"/>
                        </a:cubicBezTo>
                        <a:lnTo>
                          <a:pt x="3715" y="6623"/>
                        </a:lnTo>
                        <a:cubicBezTo>
                          <a:pt x="2191" y="5765"/>
                          <a:pt x="2191" y="5003"/>
                          <a:pt x="3715" y="4146"/>
                        </a:cubicBezTo>
                        <a:lnTo>
                          <a:pt x="7239" y="2051"/>
                        </a:lnTo>
                        <a:lnTo>
                          <a:pt x="7715" y="2051"/>
                        </a:ln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:a16="http://schemas.microsoft.com/office/drawing/2014/main" id="{7BDEB325-7C06-A04A-29FF-4A2953769B79}"/>
                      </a:ext>
                    </a:extLst>
                  </p:cNvPr>
                  <p:cNvSpPr/>
                  <p:nvPr/>
                </p:nvSpPr>
                <p:spPr>
                  <a:xfrm>
                    <a:off x="4338664" y="3548892"/>
                    <a:ext cx="22383" cy="14595"/>
                  </a:xfrm>
                  <a:custGeom>
                    <a:avLst/>
                    <a:gdLst>
                      <a:gd name="connsiteX0" fmla="*/ 1810 w 22383"/>
                      <a:gd name="connsiteY0" fmla="*/ 3670 h 14595"/>
                      <a:gd name="connsiteX1" fmla="*/ 0 w 22383"/>
                      <a:gd name="connsiteY1" fmla="*/ 5860 h 14595"/>
                      <a:gd name="connsiteX2" fmla="*/ 1810 w 22383"/>
                      <a:gd name="connsiteY2" fmla="*/ 8051 h 14595"/>
                      <a:gd name="connsiteX3" fmla="*/ 6572 w 22383"/>
                      <a:gd name="connsiteY3" fmla="*/ 10813 h 14595"/>
                      <a:gd name="connsiteX4" fmla="*/ 10382 w 22383"/>
                      <a:gd name="connsiteY4" fmla="*/ 11861 h 14595"/>
                      <a:gd name="connsiteX5" fmla="*/ 14097 w 22383"/>
                      <a:gd name="connsiteY5" fmla="*/ 10909 h 14595"/>
                      <a:gd name="connsiteX6" fmla="*/ 15526 w 22383"/>
                      <a:gd name="connsiteY6" fmla="*/ 10051 h 14595"/>
                      <a:gd name="connsiteX7" fmla="*/ 16764 w 22383"/>
                      <a:gd name="connsiteY7" fmla="*/ 7765 h 14595"/>
                      <a:gd name="connsiteX8" fmla="*/ 18764 w 22383"/>
                      <a:gd name="connsiteY8" fmla="*/ 8813 h 14595"/>
                      <a:gd name="connsiteX9" fmla="*/ 18764 w 22383"/>
                      <a:gd name="connsiteY9" fmla="*/ 11385 h 14595"/>
                      <a:gd name="connsiteX10" fmla="*/ 14288 w 22383"/>
                      <a:gd name="connsiteY10" fmla="*/ 13957 h 14595"/>
                      <a:gd name="connsiteX11" fmla="*/ 14288 w 22383"/>
                      <a:gd name="connsiteY11" fmla="*/ 13957 h 14595"/>
                      <a:gd name="connsiteX12" fmla="*/ 15240 w 22383"/>
                      <a:gd name="connsiteY12" fmla="*/ 14528 h 14595"/>
                      <a:gd name="connsiteX13" fmla="*/ 15907 w 22383"/>
                      <a:gd name="connsiteY13" fmla="*/ 14528 h 14595"/>
                      <a:gd name="connsiteX14" fmla="*/ 20669 w 22383"/>
                      <a:gd name="connsiteY14" fmla="*/ 11766 h 14595"/>
                      <a:gd name="connsiteX15" fmla="*/ 22384 w 22383"/>
                      <a:gd name="connsiteY15" fmla="*/ 9575 h 14595"/>
                      <a:gd name="connsiteX16" fmla="*/ 20669 w 22383"/>
                      <a:gd name="connsiteY16" fmla="*/ 7480 h 14595"/>
                      <a:gd name="connsiteX17" fmla="*/ 8001 w 22383"/>
                      <a:gd name="connsiteY17" fmla="*/ 146 h 14595"/>
                      <a:gd name="connsiteX18" fmla="*/ 7239 w 22383"/>
                      <a:gd name="connsiteY18" fmla="*/ 146 h 14595"/>
                      <a:gd name="connsiteX19" fmla="*/ 14192 w 22383"/>
                      <a:gd name="connsiteY19" fmla="*/ 6242 h 14595"/>
                      <a:gd name="connsiteX20" fmla="*/ 15335 w 22383"/>
                      <a:gd name="connsiteY20" fmla="*/ 7575 h 14595"/>
                      <a:gd name="connsiteX21" fmla="*/ 14192 w 22383"/>
                      <a:gd name="connsiteY21" fmla="*/ 8909 h 14595"/>
                      <a:gd name="connsiteX22" fmla="*/ 12764 w 22383"/>
                      <a:gd name="connsiteY22" fmla="*/ 9766 h 14595"/>
                      <a:gd name="connsiteX23" fmla="*/ 8382 w 22383"/>
                      <a:gd name="connsiteY23" fmla="*/ 9766 h 14595"/>
                      <a:gd name="connsiteX24" fmla="*/ 3715 w 22383"/>
                      <a:gd name="connsiteY24" fmla="*/ 7099 h 14595"/>
                      <a:gd name="connsiteX25" fmla="*/ 3715 w 22383"/>
                      <a:gd name="connsiteY25" fmla="*/ 4622 h 14595"/>
                      <a:gd name="connsiteX26" fmla="*/ 7239 w 22383"/>
                      <a:gd name="connsiteY26" fmla="*/ 2527 h 14595"/>
                      <a:gd name="connsiteX27" fmla="*/ 7715 w 22383"/>
                      <a:gd name="connsiteY27" fmla="*/ 2527 h 14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2383" h="14595">
                        <a:moveTo>
                          <a:pt x="1810" y="3670"/>
                        </a:moveTo>
                        <a:cubicBezTo>
                          <a:pt x="667" y="4336"/>
                          <a:pt x="0" y="5098"/>
                          <a:pt x="0" y="5860"/>
                        </a:cubicBezTo>
                        <a:cubicBezTo>
                          <a:pt x="0" y="6622"/>
                          <a:pt x="667" y="7384"/>
                          <a:pt x="1810" y="8051"/>
                        </a:cubicBezTo>
                        <a:lnTo>
                          <a:pt x="6572" y="10813"/>
                        </a:lnTo>
                        <a:cubicBezTo>
                          <a:pt x="7733" y="11480"/>
                          <a:pt x="9044" y="11840"/>
                          <a:pt x="10382" y="11861"/>
                        </a:cubicBezTo>
                        <a:cubicBezTo>
                          <a:pt x="11681" y="11861"/>
                          <a:pt x="12959" y="11534"/>
                          <a:pt x="14097" y="10909"/>
                        </a:cubicBezTo>
                        <a:lnTo>
                          <a:pt x="15526" y="10051"/>
                        </a:lnTo>
                        <a:cubicBezTo>
                          <a:pt x="16764" y="9289"/>
                          <a:pt x="17240" y="8527"/>
                          <a:pt x="16764" y="7765"/>
                        </a:cubicBezTo>
                        <a:cubicBezTo>
                          <a:pt x="17459" y="8057"/>
                          <a:pt x="18129" y="8408"/>
                          <a:pt x="18764" y="8813"/>
                        </a:cubicBezTo>
                        <a:cubicBezTo>
                          <a:pt x="20288" y="9671"/>
                          <a:pt x="20288" y="10528"/>
                          <a:pt x="18764" y="11385"/>
                        </a:cubicBezTo>
                        <a:lnTo>
                          <a:pt x="14288" y="13957"/>
                        </a:lnTo>
                        <a:cubicBezTo>
                          <a:pt x="14288" y="13957"/>
                          <a:pt x="14288" y="13957"/>
                          <a:pt x="14288" y="13957"/>
                        </a:cubicBezTo>
                        <a:lnTo>
                          <a:pt x="15240" y="14528"/>
                        </a:lnTo>
                        <a:cubicBezTo>
                          <a:pt x="15453" y="14618"/>
                          <a:pt x="15694" y="14618"/>
                          <a:pt x="15907" y="14528"/>
                        </a:cubicBezTo>
                        <a:lnTo>
                          <a:pt x="20669" y="11766"/>
                        </a:lnTo>
                        <a:cubicBezTo>
                          <a:pt x="21812" y="11099"/>
                          <a:pt x="22384" y="10432"/>
                          <a:pt x="22384" y="9575"/>
                        </a:cubicBezTo>
                        <a:cubicBezTo>
                          <a:pt x="22384" y="8718"/>
                          <a:pt x="21812" y="8146"/>
                          <a:pt x="20669" y="7480"/>
                        </a:cubicBezTo>
                        <a:lnTo>
                          <a:pt x="8001" y="146"/>
                        </a:lnTo>
                        <a:cubicBezTo>
                          <a:pt x="7784" y="-49"/>
                          <a:pt x="7456" y="-49"/>
                          <a:pt x="7239" y="146"/>
                        </a:cubicBezTo>
                        <a:close/>
                        <a:moveTo>
                          <a:pt x="14192" y="6242"/>
                        </a:moveTo>
                        <a:cubicBezTo>
                          <a:pt x="14954" y="6242"/>
                          <a:pt x="15335" y="7099"/>
                          <a:pt x="15335" y="7575"/>
                        </a:cubicBezTo>
                        <a:cubicBezTo>
                          <a:pt x="15335" y="8051"/>
                          <a:pt x="15335" y="8432"/>
                          <a:pt x="14192" y="8909"/>
                        </a:cubicBezTo>
                        <a:lnTo>
                          <a:pt x="12764" y="9766"/>
                        </a:lnTo>
                        <a:cubicBezTo>
                          <a:pt x="11413" y="10569"/>
                          <a:pt x="9732" y="10569"/>
                          <a:pt x="8382" y="9766"/>
                        </a:cubicBezTo>
                        <a:lnTo>
                          <a:pt x="3715" y="7099"/>
                        </a:lnTo>
                        <a:cubicBezTo>
                          <a:pt x="2286" y="6242"/>
                          <a:pt x="2286" y="5479"/>
                          <a:pt x="3715" y="4622"/>
                        </a:cubicBezTo>
                        <a:lnTo>
                          <a:pt x="7239" y="2527"/>
                        </a:lnTo>
                        <a:lnTo>
                          <a:pt x="7715" y="2527"/>
                        </a:ln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:a16="http://schemas.microsoft.com/office/drawing/2014/main" id="{8F71C275-DB19-E382-251F-5DDAF2DC646F}"/>
                      </a:ext>
                    </a:extLst>
                  </p:cNvPr>
                  <p:cNvSpPr/>
                  <p:nvPr/>
                </p:nvSpPr>
                <p:spPr>
                  <a:xfrm>
                    <a:off x="4350285" y="3542656"/>
                    <a:ext cx="22002" cy="11430"/>
                  </a:xfrm>
                  <a:custGeom>
                    <a:avLst/>
                    <a:gdLst>
                      <a:gd name="connsiteX0" fmla="*/ 5620 w 22002"/>
                      <a:gd name="connsiteY0" fmla="*/ 1048 h 11430"/>
                      <a:gd name="connsiteX1" fmla="*/ 4191 w 22002"/>
                      <a:gd name="connsiteY1" fmla="*/ 1810 h 11430"/>
                      <a:gd name="connsiteX2" fmla="*/ 2953 w 22002"/>
                      <a:gd name="connsiteY2" fmla="*/ 4191 h 11430"/>
                      <a:gd name="connsiteX3" fmla="*/ 1810 w 22002"/>
                      <a:gd name="connsiteY3" fmla="*/ 3620 h 11430"/>
                      <a:gd name="connsiteX4" fmla="*/ 1143 w 22002"/>
                      <a:gd name="connsiteY4" fmla="*/ 3620 h 11430"/>
                      <a:gd name="connsiteX5" fmla="*/ 0 w 22002"/>
                      <a:gd name="connsiteY5" fmla="*/ 4286 h 11430"/>
                      <a:gd name="connsiteX6" fmla="*/ 0 w 22002"/>
                      <a:gd name="connsiteY6" fmla="*/ 4286 h 11430"/>
                      <a:gd name="connsiteX7" fmla="*/ 12287 w 22002"/>
                      <a:gd name="connsiteY7" fmla="*/ 11430 h 11430"/>
                      <a:gd name="connsiteX8" fmla="*/ 13049 w 22002"/>
                      <a:gd name="connsiteY8" fmla="*/ 11430 h 11430"/>
                      <a:gd name="connsiteX9" fmla="*/ 14192 w 22002"/>
                      <a:gd name="connsiteY9" fmla="*/ 10763 h 11430"/>
                      <a:gd name="connsiteX10" fmla="*/ 14192 w 22002"/>
                      <a:gd name="connsiteY10" fmla="*/ 10763 h 11430"/>
                      <a:gd name="connsiteX11" fmla="*/ 5429 w 22002"/>
                      <a:gd name="connsiteY11" fmla="*/ 5715 h 11430"/>
                      <a:gd name="connsiteX12" fmla="*/ 4382 w 22002"/>
                      <a:gd name="connsiteY12" fmla="*/ 4382 h 11430"/>
                      <a:gd name="connsiteX13" fmla="*/ 5525 w 22002"/>
                      <a:gd name="connsiteY13" fmla="*/ 2953 h 11430"/>
                      <a:gd name="connsiteX14" fmla="*/ 6953 w 22002"/>
                      <a:gd name="connsiteY14" fmla="*/ 2191 h 11430"/>
                      <a:gd name="connsiteX15" fmla="*/ 11335 w 22002"/>
                      <a:gd name="connsiteY15" fmla="*/ 2191 h 11430"/>
                      <a:gd name="connsiteX16" fmla="*/ 20098 w 22002"/>
                      <a:gd name="connsiteY16" fmla="*/ 7334 h 11430"/>
                      <a:gd name="connsiteX17" fmla="*/ 20860 w 22002"/>
                      <a:gd name="connsiteY17" fmla="*/ 7334 h 11430"/>
                      <a:gd name="connsiteX18" fmla="*/ 22003 w 22002"/>
                      <a:gd name="connsiteY18" fmla="*/ 6668 h 11430"/>
                      <a:gd name="connsiteX19" fmla="*/ 22003 w 22002"/>
                      <a:gd name="connsiteY19" fmla="*/ 6191 h 11430"/>
                      <a:gd name="connsiteX20" fmla="*/ 13049 w 22002"/>
                      <a:gd name="connsiteY20" fmla="*/ 1048 h 11430"/>
                      <a:gd name="connsiteX21" fmla="*/ 9335 w 22002"/>
                      <a:gd name="connsiteY21" fmla="*/ 0 h 11430"/>
                      <a:gd name="connsiteX22" fmla="*/ 5620 w 22002"/>
                      <a:gd name="connsiteY22" fmla="*/ 1048 h 11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2002" h="11430">
                        <a:moveTo>
                          <a:pt x="5620" y="1048"/>
                        </a:moveTo>
                        <a:lnTo>
                          <a:pt x="4191" y="1810"/>
                        </a:lnTo>
                        <a:cubicBezTo>
                          <a:pt x="2858" y="2572"/>
                          <a:pt x="2477" y="3334"/>
                          <a:pt x="2953" y="4191"/>
                        </a:cubicBezTo>
                        <a:lnTo>
                          <a:pt x="1810" y="3620"/>
                        </a:lnTo>
                        <a:lnTo>
                          <a:pt x="1143" y="3620"/>
                        </a:lnTo>
                        <a:lnTo>
                          <a:pt x="0" y="4286"/>
                        </a:lnTo>
                        <a:cubicBezTo>
                          <a:pt x="0" y="4286"/>
                          <a:pt x="0" y="4286"/>
                          <a:pt x="0" y="4286"/>
                        </a:cubicBezTo>
                        <a:lnTo>
                          <a:pt x="12287" y="11430"/>
                        </a:lnTo>
                        <a:lnTo>
                          <a:pt x="13049" y="11430"/>
                        </a:lnTo>
                        <a:lnTo>
                          <a:pt x="14192" y="10763"/>
                        </a:lnTo>
                        <a:lnTo>
                          <a:pt x="14192" y="10763"/>
                        </a:lnTo>
                        <a:lnTo>
                          <a:pt x="5429" y="5715"/>
                        </a:lnTo>
                        <a:cubicBezTo>
                          <a:pt x="4667" y="5715"/>
                          <a:pt x="4382" y="4858"/>
                          <a:pt x="4382" y="4382"/>
                        </a:cubicBezTo>
                        <a:cubicBezTo>
                          <a:pt x="4382" y="3905"/>
                          <a:pt x="4382" y="3429"/>
                          <a:pt x="5525" y="2953"/>
                        </a:cubicBezTo>
                        <a:lnTo>
                          <a:pt x="6953" y="2191"/>
                        </a:lnTo>
                        <a:cubicBezTo>
                          <a:pt x="8291" y="1344"/>
                          <a:pt x="9997" y="1344"/>
                          <a:pt x="11335" y="2191"/>
                        </a:cubicBezTo>
                        <a:lnTo>
                          <a:pt x="20098" y="7334"/>
                        </a:lnTo>
                        <a:lnTo>
                          <a:pt x="20860" y="7334"/>
                        </a:lnTo>
                        <a:lnTo>
                          <a:pt x="22003" y="6668"/>
                        </a:lnTo>
                        <a:cubicBezTo>
                          <a:pt x="22003" y="6668"/>
                          <a:pt x="22003" y="6668"/>
                          <a:pt x="22003" y="6191"/>
                        </a:cubicBezTo>
                        <a:lnTo>
                          <a:pt x="13049" y="1048"/>
                        </a:lnTo>
                        <a:cubicBezTo>
                          <a:pt x="11909" y="414"/>
                          <a:pt x="10637" y="56"/>
                          <a:pt x="9335" y="0"/>
                        </a:cubicBezTo>
                        <a:cubicBezTo>
                          <a:pt x="8025" y="11"/>
                          <a:pt x="6742" y="373"/>
                          <a:pt x="5620" y="1048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:a16="http://schemas.microsoft.com/office/drawing/2014/main" id="{B2F4493B-2E1D-D1E0-AB51-380330B5F707}"/>
                      </a:ext>
                    </a:extLst>
                  </p:cNvPr>
                  <p:cNvSpPr/>
                  <p:nvPr/>
                </p:nvSpPr>
                <p:spPr>
                  <a:xfrm>
                    <a:off x="4364763" y="3534655"/>
                    <a:ext cx="20288" cy="11337"/>
                  </a:xfrm>
                  <a:custGeom>
                    <a:avLst/>
                    <a:gdLst>
                      <a:gd name="connsiteX0" fmla="*/ 1714 w 20288"/>
                      <a:gd name="connsiteY0" fmla="*/ 2858 h 11337"/>
                      <a:gd name="connsiteX1" fmla="*/ 0 w 20288"/>
                      <a:gd name="connsiteY1" fmla="*/ 4953 h 11337"/>
                      <a:gd name="connsiteX2" fmla="*/ 1714 w 20288"/>
                      <a:gd name="connsiteY2" fmla="*/ 7144 h 11337"/>
                      <a:gd name="connsiteX3" fmla="*/ 7239 w 20288"/>
                      <a:gd name="connsiteY3" fmla="*/ 10382 h 11337"/>
                      <a:gd name="connsiteX4" fmla="*/ 11049 w 20288"/>
                      <a:gd name="connsiteY4" fmla="*/ 11335 h 11337"/>
                      <a:gd name="connsiteX5" fmla="*/ 14764 w 20288"/>
                      <a:gd name="connsiteY5" fmla="*/ 10382 h 11337"/>
                      <a:gd name="connsiteX6" fmla="*/ 16097 w 20288"/>
                      <a:gd name="connsiteY6" fmla="*/ 9620 h 11337"/>
                      <a:gd name="connsiteX7" fmla="*/ 17335 w 20288"/>
                      <a:gd name="connsiteY7" fmla="*/ 7239 h 11337"/>
                      <a:gd name="connsiteX8" fmla="*/ 18479 w 20288"/>
                      <a:gd name="connsiteY8" fmla="*/ 7811 h 11337"/>
                      <a:gd name="connsiteX9" fmla="*/ 19145 w 20288"/>
                      <a:gd name="connsiteY9" fmla="*/ 7811 h 11337"/>
                      <a:gd name="connsiteX10" fmla="*/ 20288 w 20288"/>
                      <a:gd name="connsiteY10" fmla="*/ 7144 h 11337"/>
                      <a:gd name="connsiteX11" fmla="*/ 20288 w 20288"/>
                      <a:gd name="connsiteY11" fmla="*/ 7144 h 11337"/>
                      <a:gd name="connsiteX12" fmla="*/ 8001 w 20288"/>
                      <a:gd name="connsiteY12" fmla="*/ 0 h 11337"/>
                      <a:gd name="connsiteX13" fmla="*/ 7239 w 20288"/>
                      <a:gd name="connsiteY13" fmla="*/ 0 h 11337"/>
                      <a:gd name="connsiteX14" fmla="*/ 14859 w 20288"/>
                      <a:gd name="connsiteY14" fmla="*/ 5715 h 11337"/>
                      <a:gd name="connsiteX15" fmla="*/ 15907 w 20288"/>
                      <a:gd name="connsiteY15" fmla="*/ 7049 h 11337"/>
                      <a:gd name="connsiteX16" fmla="*/ 14764 w 20288"/>
                      <a:gd name="connsiteY16" fmla="*/ 8477 h 11337"/>
                      <a:gd name="connsiteX17" fmla="*/ 13335 w 20288"/>
                      <a:gd name="connsiteY17" fmla="*/ 9239 h 11337"/>
                      <a:gd name="connsiteX18" fmla="*/ 8953 w 20288"/>
                      <a:gd name="connsiteY18" fmla="*/ 9239 h 11337"/>
                      <a:gd name="connsiteX19" fmla="*/ 3715 w 20288"/>
                      <a:gd name="connsiteY19" fmla="*/ 6191 h 11337"/>
                      <a:gd name="connsiteX20" fmla="*/ 3715 w 20288"/>
                      <a:gd name="connsiteY20" fmla="*/ 3620 h 11337"/>
                      <a:gd name="connsiteX21" fmla="*/ 7239 w 20288"/>
                      <a:gd name="connsiteY21" fmla="*/ 1619 h 11337"/>
                      <a:gd name="connsiteX22" fmla="*/ 7239 w 20288"/>
                      <a:gd name="connsiteY22" fmla="*/ 1619 h 11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0288" h="11337">
                        <a:moveTo>
                          <a:pt x="1714" y="2858"/>
                        </a:moveTo>
                        <a:cubicBezTo>
                          <a:pt x="571" y="3524"/>
                          <a:pt x="0" y="4191"/>
                          <a:pt x="0" y="4953"/>
                        </a:cubicBezTo>
                        <a:cubicBezTo>
                          <a:pt x="0" y="5715"/>
                          <a:pt x="571" y="6477"/>
                          <a:pt x="1714" y="7144"/>
                        </a:cubicBezTo>
                        <a:lnTo>
                          <a:pt x="7239" y="10382"/>
                        </a:lnTo>
                        <a:cubicBezTo>
                          <a:pt x="8399" y="11040"/>
                          <a:pt x="9716" y="11370"/>
                          <a:pt x="11049" y="11335"/>
                        </a:cubicBezTo>
                        <a:cubicBezTo>
                          <a:pt x="12350" y="11357"/>
                          <a:pt x="13633" y="11028"/>
                          <a:pt x="14764" y="10382"/>
                        </a:cubicBezTo>
                        <a:lnTo>
                          <a:pt x="16097" y="9620"/>
                        </a:lnTo>
                        <a:cubicBezTo>
                          <a:pt x="17431" y="8858"/>
                          <a:pt x="17812" y="8096"/>
                          <a:pt x="17335" y="7239"/>
                        </a:cubicBezTo>
                        <a:lnTo>
                          <a:pt x="18479" y="7811"/>
                        </a:lnTo>
                        <a:lnTo>
                          <a:pt x="19145" y="7811"/>
                        </a:lnTo>
                        <a:lnTo>
                          <a:pt x="20288" y="7144"/>
                        </a:lnTo>
                        <a:cubicBezTo>
                          <a:pt x="20288" y="7144"/>
                          <a:pt x="20288" y="7144"/>
                          <a:pt x="20288" y="7144"/>
                        </a:cubicBezTo>
                        <a:lnTo>
                          <a:pt x="8001" y="0"/>
                        </a:lnTo>
                        <a:lnTo>
                          <a:pt x="7239" y="0"/>
                        </a:lnTo>
                        <a:close/>
                        <a:moveTo>
                          <a:pt x="14859" y="5715"/>
                        </a:moveTo>
                        <a:cubicBezTo>
                          <a:pt x="15621" y="5715"/>
                          <a:pt x="15907" y="6572"/>
                          <a:pt x="15907" y="7049"/>
                        </a:cubicBezTo>
                        <a:cubicBezTo>
                          <a:pt x="15907" y="7525"/>
                          <a:pt x="15907" y="8001"/>
                          <a:pt x="14764" y="8477"/>
                        </a:cubicBezTo>
                        <a:lnTo>
                          <a:pt x="13335" y="9239"/>
                        </a:lnTo>
                        <a:cubicBezTo>
                          <a:pt x="11997" y="10086"/>
                          <a:pt x="10291" y="10086"/>
                          <a:pt x="8953" y="9239"/>
                        </a:cubicBezTo>
                        <a:lnTo>
                          <a:pt x="3715" y="6191"/>
                        </a:lnTo>
                        <a:cubicBezTo>
                          <a:pt x="2191" y="5334"/>
                          <a:pt x="2191" y="4477"/>
                          <a:pt x="3715" y="3620"/>
                        </a:cubicBezTo>
                        <a:lnTo>
                          <a:pt x="7239" y="1619"/>
                        </a:lnTo>
                        <a:cubicBezTo>
                          <a:pt x="7239" y="1619"/>
                          <a:pt x="7239" y="1619"/>
                          <a:pt x="7239" y="1619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:a16="http://schemas.microsoft.com/office/drawing/2014/main" id="{D7F04BAB-4869-996F-73D6-0C57858AABA3}"/>
                      </a:ext>
                    </a:extLst>
                  </p:cNvPr>
                  <p:cNvSpPr/>
                  <p:nvPr/>
                </p:nvSpPr>
                <p:spPr>
                  <a:xfrm>
                    <a:off x="4384194" y="3522967"/>
                    <a:ext cx="20288" cy="11888"/>
                  </a:xfrm>
                  <a:custGeom>
                    <a:avLst/>
                    <a:gdLst>
                      <a:gd name="connsiteX0" fmla="*/ 1715 w 20288"/>
                      <a:gd name="connsiteY0" fmla="*/ 3401 h 11888"/>
                      <a:gd name="connsiteX1" fmla="*/ 0 w 20288"/>
                      <a:gd name="connsiteY1" fmla="*/ 5592 h 11888"/>
                      <a:gd name="connsiteX2" fmla="*/ 1715 w 20288"/>
                      <a:gd name="connsiteY2" fmla="*/ 7783 h 11888"/>
                      <a:gd name="connsiteX3" fmla="*/ 7239 w 20288"/>
                      <a:gd name="connsiteY3" fmla="*/ 10926 h 11888"/>
                      <a:gd name="connsiteX4" fmla="*/ 11049 w 20288"/>
                      <a:gd name="connsiteY4" fmla="*/ 11879 h 11888"/>
                      <a:gd name="connsiteX5" fmla="*/ 14764 w 20288"/>
                      <a:gd name="connsiteY5" fmla="*/ 10926 h 11888"/>
                      <a:gd name="connsiteX6" fmla="*/ 16097 w 20288"/>
                      <a:gd name="connsiteY6" fmla="*/ 10164 h 11888"/>
                      <a:gd name="connsiteX7" fmla="*/ 17336 w 20288"/>
                      <a:gd name="connsiteY7" fmla="*/ 7878 h 11888"/>
                      <a:gd name="connsiteX8" fmla="*/ 18479 w 20288"/>
                      <a:gd name="connsiteY8" fmla="*/ 7878 h 11888"/>
                      <a:gd name="connsiteX9" fmla="*/ 19145 w 20288"/>
                      <a:gd name="connsiteY9" fmla="*/ 7878 h 11888"/>
                      <a:gd name="connsiteX10" fmla="*/ 20288 w 20288"/>
                      <a:gd name="connsiteY10" fmla="*/ 7211 h 11888"/>
                      <a:gd name="connsiteX11" fmla="*/ 20288 w 20288"/>
                      <a:gd name="connsiteY11" fmla="*/ 7211 h 11888"/>
                      <a:gd name="connsiteX12" fmla="*/ 8001 w 20288"/>
                      <a:gd name="connsiteY12" fmla="*/ 67 h 11888"/>
                      <a:gd name="connsiteX13" fmla="*/ 7334 w 20288"/>
                      <a:gd name="connsiteY13" fmla="*/ 67 h 11888"/>
                      <a:gd name="connsiteX14" fmla="*/ 14859 w 20288"/>
                      <a:gd name="connsiteY14" fmla="*/ 6259 h 11888"/>
                      <a:gd name="connsiteX15" fmla="*/ 16002 w 20288"/>
                      <a:gd name="connsiteY15" fmla="*/ 7592 h 11888"/>
                      <a:gd name="connsiteX16" fmla="*/ 14764 w 20288"/>
                      <a:gd name="connsiteY16" fmla="*/ 9021 h 11888"/>
                      <a:gd name="connsiteX17" fmla="*/ 13335 w 20288"/>
                      <a:gd name="connsiteY17" fmla="*/ 9878 h 11888"/>
                      <a:gd name="connsiteX18" fmla="*/ 9049 w 20288"/>
                      <a:gd name="connsiteY18" fmla="*/ 9878 h 11888"/>
                      <a:gd name="connsiteX19" fmla="*/ 3715 w 20288"/>
                      <a:gd name="connsiteY19" fmla="*/ 6830 h 11888"/>
                      <a:gd name="connsiteX20" fmla="*/ 3715 w 20288"/>
                      <a:gd name="connsiteY20" fmla="*/ 4258 h 11888"/>
                      <a:gd name="connsiteX21" fmla="*/ 7239 w 20288"/>
                      <a:gd name="connsiteY21" fmla="*/ 2258 h 11888"/>
                      <a:gd name="connsiteX22" fmla="*/ 7239 w 20288"/>
                      <a:gd name="connsiteY22" fmla="*/ 2258 h 118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0288" h="11888">
                        <a:moveTo>
                          <a:pt x="1715" y="3401"/>
                        </a:moveTo>
                        <a:cubicBezTo>
                          <a:pt x="572" y="4068"/>
                          <a:pt x="0" y="4735"/>
                          <a:pt x="0" y="5592"/>
                        </a:cubicBezTo>
                        <a:cubicBezTo>
                          <a:pt x="0" y="6449"/>
                          <a:pt x="572" y="7021"/>
                          <a:pt x="1715" y="7783"/>
                        </a:cubicBezTo>
                        <a:lnTo>
                          <a:pt x="7239" y="10926"/>
                        </a:lnTo>
                        <a:cubicBezTo>
                          <a:pt x="8385" y="11619"/>
                          <a:pt x="9712" y="11951"/>
                          <a:pt x="11049" y="11879"/>
                        </a:cubicBezTo>
                        <a:cubicBezTo>
                          <a:pt x="12350" y="11901"/>
                          <a:pt x="13634" y="11572"/>
                          <a:pt x="14764" y="10926"/>
                        </a:cubicBezTo>
                        <a:lnTo>
                          <a:pt x="16097" y="10164"/>
                        </a:lnTo>
                        <a:cubicBezTo>
                          <a:pt x="17431" y="9402"/>
                          <a:pt x="17812" y="8640"/>
                          <a:pt x="17336" y="7878"/>
                        </a:cubicBezTo>
                        <a:cubicBezTo>
                          <a:pt x="16859" y="7116"/>
                          <a:pt x="18479" y="7878"/>
                          <a:pt x="18479" y="7878"/>
                        </a:cubicBezTo>
                        <a:lnTo>
                          <a:pt x="19145" y="7878"/>
                        </a:lnTo>
                        <a:lnTo>
                          <a:pt x="20288" y="7211"/>
                        </a:lnTo>
                        <a:cubicBezTo>
                          <a:pt x="20288" y="7211"/>
                          <a:pt x="20288" y="7211"/>
                          <a:pt x="20288" y="7211"/>
                        </a:cubicBezTo>
                        <a:lnTo>
                          <a:pt x="8001" y="67"/>
                        </a:lnTo>
                        <a:cubicBezTo>
                          <a:pt x="7788" y="-22"/>
                          <a:pt x="7548" y="-22"/>
                          <a:pt x="7334" y="67"/>
                        </a:cubicBezTo>
                        <a:close/>
                        <a:moveTo>
                          <a:pt x="14859" y="6259"/>
                        </a:moveTo>
                        <a:cubicBezTo>
                          <a:pt x="15621" y="6735"/>
                          <a:pt x="16002" y="7116"/>
                          <a:pt x="16002" y="7592"/>
                        </a:cubicBezTo>
                        <a:cubicBezTo>
                          <a:pt x="16002" y="8069"/>
                          <a:pt x="15526" y="8545"/>
                          <a:pt x="14764" y="9021"/>
                        </a:cubicBezTo>
                        <a:lnTo>
                          <a:pt x="13335" y="9878"/>
                        </a:lnTo>
                        <a:cubicBezTo>
                          <a:pt x="12020" y="10685"/>
                          <a:pt x="10364" y="10685"/>
                          <a:pt x="9049" y="9878"/>
                        </a:cubicBezTo>
                        <a:lnTo>
                          <a:pt x="3715" y="6830"/>
                        </a:lnTo>
                        <a:cubicBezTo>
                          <a:pt x="2191" y="5973"/>
                          <a:pt x="2191" y="5116"/>
                          <a:pt x="3715" y="4258"/>
                        </a:cubicBezTo>
                        <a:lnTo>
                          <a:pt x="7239" y="2258"/>
                        </a:lnTo>
                        <a:lnTo>
                          <a:pt x="7239" y="2258"/>
                        </a:ln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:a16="http://schemas.microsoft.com/office/drawing/2014/main" id="{931C7C57-6490-5305-9324-E0A383841CCF}"/>
                      </a:ext>
                    </a:extLst>
                  </p:cNvPr>
                  <p:cNvSpPr/>
                  <p:nvPr/>
                </p:nvSpPr>
                <p:spPr>
                  <a:xfrm>
                    <a:off x="4390957" y="3517605"/>
                    <a:ext cx="19050" cy="10191"/>
                  </a:xfrm>
                  <a:custGeom>
                    <a:avLst/>
                    <a:gdLst>
                      <a:gd name="connsiteX0" fmla="*/ 0 w 19050"/>
                      <a:gd name="connsiteY0" fmla="*/ 190 h 10191"/>
                      <a:gd name="connsiteX1" fmla="*/ 0 w 19050"/>
                      <a:gd name="connsiteY1" fmla="*/ 190 h 10191"/>
                      <a:gd name="connsiteX2" fmla="*/ 17240 w 19050"/>
                      <a:gd name="connsiteY2" fmla="*/ 10192 h 10191"/>
                      <a:gd name="connsiteX3" fmla="*/ 17907 w 19050"/>
                      <a:gd name="connsiteY3" fmla="*/ 10192 h 10191"/>
                      <a:gd name="connsiteX4" fmla="*/ 19050 w 19050"/>
                      <a:gd name="connsiteY4" fmla="*/ 9525 h 10191"/>
                      <a:gd name="connsiteX5" fmla="*/ 19050 w 19050"/>
                      <a:gd name="connsiteY5" fmla="*/ 9525 h 10191"/>
                      <a:gd name="connsiteX6" fmla="*/ 1810 w 19050"/>
                      <a:gd name="connsiteY6" fmla="*/ 0 h 10191"/>
                      <a:gd name="connsiteX7" fmla="*/ 1143 w 19050"/>
                      <a:gd name="connsiteY7" fmla="*/ 0 h 10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050" h="10191">
                        <a:moveTo>
                          <a:pt x="0" y="190"/>
                        </a:moveTo>
                        <a:cubicBezTo>
                          <a:pt x="0" y="190"/>
                          <a:pt x="0" y="190"/>
                          <a:pt x="0" y="190"/>
                        </a:cubicBezTo>
                        <a:lnTo>
                          <a:pt x="17240" y="10192"/>
                        </a:lnTo>
                        <a:lnTo>
                          <a:pt x="17907" y="10192"/>
                        </a:lnTo>
                        <a:lnTo>
                          <a:pt x="19050" y="9525"/>
                        </a:lnTo>
                        <a:cubicBezTo>
                          <a:pt x="19050" y="9525"/>
                          <a:pt x="19050" y="9525"/>
                          <a:pt x="19050" y="9525"/>
                        </a:cubicBezTo>
                        <a:lnTo>
                          <a:pt x="1810" y="0"/>
                        </a:lnTo>
                        <a:lnTo>
                          <a:pt x="1143" y="0"/>
                        </a:ln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:a16="http://schemas.microsoft.com/office/drawing/2014/main" id="{60DF7B79-87A2-E0DF-CABF-9087DCB9C373}"/>
                      </a:ext>
                    </a:extLst>
                  </p:cNvPr>
                  <p:cNvSpPr/>
                  <p:nvPr/>
                </p:nvSpPr>
                <p:spPr>
                  <a:xfrm>
                    <a:off x="4397053" y="3513364"/>
                    <a:ext cx="4286" cy="2622"/>
                  </a:xfrm>
                  <a:custGeom>
                    <a:avLst/>
                    <a:gdLst>
                      <a:gd name="connsiteX0" fmla="*/ 0 w 4286"/>
                      <a:gd name="connsiteY0" fmla="*/ 1193 h 2622"/>
                      <a:gd name="connsiteX1" fmla="*/ 0 w 4286"/>
                      <a:gd name="connsiteY1" fmla="*/ 1193 h 2622"/>
                      <a:gd name="connsiteX2" fmla="*/ 2381 w 4286"/>
                      <a:gd name="connsiteY2" fmla="*/ 2622 h 2622"/>
                      <a:gd name="connsiteX3" fmla="*/ 3143 w 4286"/>
                      <a:gd name="connsiteY3" fmla="*/ 2622 h 2622"/>
                      <a:gd name="connsiteX4" fmla="*/ 4286 w 4286"/>
                      <a:gd name="connsiteY4" fmla="*/ 1955 h 2622"/>
                      <a:gd name="connsiteX5" fmla="*/ 4286 w 4286"/>
                      <a:gd name="connsiteY5" fmla="*/ 1479 h 2622"/>
                      <a:gd name="connsiteX6" fmla="*/ 1905 w 4286"/>
                      <a:gd name="connsiteY6" fmla="*/ 146 h 2622"/>
                      <a:gd name="connsiteX7" fmla="*/ 1143 w 4286"/>
                      <a:gd name="connsiteY7" fmla="*/ 146 h 2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286" h="2622">
                        <a:moveTo>
                          <a:pt x="0" y="1193"/>
                        </a:moveTo>
                        <a:lnTo>
                          <a:pt x="0" y="1193"/>
                        </a:lnTo>
                        <a:lnTo>
                          <a:pt x="2381" y="2622"/>
                        </a:lnTo>
                        <a:lnTo>
                          <a:pt x="3143" y="2622"/>
                        </a:lnTo>
                        <a:lnTo>
                          <a:pt x="4286" y="1955"/>
                        </a:lnTo>
                        <a:cubicBezTo>
                          <a:pt x="4286" y="1955"/>
                          <a:pt x="4286" y="1955"/>
                          <a:pt x="4286" y="1479"/>
                        </a:cubicBezTo>
                        <a:lnTo>
                          <a:pt x="1905" y="146"/>
                        </a:lnTo>
                        <a:cubicBezTo>
                          <a:pt x="1688" y="-49"/>
                          <a:pt x="1360" y="-49"/>
                          <a:pt x="1143" y="146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:a16="http://schemas.microsoft.com/office/drawing/2014/main" id="{91B8AA86-9177-AD2D-0DE4-C73CD1082B94}"/>
                      </a:ext>
                    </a:extLst>
                  </p:cNvPr>
                  <p:cNvSpPr/>
                  <p:nvPr/>
                </p:nvSpPr>
                <p:spPr>
                  <a:xfrm>
                    <a:off x="4401434" y="3516653"/>
                    <a:ext cx="14192" cy="7956"/>
                  </a:xfrm>
                  <a:custGeom>
                    <a:avLst/>
                    <a:gdLst>
                      <a:gd name="connsiteX0" fmla="*/ 0 w 14192"/>
                      <a:gd name="connsiteY0" fmla="*/ 762 h 7956"/>
                      <a:gd name="connsiteX1" fmla="*/ 0 w 14192"/>
                      <a:gd name="connsiteY1" fmla="*/ 762 h 7956"/>
                      <a:gd name="connsiteX2" fmla="*/ 12287 w 14192"/>
                      <a:gd name="connsiteY2" fmla="*/ 7811 h 7956"/>
                      <a:gd name="connsiteX3" fmla="*/ 13049 w 14192"/>
                      <a:gd name="connsiteY3" fmla="*/ 7811 h 7956"/>
                      <a:gd name="connsiteX4" fmla="*/ 14192 w 14192"/>
                      <a:gd name="connsiteY4" fmla="*/ 7144 h 7956"/>
                      <a:gd name="connsiteX5" fmla="*/ 14192 w 14192"/>
                      <a:gd name="connsiteY5" fmla="*/ 7144 h 7956"/>
                      <a:gd name="connsiteX6" fmla="*/ 1810 w 14192"/>
                      <a:gd name="connsiteY6" fmla="*/ 0 h 7956"/>
                      <a:gd name="connsiteX7" fmla="*/ 1143 w 14192"/>
                      <a:gd name="connsiteY7" fmla="*/ 0 h 79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192" h="7956">
                        <a:moveTo>
                          <a:pt x="0" y="762"/>
                        </a:moveTo>
                        <a:cubicBezTo>
                          <a:pt x="0" y="762"/>
                          <a:pt x="0" y="762"/>
                          <a:pt x="0" y="762"/>
                        </a:cubicBezTo>
                        <a:lnTo>
                          <a:pt x="12287" y="7811"/>
                        </a:lnTo>
                        <a:cubicBezTo>
                          <a:pt x="12504" y="8005"/>
                          <a:pt x="12832" y="8005"/>
                          <a:pt x="13049" y="7811"/>
                        </a:cubicBezTo>
                        <a:lnTo>
                          <a:pt x="14192" y="7144"/>
                        </a:lnTo>
                        <a:cubicBezTo>
                          <a:pt x="14192" y="7144"/>
                          <a:pt x="14192" y="7144"/>
                          <a:pt x="14192" y="7144"/>
                        </a:cubicBezTo>
                        <a:lnTo>
                          <a:pt x="1810" y="0"/>
                        </a:lnTo>
                        <a:lnTo>
                          <a:pt x="1143" y="0"/>
                        </a:ln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:a16="http://schemas.microsoft.com/office/drawing/2014/main" id="{B94C62F6-E6FF-A8D0-E9AD-0BC9BC0BBF57}"/>
                      </a:ext>
                    </a:extLst>
                  </p:cNvPr>
                  <p:cNvSpPr/>
                  <p:nvPr/>
                </p:nvSpPr>
                <p:spPr>
                  <a:xfrm>
                    <a:off x="4408387" y="3508866"/>
                    <a:ext cx="24098" cy="12073"/>
                  </a:xfrm>
                  <a:custGeom>
                    <a:avLst/>
                    <a:gdLst>
                      <a:gd name="connsiteX0" fmla="*/ 1810 w 24098"/>
                      <a:gd name="connsiteY0" fmla="*/ 3501 h 12073"/>
                      <a:gd name="connsiteX1" fmla="*/ 0 w 24098"/>
                      <a:gd name="connsiteY1" fmla="*/ 5691 h 12073"/>
                      <a:gd name="connsiteX2" fmla="*/ 1810 w 24098"/>
                      <a:gd name="connsiteY2" fmla="*/ 7882 h 12073"/>
                      <a:gd name="connsiteX3" fmla="*/ 7239 w 24098"/>
                      <a:gd name="connsiteY3" fmla="*/ 11025 h 12073"/>
                      <a:gd name="connsiteX4" fmla="*/ 11049 w 24098"/>
                      <a:gd name="connsiteY4" fmla="*/ 12073 h 12073"/>
                      <a:gd name="connsiteX5" fmla="*/ 14859 w 24098"/>
                      <a:gd name="connsiteY5" fmla="*/ 11025 h 12073"/>
                      <a:gd name="connsiteX6" fmla="*/ 16097 w 24098"/>
                      <a:gd name="connsiteY6" fmla="*/ 10264 h 12073"/>
                      <a:gd name="connsiteX7" fmla="*/ 17431 w 24098"/>
                      <a:gd name="connsiteY7" fmla="*/ 7977 h 12073"/>
                      <a:gd name="connsiteX8" fmla="*/ 22288 w 24098"/>
                      <a:gd name="connsiteY8" fmla="*/ 10644 h 12073"/>
                      <a:gd name="connsiteX9" fmla="*/ 22955 w 24098"/>
                      <a:gd name="connsiteY9" fmla="*/ 10644 h 12073"/>
                      <a:gd name="connsiteX10" fmla="*/ 24098 w 24098"/>
                      <a:gd name="connsiteY10" fmla="*/ 9978 h 12073"/>
                      <a:gd name="connsiteX11" fmla="*/ 24098 w 24098"/>
                      <a:gd name="connsiteY11" fmla="*/ 9978 h 12073"/>
                      <a:gd name="connsiteX12" fmla="*/ 7715 w 24098"/>
                      <a:gd name="connsiteY12" fmla="*/ 72 h 12073"/>
                      <a:gd name="connsiteX13" fmla="*/ 6953 w 24098"/>
                      <a:gd name="connsiteY13" fmla="*/ 72 h 12073"/>
                      <a:gd name="connsiteX14" fmla="*/ 14859 w 24098"/>
                      <a:gd name="connsiteY14" fmla="*/ 6358 h 12073"/>
                      <a:gd name="connsiteX15" fmla="*/ 16002 w 24098"/>
                      <a:gd name="connsiteY15" fmla="*/ 7692 h 12073"/>
                      <a:gd name="connsiteX16" fmla="*/ 14764 w 24098"/>
                      <a:gd name="connsiteY16" fmla="*/ 9120 h 12073"/>
                      <a:gd name="connsiteX17" fmla="*/ 13430 w 24098"/>
                      <a:gd name="connsiteY17" fmla="*/ 9978 h 12073"/>
                      <a:gd name="connsiteX18" fmla="*/ 9049 w 24098"/>
                      <a:gd name="connsiteY18" fmla="*/ 9978 h 12073"/>
                      <a:gd name="connsiteX19" fmla="*/ 3715 w 24098"/>
                      <a:gd name="connsiteY19" fmla="*/ 6930 h 12073"/>
                      <a:gd name="connsiteX20" fmla="*/ 3715 w 24098"/>
                      <a:gd name="connsiteY20" fmla="*/ 4358 h 12073"/>
                      <a:gd name="connsiteX21" fmla="*/ 7334 w 24098"/>
                      <a:gd name="connsiteY21" fmla="*/ 2358 h 12073"/>
                      <a:gd name="connsiteX22" fmla="*/ 7715 w 24098"/>
                      <a:gd name="connsiteY22" fmla="*/ 2358 h 12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4098" h="12073">
                        <a:moveTo>
                          <a:pt x="1810" y="3501"/>
                        </a:moveTo>
                        <a:cubicBezTo>
                          <a:pt x="667" y="4167"/>
                          <a:pt x="0" y="4929"/>
                          <a:pt x="0" y="5691"/>
                        </a:cubicBezTo>
                        <a:cubicBezTo>
                          <a:pt x="0" y="6453"/>
                          <a:pt x="571" y="7120"/>
                          <a:pt x="1810" y="7882"/>
                        </a:cubicBezTo>
                        <a:lnTo>
                          <a:pt x="7239" y="11025"/>
                        </a:lnTo>
                        <a:cubicBezTo>
                          <a:pt x="8400" y="11692"/>
                          <a:pt x="9711" y="12052"/>
                          <a:pt x="11049" y="12073"/>
                        </a:cubicBezTo>
                        <a:cubicBezTo>
                          <a:pt x="12378" y="11994"/>
                          <a:pt x="13676" y="11637"/>
                          <a:pt x="14859" y="11025"/>
                        </a:cubicBezTo>
                        <a:lnTo>
                          <a:pt x="16097" y="10264"/>
                        </a:lnTo>
                        <a:cubicBezTo>
                          <a:pt x="17335" y="9502"/>
                          <a:pt x="17812" y="8740"/>
                          <a:pt x="17431" y="7977"/>
                        </a:cubicBezTo>
                        <a:cubicBezTo>
                          <a:pt x="17050" y="7215"/>
                          <a:pt x="22288" y="10644"/>
                          <a:pt x="22288" y="10644"/>
                        </a:cubicBezTo>
                        <a:lnTo>
                          <a:pt x="22955" y="10644"/>
                        </a:lnTo>
                        <a:lnTo>
                          <a:pt x="24098" y="9978"/>
                        </a:lnTo>
                        <a:cubicBezTo>
                          <a:pt x="24098" y="9978"/>
                          <a:pt x="24098" y="9978"/>
                          <a:pt x="24098" y="9978"/>
                        </a:cubicBezTo>
                        <a:lnTo>
                          <a:pt x="7715" y="72"/>
                        </a:lnTo>
                        <a:cubicBezTo>
                          <a:pt x="7470" y="-24"/>
                          <a:pt x="7198" y="-24"/>
                          <a:pt x="6953" y="72"/>
                        </a:cubicBezTo>
                        <a:close/>
                        <a:moveTo>
                          <a:pt x="14859" y="6358"/>
                        </a:moveTo>
                        <a:cubicBezTo>
                          <a:pt x="15417" y="6614"/>
                          <a:pt x="15835" y="7101"/>
                          <a:pt x="16002" y="7692"/>
                        </a:cubicBezTo>
                        <a:cubicBezTo>
                          <a:pt x="16002" y="7692"/>
                          <a:pt x="16002" y="8644"/>
                          <a:pt x="14764" y="9120"/>
                        </a:cubicBezTo>
                        <a:lnTo>
                          <a:pt x="13430" y="9978"/>
                        </a:lnTo>
                        <a:cubicBezTo>
                          <a:pt x="12080" y="10781"/>
                          <a:pt x="10399" y="10781"/>
                          <a:pt x="9049" y="9978"/>
                        </a:cubicBezTo>
                        <a:lnTo>
                          <a:pt x="3715" y="6930"/>
                        </a:lnTo>
                        <a:cubicBezTo>
                          <a:pt x="2286" y="6073"/>
                          <a:pt x="2191" y="5215"/>
                          <a:pt x="3715" y="4358"/>
                        </a:cubicBezTo>
                        <a:lnTo>
                          <a:pt x="7334" y="2358"/>
                        </a:lnTo>
                        <a:lnTo>
                          <a:pt x="7715" y="2358"/>
                        </a:ln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:a16="http://schemas.microsoft.com/office/drawing/2014/main" id="{8AB70BDC-B1B5-01B5-6F74-70ABD21139CE}"/>
                      </a:ext>
                    </a:extLst>
                  </p:cNvPr>
                  <p:cNvSpPr/>
                  <p:nvPr/>
                </p:nvSpPr>
                <p:spPr>
                  <a:xfrm>
                    <a:off x="4419817" y="3500981"/>
                    <a:ext cx="22002" cy="11489"/>
                  </a:xfrm>
                  <a:custGeom>
                    <a:avLst/>
                    <a:gdLst>
                      <a:gd name="connsiteX0" fmla="*/ 7811 w 22002"/>
                      <a:gd name="connsiteY0" fmla="*/ 1289 h 11489"/>
                      <a:gd name="connsiteX1" fmla="*/ 7811 w 22002"/>
                      <a:gd name="connsiteY1" fmla="*/ 1289 h 11489"/>
                      <a:gd name="connsiteX2" fmla="*/ 16574 w 22002"/>
                      <a:gd name="connsiteY2" fmla="*/ 6337 h 11489"/>
                      <a:gd name="connsiteX3" fmla="*/ 17621 w 22002"/>
                      <a:gd name="connsiteY3" fmla="*/ 7670 h 11489"/>
                      <a:gd name="connsiteX4" fmla="*/ 16478 w 22002"/>
                      <a:gd name="connsiteY4" fmla="*/ 9004 h 11489"/>
                      <a:gd name="connsiteX5" fmla="*/ 15050 w 22002"/>
                      <a:gd name="connsiteY5" fmla="*/ 9861 h 11489"/>
                      <a:gd name="connsiteX6" fmla="*/ 10668 w 22002"/>
                      <a:gd name="connsiteY6" fmla="*/ 9861 h 11489"/>
                      <a:gd name="connsiteX7" fmla="*/ 1905 w 22002"/>
                      <a:gd name="connsiteY7" fmla="*/ 4718 h 11489"/>
                      <a:gd name="connsiteX8" fmla="*/ 1143 w 22002"/>
                      <a:gd name="connsiteY8" fmla="*/ 4718 h 11489"/>
                      <a:gd name="connsiteX9" fmla="*/ 0 w 22002"/>
                      <a:gd name="connsiteY9" fmla="*/ 5384 h 11489"/>
                      <a:gd name="connsiteX10" fmla="*/ 0 w 22002"/>
                      <a:gd name="connsiteY10" fmla="*/ 5384 h 11489"/>
                      <a:gd name="connsiteX11" fmla="*/ 8954 w 22002"/>
                      <a:gd name="connsiteY11" fmla="*/ 10433 h 11489"/>
                      <a:gd name="connsiteX12" fmla="*/ 12668 w 22002"/>
                      <a:gd name="connsiteY12" fmla="*/ 11480 h 11489"/>
                      <a:gd name="connsiteX13" fmla="*/ 16383 w 22002"/>
                      <a:gd name="connsiteY13" fmla="*/ 10528 h 11489"/>
                      <a:gd name="connsiteX14" fmla="*/ 17812 w 22002"/>
                      <a:gd name="connsiteY14" fmla="*/ 9671 h 11489"/>
                      <a:gd name="connsiteX15" fmla="*/ 19050 w 22002"/>
                      <a:gd name="connsiteY15" fmla="*/ 7385 h 11489"/>
                      <a:gd name="connsiteX16" fmla="*/ 20193 w 22002"/>
                      <a:gd name="connsiteY16" fmla="*/ 7956 h 11489"/>
                      <a:gd name="connsiteX17" fmla="*/ 20860 w 22002"/>
                      <a:gd name="connsiteY17" fmla="*/ 7956 h 11489"/>
                      <a:gd name="connsiteX18" fmla="*/ 22003 w 22002"/>
                      <a:gd name="connsiteY18" fmla="*/ 7289 h 11489"/>
                      <a:gd name="connsiteX19" fmla="*/ 22003 w 22002"/>
                      <a:gd name="connsiteY19" fmla="*/ 7289 h 11489"/>
                      <a:gd name="connsiteX20" fmla="*/ 9716 w 22002"/>
                      <a:gd name="connsiteY20" fmla="*/ 146 h 11489"/>
                      <a:gd name="connsiteX21" fmla="*/ 8954 w 22002"/>
                      <a:gd name="connsiteY21" fmla="*/ 146 h 11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2002" h="11489">
                        <a:moveTo>
                          <a:pt x="7811" y="1289"/>
                        </a:moveTo>
                        <a:lnTo>
                          <a:pt x="7811" y="1289"/>
                        </a:lnTo>
                        <a:lnTo>
                          <a:pt x="16574" y="6337"/>
                        </a:lnTo>
                        <a:cubicBezTo>
                          <a:pt x="17240" y="6337"/>
                          <a:pt x="17621" y="7194"/>
                          <a:pt x="17621" y="7670"/>
                        </a:cubicBezTo>
                        <a:cubicBezTo>
                          <a:pt x="17621" y="8147"/>
                          <a:pt x="17621" y="8623"/>
                          <a:pt x="16478" y="9004"/>
                        </a:cubicBezTo>
                        <a:lnTo>
                          <a:pt x="15050" y="9861"/>
                        </a:lnTo>
                        <a:cubicBezTo>
                          <a:pt x="13712" y="10708"/>
                          <a:pt x="12006" y="10708"/>
                          <a:pt x="10668" y="9861"/>
                        </a:cubicBezTo>
                        <a:lnTo>
                          <a:pt x="1905" y="4718"/>
                        </a:lnTo>
                        <a:lnTo>
                          <a:pt x="1143" y="4718"/>
                        </a:lnTo>
                        <a:lnTo>
                          <a:pt x="0" y="5384"/>
                        </a:lnTo>
                        <a:cubicBezTo>
                          <a:pt x="0" y="5384"/>
                          <a:pt x="0" y="5384"/>
                          <a:pt x="0" y="5384"/>
                        </a:cubicBezTo>
                        <a:lnTo>
                          <a:pt x="8954" y="10433"/>
                        </a:lnTo>
                        <a:cubicBezTo>
                          <a:pt x="10057" y="11151"/>
                          <a:pt x="11352" y="11517"/>
                          <a:pt x="12668" y="11480"/>
                        </a:cubicBezTo>
                        <a:cubicBezTo>
                          <a:pt x="13975" y="11551"/>
                          <a:pt x="15272" y="11219"/>
                          <a:pt x="16383" y="10528"/>
                        </a:cubicBezTo>
                        <a:lnTo>
                          <a:pt x="17812" y="9671"/>
                        </a:lnTo>
                        <a:cubicBezTo>
                          <a:pt x="19145" y="8909"/>
                          <a:pt x="19526" y="8147"/>
                          <a:pt x="19050" y="7385"/>
                        </a:cubicBezTo>
                        <a:lnTo>
                          <a:pt x="20193" y="7956"/>
                        </a:lnTo>
                        <a:lnTo>
                          <a:pt x="20860" y="7956"/>
                        </a:lnTo>
                        <a:lnTo>
                          <a:pt x="22003" y="7289"/>
                        </a:lnTo>
                        <a:cubicBezTo>
                          <a:pt x="22003" y="7289"/>
                          <a:pt x="22003" y="7289"/>
                          <a:pt x="22003" y="7289"/>
                        </a:cubicBezTo>
                        <a:lnTo>
                          <a:pt x="9716" y="146"/>
                        </a:lnTo>
                        <a:cubicBezTo>
                          <a:pt x="9499" y="-49"/>
                          <a:pt x="9171" y="-49"/>
                          <a:pt x="8954" y="146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:a16="http://schemas.microsoft.com/office/drawing/2014/main" id="{4B209202-AB09-C72F-818C-48F655990723}"/>
                      </a:ext>
                    </a:extLst>
                  </p:cNvPr>
                  <p:cNvSpPr/>
                  <p:nvPr/>
                </p:nvSpPr>
                <p:spPr>
                  <a:xfrm>
                    <a:off x="4434486" y="3494459"/>
                    <a:ext cx="20288" cy="11430"/>
                  </a:xfrm>
                  <a:custGeom>
                    <a:avLst/>
                    <a:gdLst>
                      <a:gd name="connsiteX0" fmla="*/ 1714 w 20288"/>
                      <a:gd name="connsiteY0" fmla="*/ 2858 h 11430"/>
                      <a:gd name="connsiteX1" fmla="*/ 0 w 20288"/>
                      <a:gd name="connsiteY1" fmla="*/ 5048 h 11430"/>
                      <a:gd name="connsiteX2" fmla="*/ 1714 w 20288"/>
                      <a:gd name="connsiteY2" fmla="*/ 7239 h 11430"/>
                      <a:gd name="connsiteX3" fmla="*/ 7239 w 20288"/>
                      <a:gd name="connsiteY3" fmla="*/ 10382 h 11430"/>
                      <a:gd name="connsiteX4" fmla="*/ 10954 w 20288"/>
                      <a:gd name="connsiteY4" fmla="*/ 11430 h 11430"/>
                      <a:gd name="connsiteX5" fmla="*/ 14764 w 20288"/>
                      <a:gd name="connsiteY5" fmla="*/ 10382 h 11430"/>
                      <a:gd name="connsiteX6" fmla="*/ 16097 w 20288"/>
                      <a:gd name="connsiteY6" fmla="*/ 9620 h 11430"/>
                      <a:gd name="connsiteX7" fmla="*/ 17336 w 20288"/>
                      <a:gd name="connsiteY7" fmla="*/ 7334 h 11430"/>
                      <a:gd name="connsiteX8" fmla="*/ 18479 w 20288"/>
                      <a:gd name="connsiteY8" fmla="*/ 7811 h 11430"/>
                      <a:gd name="connsiteX9" fmla="*/ 19145 w 20288"/>
                      <a:gd name="connsiteY9" fmla="*/ 7811 h 11430"/>
                      <a:gd name="connsiteX10" fmla="*/ 20288 w 20288"/>
                      <a:gd name="connsiteY10" fmla="*/ 7144 h 11430"/>
                      <a:gd name="connsiteX11" fmla="*/ 20288 w 20288"/>
                      <a:gd name="connsiteY11" fmla="*/ 7144 h 11430"/>
                      <a:gd name="connsiteX12" fmla="*/ 8001 w 20288"/>
                      <a:gd name="connsiteY12" fmla="*/ 0 h 11430"/>
                      <a:gd name="connsiteX13" fmla="*/ 7239 w 20288"/>
                      <a:gd name="connsiteY13" fmla="*/ 0 h 11430"/>
                      <a:gd name="connsiteX14" fmla="*/ 14859 w 20288"/>
                      <a:gd name="connsiteY14" fmla="*/ 5715 h 11430"/>
                      <a:gd name="connsiteX15" fmla="*/ 15907 w 20288"/>
                      <a:gd name="connsiteY15" fmla="*/ 7144 h 11430"/>
                      <a:gd name="connsiteX16" fmla="*/ 14764 w 20288"/>
                      <a:gd name="connsiteY16" fmla="*/ 8477 h 11430"/>
                      <a:gd name="connsiteX17" fmla="*/ 13335 w 20288"/>
                      <a:gd name="connsiteY17" fmla="*/ 9335 h 11430"/>
                      <a:gd name="connsiteX18" fmla="*/ 8954 w 20288"/>
                      <a:gd name="connsiteY18" fmla="*/ 9335 h 11430"/>
                      <a:gd name="connsiteX19" fmla="*/ 3715 w 20288"/>
                      <a:gd name="connsiteY19" fmla="*/ 6287 h 11430"/>
                      <a:gd name="connsiteX20" fmla="*/ 3715 w 20288"/>
                      <a:gd name="connsiteY20" fmla="*/ 3810 h 11430"/>
                      <a:gd name="connsiteX21" fmla="*/ 7239 w 20288"/>
                      <a:gd name="connsiteY21" fmla="*/ 1715 h 11430"/>
                      <a:gd name="connsiteX22" fmla="*/ 7715 w 20288"/>
                      <a:gd name="connsiteY22" fmla="*/ 1715 h 11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0288" h="11430">
                        <a:moveTo>
                          <a:pt x="1714" y="2858"/>
                        </a:moveTo>
                        <a:cubicBezTo>
                          <a:pt x="572" y="3524"/>
                          <a:pt x="0" y="4286"/>
                          <a:pt x="0" y="5048"/>
                        </a:cubicBezTo>
                        <a:cubicBezTo>
                          <a:pt x="0" y="5810"/>
                          <a:pt x="572" y="6572"/>
                          <a:pt x="1714" y="7239"/>
                        </a:cubicBezTo>
                        <a:lnTo>
                          <a:pt x="7239" y="10382"/>
                        </a:lnTo>
                        <a:cubicBezTo>
                          <a:pt x="8362" y="11057"/>
                          <a:pt x="9644" y="11419"/>
                          <a:pt x="10954" y="11430"/>
                        </a:cubicBezTo>
                        <a:cubicBezTo>
                          <a:pt x="12294" y="11422"/>
                          <a:pt x="13608" y="11061"/>
                          <a:pt x="14764" y="10382"/>
                        </a:cubicBezTo>
                        <a:lnTo>
                          <a:pt x="16097" y="9620"/>
                        </a:lnTo>
                        <a:cubicBezTo>
                          <a:pt x="17431" y="8858"/>
                          <a:pt x="17812" y="8096"/>
                          <a:pt x="17336" y="7334"/>
                        </a:cubicBezTo>
                        <a:cubicBezTo>
                          <a:pt x="16859" y="6572"/>
                          <a:pt x="18479" y="7811"/>
                          <a:pt x="18479" y="7811"/>
                        </a:cubicBezTo>
                        <a:lnTo>
                          <a:pt x="19145" y="7811"/>
                        </a:lnTo>
                        <a:lnTo>
                          <a:pt x="20288" y="7144"/>
                        </a:lnTo>
                        <a:cubicBezTo>
                          <a:pt x="20288" y="7144"/>
                          <a:pt x="20288" y="7144"/>
                          <a:pt x="20288" y="7144"/>
                        </a:cubicBezTo>
                        <a:lnTo>
                          <a:pt x="8001" y="0"/>
                        </a:lnTo>
                        <a:lnTo>
                          <a:pt x="7239" y="0"/>
                        </a:lnTo>
                        <a:close/>
                        <a:moveTo>
                          <a:pt x="14859" y="5715"/>
                        </a:moveTo>
                        <a:cubicBezTo>
                          <a:pt x="15526" y="5715"/>
                          <a:pt x="15907" y="6667"/>
                          <a:pt x="15907" y="7144"/>
                        </a:cubicBezTo>
                        <a:cubicBezTo>
                          <a:pt x="15907" y="7620"/>
                          <a:pt x="15907" y="8001"/>
                          <a:pt x="14764" y="8477"/>
                        </a:cubicBezTo>
                        <a:lnTo>
                          <a:pt x="13335" y="9335"/>
                        </a:lnTo>
                        <a:cubicBezTo>
                          <a:pt x="11985" y="10137"/>
                          <a:pt x="10304" y="10137"/>
                          <a:pt x="8954" y="9335"/>
                        </a:cubicBezTo>
                        <a:lnTo>
                          <a:pt x="3715" y="6287"/>
                        </a:lnTo>
                        <a:cubicBezTo>
                          <a:pt x="2191" y="5429"/>
                          <a:pt x="2191" y="4572"/>
                          <a:pt x="3715" y="3810"/>
                        </a:cubicBezTo>
                        <a:lnTo>
                          <a:pt x="7239" y="1715"/>
                        </a:lnTo>
                        <a:lnTo>
                          <a:pt x="7715" y="1715"/>
                        </a:ln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:a16="http://schemas.microsoft.com/office/drawing/2014/main" id="{E339D12A-9619-F8E0-C0A9-50E77348E064}"/>
                      </a:ext>
                    </a:extLst>
                  </p:cNvPr>
                  <p:cNvSpPr/>
                  <p:nvPr/>
                </p:nvSpPr>
                <p:spPr>
                  <a:xfrm>
                    <a:off x="4451250" y="3482256"/>
                    <a:ext cx="18478" cy="11060"/>
                  </a:xfrm>
                  <a:custGeom>
                    <a:avLst/>
                    <a:gdLst>
                      <a:gd name="connsiteX0" fmla="*/ 8191 w 18478"/>
                      <a:gd name="connsiteY0" fmla="*/ 1631 h 11060"/>
                      <a:gd name="connsiteX1" fmla="*/ 8191 w 18478"/>
                      <a:gd name="connsiteY1" fmla="*/ 1631 h 11060"/>
                      <a:gd name="connsiteX2" fmla="*/ 15907 w 18478"/>
                      <a:gd name="connsiteY2" fmla="*/ 9632 h 11060"/>
                      <a:gd name="connsiteX3" fmla="*/ 1905 w 18478"/>
                      <a:gd name="connsiteY3" fmla="*/ 5251 h 11060"/>
                      <a:gd name="connsiteX4" fmla="*/ 1143 w 18478"/>
                      <a:gd name="connsiteY4" fmla="*/ 5251 h 11060"/>
                      <a:gd name="connsiteX5" fmla="*/ 0 w 18478"/>
                      <a:gd name="connsiteY5" fmla="*/ 6013 h 11060"/>
                      <a:gd name="connsiteX6" fmla="*/ 0 w 18478"/>
                      <a:gd name="connsiteY6" fmla="*/ 6013 h 11060"/>
                      <a:gd name="connsiteX7" fmla="*/ 15907 w 18478"/>
                      <a:gd name="connsiteY7" fmla="*/ 11061 h 11060"/>
                      <a:gd name="connsiteX8" fmla="*/ 16764 w 18478"/>
                      <a:gd name="connsiteY8" fmla="*/ 11061 h 11060"/>
                      <a:gd name="connsiteX9" fmla="*/ 18479 w 18478"/>
                      <a:gd name="connsiteY9" fmla="*/ 10108 h 11060"/>
                      <a:gd name="connsiteX10" fmla="*/ 18479 w 18478"/>
                      <a:gd name="connsiteY10" fmla="*/ 9632 h 11060"/>
                      <a:gd name="connsiteX11" fmla="*/ 9906 w 18478"/>
                      <a:gd name="connsiteY11" fmla="*/ 107 h 11060"/>
                      <a:gd name="connsiteX12" fmla="*/ 9239 w 18478"/>
                      <a:gd name="connsiteY12" fmla="*/ 107 h 11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8478" h="11060">
                        <a:moveTo>
                          <a:pt x="8191" y="1631"/>
                        </a:moveTo>
                        <a:cubicBezTo>
                          <a:pt x="8191" y="1631"/>
                          <a:pt x="8191" y="1631"/>
                          <a:pt x="8191" y="1631"/>
                        </a:cubicBezTo>
                        <a:lnTo>
                          <a:pt x="15907" y="9632"/>
                        </a:lnTo>
                        <a:cubicBezTo>
                          <a:pt x="15907" y="9632"/>
                          <a:pt x="1905" y="5251"/>
                          <a:pt x="1905" y="5251"/>
                        </a:cubicBezTo>
                        <a:cubicBezTo>
                          <a:pt x="1660" y="5155"/>
                          <a:pt x="1388" y="5155"/>
                          <a:pt x="1143" y="5251"/>
                        </a:cubicBezTo>
                        <a:lnTo>
                          <a:pt x="0" y="6013"/>
                        </a:lnTo>
                        <a:cubicBezTo>
                          <a:pt x="0" y="6013"/>
                          <a:pt x="0" y="6013"/>
                          <a:pt x="0" y="6013"/>
                        </a:cubicBezTo>
                        <a:lnTo>
                          <a:pt x="15907" y="11061"/>
                        </a:lnTo>
                        <a:cubicBezTo>
                          <a:pt x="15907" y="11061"/>
                          <a:pt x="16573" y="11061"/>
                          <a:pt x="16764" y="11061"/>
                        </a:cubicBezTo>
                        <a:lnTo>
                          <a:pt x="18479" y="10108"/>
                        </a:lnTo>
                        <a:cubicBezTo>
                          <a:pt x="18479" y="10108"/>
                          <a:pt x="18479" y="10108"/>
                          <a:pt x="18479" y="9632"/>
                        </a:cubicBezTo>
                        <a:lnTo>
                          <a:pt x="9906" y="107"/>
                        </a:lnTo>
                        <a:cubicBezTo>
                          <a:pt x="9707" y="-36"/>
                          <a:pt x="9439" y="-36"/>
                          <a:pt x="9239" y="107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:a16="http://schemas.microsoft.com/office/drawing/2014/main" id="{800D653C-8789-32E8-C199-7090E3ED72C8}"/>
                      </a:ext>
                    </a:extLst>
                  </p:cNvPr>
                  <p:cNvSpPr/>
                  <p:nvPr/>
                </p:nvSpPr>
                <p:spPr>
                  <a:xfrm>
                    <a:off x="4464870" y="3477921"/>
                    <a:ext cx="20288" cy="10350"/>
                  </a:xfrm>
                  <a:custGeom>
                    <a:avLst/>
                    <a:gdLst>
                      <a:gd name="connsiteX0" fmla="*/ 3905 w 20288"/>
                      <a:gd name="connsiteY0" fmla="*/ 536 h 10350"/>
                      <a:gd name="connsiteX1" fmla="*/ 1810 w 20288"/>
                      <a:gd name="connsiteY1" fmla="*/ 1774 h 10350"/>
                      <a:gd name="connsiteX2" fmla="*/ 0 w 20288"/>
                      <a:gd name="connsiteY2" fmla="*/ 3965 h 10350"/>
                      <a:gd name="connsiteX3" fmla="*/ 1810 w 20288"/>
                      <a:gd name="connsiteY3" fmla="*/ 6156 h 10350"/>
                      <a:gd name="connsiteX4" fmla="*/ 7239 w 20288"/>
                      <a:gd name="connsiteY4" fmla="*/ 9299 h 10350"/>
                      <a:gd name="connsiteX5" fmla="*/ 14859 w 20288"/>
                      <a:gd name="connsiteY5" fmla="*/ 9299 h 10350"/>
                      <a:gd name="connsiteX6" fmla="*/ 20288 w 20288"/>
                      <a:gd name="connsiteY6" fmla="*/ 6251 h 10350"/>
                      <a:gd name="connsiteX7" fmla="*/ 20288 w 20288"/>
                      <a:gd name="connsiteY7" fmla="*/ 5775 h 10350"/>
                      <a:gd name="connsiteX8" fmla="*/ 19336 w 20288"/>
                      <a:gd name="connsiteY8" fmla="*/ 5775 h 10350"/>
                      <a:gd name="connsiteX9" fmla="*/ 18669 w 20288"/>
                      <a:gd name="connsiteY9" fmla="*/ 5775 h 10350"/>
                      <a:gd name="connsiteX10" fmla="*/ 13430 w 20288"/>
                      <a:gd name="connsiteY10" fmla="*/ 8728 h 10350"/>
                      <a:gd name="connsiteX11" fmla="*/ 9049 w 20288"/>
                      <a:gd name="connsiteY11" fmla="*/ 8728 h 10350"/>
                      <a:gd name="connsiteX12" fmla="*/ 7525 w 20288"/>
                      <a:gd name="connsiteY12" fmla="*/ 7871 h 10350"/>
                      <a:gd name="connsiteX13" fmla="*/ 14764 w 20288"/>
                      <a:gd name="connsiteY13" fmla="*/ 3394 h 10350"/>
                      <a:gd name="connsiteX14" fmla="*/ 14764 w 20288"/>
                      <a:gd name="connsiteY14" fmla="*/ 2917 h 10350"/>
                      <a:gd name="connsiteX15" fmla="*/ 11525 w 20288"/>
                      <a:gd name="connsiteY15" fmla="*/ 1108 h 10350"/>
                      <a:gd name="connsiteX16" fmla="*/ 7715 w 20288"/>
                      <a:gd name="connsiteY16" fmla="*/ 60 h 10350"/>
                      <a:gd name="connsiteX17" fmla="*/ 3905 w 20288"/>
                      <a:gd name="connsiteY17" fmla="*/ 536 h 10350"/>
                      <a:gd name="connsiteX18" fmla="*/ 11716 w 20288"/>
                      <a:gd name="connsiteY18" fmla="*/ 2822 h 10350"/>
                      <a:gd name="connsiteX19" fmla="*/ 6191 w 20288"/>
                      <a:gd name="connsiteY19" fmla="*/ 6251 h 10350"/>
                      <a:gd name="connsiteX20" fmla="*/ 5620 w 20288"/>
                      <a:gd name="connsiteY20" fmla="*/ 6251 h 10350"/>
                      <a:gd name="connsiteX21" fmla="*/ 3715 w 20288"/>
                      <a:gd name="connsiteY21" fmla="*/ 5108 h 10350"/>
                      <a:gd name="connsiteX22" fmla="*/ 3715 w 20288"/>
                      <a:gd name="connsiteY22" fmla="*/ 2632 h 10350"/>
                      <a:gd name="connsiteX23" fmla="*/ 5429 w 20288"/>
                      <a:gd name="connsiteY23" fmla="*/ 1679 h 10350"/>
                      <a:gd name="connsiteX24" fmla="*/ 9811 w 20288"/>
                      <a:gd name="connsiteY24" fmla="*/ 1679 h 10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20288" h="10350">
                        <a:moveTo>
                          <a:pt x="3905" y="536"/>
                        </a:moveTo>
                        <a:lnTo>
                          <a:pt x="1810" y="1774"/>
                        </a:lnTo>
                        <a:cubicBezTo>
                          <a:pt x="667" y="2536"/>
                          <a:pt x="0" y="3203"/>
                          <a:pt x="0" y="3965"/>
                        </a:cubicBezTo>
                        <a:cubicBezTo>
                          <a:pt x="0" y="4727"/>
                          <a:pt x="571" y="5489"/>
                          <a:pt x="1810" y="6156"/>
                        </a:cubicBezTo>
                        <a:lnTo>
                          <a:pt x="7239" y="9299"/>
                        </a:lnTo>
                        <a:cubicBezTo>
                          <a:pt x="9586" y="10701"/>
                          <a:pt x="12513" y="10701"/>
                          <a:pt x="14859" y="9299"/>
                        </a:cubicBezTo>
                        <a:lnTo>
                          <a:pt x="20288" y="6251"/>
                        </a:lnTo>
                        <a:cubicBezTo>
                          <a:pt x="20288" y="6251"/>
                          <a:pt x="20288" y="6251"/>
                          <a:pt x="20288" y="5775"/>
                        </a:cubicBezTo>
                        <a:lnTo>
                          <a:pt x="19336" y="5775"/>
                        </a:lnTo>
                        <a:lnTo>
                          <a:pt x="18669" y="5775"/>
                        </a:lnTo>
                        <a:lnTo>
                          <a:pt x="13430" y="8728"/>
                        </a:lnTo>
                        <a:cubicBezTo>
                          <a:pt x="12093" y="9575"/>
                          <a:pt x="10387" y="9575"/>
                          <a:pt x="9049" y="8728"/>
                        </a:cubicBezTo>
                        <a:lnTo>
                          <a:pt x="7525" y="7871"/>
                        </a:lnTo>
                        <a:cubicBezTo>
                          <a:pt x="7525" y="7871"/>
                          <a:pt x="14764" y="3394"/>
                          <a:pt x="14764" y="3394"/>
                        </a:cubicBezTo>
                        <a:cubicBezTo>
                          <a:pt x="14764" y="3394"/>
                          <a:pt x="14764" y="3394"/>
                          <a:pt x="14764" y="2917"/>
                        </a:cubicBezTo>
                        <a:lnTo>
                          <a:pt x="11525" y="1108"/>
                        </a:lnTo>
                        <a:cubicBezTo>
                          <a:pt x="10383" y="397"/>
                          <a:pt x="9060" y="33"/>
                          <a:pt x="7715" y="60"/>
                        </a:cubicBezTo>
                        <a:cubicBezTo>
                          <a:pt x="6425" y="-101"/>
                          <a:pt x="5116" y="63"/>
                          <a:pt x="3905" y="536"/>
                        </a:cubicBezTo>
                        <a:close/>
                        <a:moveTo>
                          <a:pt x="11716" y="2822"/>
                        </a:moveTo>
                        <a:cubicBezTo>
                          <a:pt x="9940" y="4067"/>
                          <a:pt x="8095" y="5212"/>
                          <a:pt x="6191" y="6251"/>
                        </a:cubicBezTo>
                        <a:lnTo>
                          <a:pt x="5620" y="6251"/>
                        </a:lnTo>
                        <a:lnTo>
                          <a:pt x="3715" y="5108"/>
                        </a:lnTo>
                        <a:cubicBezTo>
                          <a:pt x="2191" y="4346"/>
                          <a:pt x="2191" y="3489"/>
                          <a:pt x="3715" y="2632"/>
                        </a:cubicBezTo>
                        <a:lnTo>
                          <a:pt x="5429" y="1679"/>
                        </a:lnTo>
                        <a:cubicBezTo>
                          <a:pt x="6767" y="832"/>
                          <a:pt x="8473" y="832"/>
                          <a:pt x="9811" y="1679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:a16="http://schemas.microsoft.com/office/drawing/2014/main" id="{1333AE99-B500-4254-25B3-9D22F0B37041}"/>
                      </a:ext>
                    </a:extLst>
                  </p:cNvPr>
                  <p:cNvSpPr/>
                  <p:nvPr/>
                </p:nvSpPr>
                <p:spPr>
                  <a:xfrm>
                    <a:off x="4476110" y="3470066"/>
                    <a:ext cx="21907" cy="11058"/>
                  </a:xfrm>
                  <a:custGeom>
                    <a:avLst/>
                    <a:gdLst>
                      <a:gd name="connsiteX0" fmla="*/ 5620 w 21907"/>
                      <a:gd name="connsiteY0" fmla="*/ 771 h 11058"/>
                      <a:gd name="connsiteX1" fmla="*/ 4191 w 21907"/>
                      <a:gd name="connsiteY1" fmla="*/ 1629 h 11058"/>
                      <a:gd name="connsiteX2" fmla="*/ 2953 w 21907"/>
                      <a:gd name="connsiteY2" fmla="*/ 3915 h 11058"/>
                      <a:gd name="connsiteX3" fmla="*/ 1810 w 21907"/>
                      <a:gd name="connsiteY3" fmla="*/ 3343 h 11058"/>
                      <a:gd name="connsiteX4" fmla="*/ 1143 w 21907"/>
                      <a:gd name="connsiteY4" fmla="*/ 3343 h 11058"/>
                      <a:gd name="connsiteX5" fmla="*/ 0 w 21907"/>
                      <a:gd name="connsiteY5" fmla="*/ 4010 h 11058"/>
                      <a:gd name="connsiteX6" fmla="*/ 0 w 21907"/>
                      <a:gd name="connsiteY6" fmla="*/ 4010 h 11058"/>
                      <a:gd name="connsiteX7" fmla="*/ 12287 w 21907"/>
                      <a:gd name="connsiteY7" fmla="*/ 11058 h 11058"/>
                      <a:gd name="connsiteX8" fmla="*/ 12954 w 21907"/>
                      <a:gd name="connsiteY8" fmla="*/ 11058 h 11058"/>
                      <a:gd name="connsiteX9" fmla="*/ 14097 w 21907"/>
                      <a:gd name="connsiteY9" fmla="*/ 10392 h 11058"/>
                      <a:gd name="connsiteX10" fmla="*/ 14097 w 21907"/>
                      <a:gd name="connsiteY10" fmla="*/ 10392 h 11058"/>
                      <a:gd name="connsiteX11" fmla="*/ 5429 w 21907"/>
                      <a:gd name="connsiteY11" fmla="*/ 5439 h 11058"/>
                      <a:gd name="connsiteX12" fmla="*/ 4382 w 21907"/>
                      <a:gd name="connsiteY12" fmla="*/ 4010 h 11058"/>
                      <a:gd name="connsiteX13" fmla="*/ 5525 w 21907"/>
                      <a:gd name="connsiteY13" fmla="*/ 2676 h 11058"/>
                      <a:gd name="connsiteX14" fmla="*/ 6953 w 21907"/>
                      <a:gd name="connsiteY14" fmla="*/ 1819 h 11058"/>
                      <a:gd name="connsiteX15" fmla="*/ 11240 w 21907"/>
                      <a:gd name="connsiteY15" fmla="*/ 1819 h 11058"/>
                      <a:gd name="connsiteX16" fmla="*/ 20098 w 21907"/>
                      <a:gd name="connsiteY16" fmla="*/ 6867 h 11058"/>
                      <a:gd name="connsiteX17" fmla="*/ 20765 w 21907"/>
                      <a:gd name="connsiteY17" fmla="*/ 6867 h 11058"/>
                      <a:gd name="connsiteX18" fmla="*/ 21908 w 21907"/>
                      <a:gd name="connsiteY18" fmla="*/ 6201 h 11058"/>
                      <a:gd name="connsiteX19" fmla="*/ 21908 w 21907"/>
                      <a:gd name="connsiteY19" fmla="*/ 6201 h 11058"/>
                      <a:gd name="connsiteX20" fmla="*/ 12954 w 21907"/>
                      <a:gd name="connsiteY20" fmla="*/ 1057 h 11058"/>
                      <a:gd name="connsiteX21" fmla="*/ 9239 w 21907"/>
                      <a:gd name="connsiteY21" fmla="*/ 9 h 11058"/>
                      <a:gd name="connsiteX22" fmla="*/ 5620 w 21907"/>
                      <a:gd name="connsiteY22" fmla="*/ 771 h 110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1907" h="11058">
                        <a:moveTo>
                          <a:pt x="5620" y="771"/>
                        </a:moveTo>
                        <a:lnTo>
                          <a:pt x="4191" y="1629"/>
                        </a:lnTo>
                        <a:cubicBezTo>
                          <a:pt x="2858" y="2391"/>
                          <a:pt x="2477" y="3153"/>
                          <a:pt x="2953" y="3915"/>
                        </a:cubicBezTo>
                        <a:cubicBezTo>
                          <a:pt x="3429" y="4677"/>
                          <a:pt x="1810" y="3343"/>
                          <a:pt x="1810" y="3343"/>
                        </a:cubicBezTo>
                        <a:lnTo>
                          <a:pt x="1143" y="3343"/>
                        </a:lnTo>
                        <a:lnTo>
                          <a:pt x="0" y="4010"/>
                        </a:lnTo>
                        <a:cubicBezTo>
                          <a:pt x="0" y="4010"/>
                          <a:pt x="0" y="4010"/>
                          <a:pt x="0" y="4010"/>
                        </a:cubicBezTo>
                        <a:lnTo>
                          <a:pt x="12287" y="11058"/>
                        </a:lnTo>
                        <a:lnTo>
                          <a:pt x="12954" y="11058"/>
                        </a:lnTo>
                        <a:lnTo>
                          <a:pt x="14097" y="10392"/>
                        </a:lnTo>
                        <a:cubicBezTo>
                          <a:pt x="14097" y="10392"/>
                          <a:pt x="14097" y="10392"/>
                          <a:pt x="14097" y="10392"/>
                        </a:cubicBezTo>
                        <a:lnTo>
                          <a:pt x="5429" y="5439"/>
                        </a:lnTo>
                        <a:cubicBezTo>
                          <a:pt x="4667" y="4962"/>
                          <a:pt x="4382" y="4486"/>
                          <a:pt x="4382" y="4010"/>
                        </a:cubicBezTo>
                        <a:cubicBezTo>
                          <a:pt x="4382" y="3534"/>
                          <a:pt x="4382" y="3057"/>
                          <a:pt x="5525" y="2676"/>
                        </a:cubicBezTo>
                        <a:lnTo>
                          <a:pt x="6953" y="1819"/>
                        </a:lnTo>
                        <a:cubicBezTo>
                          <a:pt x="8254" y="965"/>
                          <a:pt x="9939" y="965"/>
                          <a:pt x="11240" y="1819"/>
                        </a:cubicBezTo>
                        <a:lnTo>
                          <a:pt x="20098" y="6867"/>
                        </a:lnTo>
                        <a:lnTo>
                          <a:pt x="20765" y="6867"/>
                        </a:lnTo>
                        <a:lnTo>
                          <a:pt x="21908" y="6201"/>
                        </a:lnTo>
                        <a:cubicBezTo>
                          <a:pt x="21908" y="6201"/>
                          <a:pt x="21908" y="6201"/>
                          <a:pt x="21908" y="6201"/>
                        </a:cubicBezTo>
                        <a:lnTo>
                          <a:pt x="12954" y="1057"/>
                        </a:lnTo>
                        <a:cubicBezTo>
                          <a:pt x="11832" y="382"/>
                          <a:pt x="10549" y="21"/>
                          <a:pt x="9239" y="9"/>
                        </a:cubicBezTo>
                        <a:cubicBezTo>
                          <a:pt x="7987" y="-54"/>
                          <a:pt x="6740" y="208"/>
                          <a:pt x="5620" y="771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:a16="http://schemas.microsoft.com/office/drawing/2014/main" id="{1241FA6F-1B06-D153-BFAE-D042EE8579AA}"/>
                      </a:ext>
                    </a:extLst>
                  </p:cNvPr>
                  <p:cNvSpPr/>
                  <p:nvPr/>
                </p:nvSpPr>
                <p:spPr>
                  <a:xfrm>
                    <a:off x="4484397" y="3463313"/>
                    <a:ext cx="4286" cy="2000"/>
                  </a:xfrm>
                  <a:custGeom>
                    <a:avLst/>
                    <a:gdLst>
                      <a:gd name="connsiteX0" fmla="*/ 0 w 4286"/>
                      <a:gd name="connsiteY0" fmla="*/ 571 h 2000"/>
                      <a:gd name="connsiteX1" fmla="*/ 0 w 4286"/>
                      <a:gd name="connsiteY1" fmla="*/ 571 h 2000"/>
                      <a:gd name="connsiteX2" fmla="*/ 2381 w 4286"/>
                      <a:gd name="connsiteY2" fmla="*/ 2000 h 2000"/>
                      <a:gd name="connsiteX3" fmla="*/ 3048 w 4286"/>
                      <a:gd name="connsiteY3" fmla="*/ 2000 h 2000"/>
                      <a:gd name="connsiteX4" fmla="*/ 4286 w 4286"/>
                      <a:gd name="connsiteY4" fmla="*/ 1333 h 2000"/>
                      <a:gd name="connsiteX5" fmla="*/ 4286 w 4286"/>
                      <a:gd name="connsiteY5" fmla="*/ 1333 h 2000"/>
                      <a:gd name="connsiteX6" fmla="*/ 1809 w 4286"/>
                      <a:gd name="connsiteY6" fmla="*/ 0 h 2000"/>
                      <a:gd name="connsiteX7" fmla="*/ 1143 w 4286"/>
                      <a:gd name="connsiteY7" fmla="*/ 0 h 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286" h="2000">
                        <a:moveTo>
                          <a:pt x="0" y="571"/>
                        </a:moveTo>
                        <a:cubicBezTo>
                          <a:pt x="0" y="571"/>
                          <a:pt x="0" y="571"/>
                          <a:pt x="0" y="571"/>
                        </a:cubicBezTo>
                        <a:lnTo>
                          <a:pt x="2381" y="2000"/>
                        </a:lnTo>
                        <a:lnTo>
                          <a:pt x="3048" y="2000"/>
                        </a:lnTo>
                        <a:lnTo>
                          <a:pt x="4286" y="1333"/>
                        </a:lnTo>
                        <a:cubicBezTo>
                          <a:pt x="4286" y="1333"/>
                          <a:pt x="4286" y="1333"/>
                          <a:pt x="4286" y="1333"/>
                        </a:cubicBezTo>
                        <a:lnTo>
                          <a:pt x="1809" y="0"/>
                        </a:lnTo>
                        <a:lnTo>
                          <a:pt x="1143" y="0"/>
                        </a:ln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:a16="http://schemas.microsoft.com/office/drawing/2014/main" id="{EB23D3FE-B3F0-B7FC-B73C-E05704D6AF1D}"/>
                      </a:ext>
                    </a:extLst>
                  </p:cNvPr>
                  <p:cNvSpPr/>
                  <p:nvPr/>
                </p:nvSpPr>
                <p:spPr>
                  <a:xfrm>
                    <a:off x="4489254" y="3465908"/>
                    <a:ext cx="14192" cy="7882"/>
                  </a:xfrm>
                  <a:custGeom>
                    <a:avLst/>
                    <a:gdLst>
                      <a:gd name="connsiteX0" fmla="*/ 0 w 14192"/>
                      <a:gd name="connsiteY0" fmla="*/ 834 h 7882"/>
                      <a:gd name="connsiteX1" fmla="*/ 0 w 14192"/>
                      <a:gd name="connsiteY1" fmla="*/ 834 h 7882"/>
                      <a:gd name="connsiteX2" fmla="*/ 12383 w 14192"/>
                      <a:gd name="connsiteY2" fmla="*/ 7882 h 7882"/>
                      <a:gd name="connsiteX3" fmla="*/ 13049 w 14192"/>
                      <a:gd name="connsiteY3" fmla="*/ 7882 h 7882"/>
                      <a:gd name="connsiteX4" fmla="*/ 14192 w 14192"/>
                      <a:gd name="connsiteY4" fmla="*/ 7215 h 7882"/>
                      <a:gd name="connsiteX5" fmla="*/ 14192 w 14192"/>
                      <a:gd name="connsiteY5" fmla="*/ 7215 h 7882"/>
                      <a:gd name="connsiteX6" fmla="*/ 1905 w 14192"/>
                      <a:gd name="connsiteY6" fmla="*/ 72 h 7882"/>
                      <a:gd name="connsiteX7" fmla="*/ 1143 w 14192"/>
                      <a:gd name="connsiteY7" fmla="*/ 72 h 7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192" h="7882">
                        <a:moveTo>
                          <a:pt x="0" y="834"/>
                        </a:moveTo>
                        <a:cubicBezTo>
                          <a:pt x="0" y="834"/>
                          <a:pt x="0" y="834"/>
                          <a:pt x="0" y="834"/>
                        </a:cubicBezTo>
                        <a:lnTo>
                          <a:pt x="12383" y="7882"/>
                        </a:lnTo>
                        <a:lnTo>
                          <a:pt x="13049" y="7882"/>
                        </a:lnTo>
                        <a:lnTo>
                          <a:pt x="14192" y="7215"/>
                        </a:lnTo>
                        <a:cubicBezTo>
                          <a:pt x="14192" y="7215"/>
                          <a:pt x="14192" y="7215"/>
                          <a:pt x="14192" y="7215"/>
                        </a:cubicBezTo>
                        <a:lnTo>
                          <a:pt x="1905" y="72"/>
                        </a:lnTo>
                        <a:cubicBezTo>
                          <a:pt x="1660" y="-24"/>
                          <a:pt x="1388" y="-24"/>
                          <a:pt x="1143" y="72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:a16="http://schemas.microsoft.com/office/drawing/2014/main" id="{7D45A4A0-E4B5-668C-FC5A-92CAEBA10C7C}"/>
                      </a:ext>
                    </a:extLst>
                  </p:cNvPr>
                  <p:cNvSpPr/>
                  <p:nvPr/>
                </p:nvSpPr>
                <p:spPr>
                  <a:xfrm>
                    <a:off x="4496208" y="3458455"/>
                    <a:ext cx="20288" cy="11344"/>
                  </a:xfrm>
                  <a:custGeom>
                    <a:avLst/>
                    <a:gdLst>
                      <a:gd name="connsiteX0" fmla="*/ 1714 w 20288"/>
                      <a:gd name="connsiteY0" fmla="*/ 2858 h 11344"/>
                      <a:gd name="connsiteX1" fmla="*/ 0 w 20288"/>
                      <a:gd name="connsiteY1" fmla="*/ 5048 h 11344"/>
                      <a:gd name="connsiteX2" fmla="*/ 1714 w 20288"/>
                      <a:gd name="connsiteY2" fmla="*/ 7239 h 11344"/>
                      <a:gd name="connsiteX3" fmla="*/ 7239 w 20288"/>
                      <a:gd name="connsiteY3" fmla="*/ 10382 h 11344"/>
                      <a:gd name="connsiteX4" fmla="*/ 11049 w 20288"/>
                      <a:gd name="connsiteY4" fmla="*/ 11335 h 11344"/>
                      <a:gd name="connsiteX5" fmla="*/ 14764 w 20288"/>
                      <a:gd name="connsiteY5" fmla="*/ 10382 h 11344"/>
                      <a:gd name="connsiteX6" fmla="*/ 16097 w 20288"/>
                      <a:gd name="connsiteY6" fmla="*/ 9620 h 11344"/>
                      <a:gd name="connsiteX7" fmla="*/ 17336 w 20288"/>
                      <a:gd name="connsiteY7" fmla="*/ 7334 h 11344"/>
                      <a:gd name="connsiteX8" fmla="*/ 18479 w 20288"/>
                      <a:gd name="connsiteY8" fmla="*/ 7811 h 11344"/>
                      <a:gd name="connsiteX9" fmla="*/ 19145 w 20288"/>
                      <a:gd name="connsiteY9" fmla="*/ 7811 h 11344"/>
                      <a:gd name="connsiteX10" fmla="*/ 20288 w 20288"/>
                      <a:gd name="connsiteY10" fmla="*/ 7144 h 11344"/>
                      <a:gd name="connsiteX11" fmla="*/ 20288 w 20288"/>
                      <a:gd name="connsiteY11" fmla="*/ 7144 h 11344"/>
                      <a:gd name="connsiteX12" fmla="*/ 8001 w 20288"/>
                      <a:gd name="connsiteY12" fmla="*/ 0 h 11344"/>
                      <a:gd name="connsiteX13" fmla="*/ 7334 w 20288"/>
                      <a:gd name="connsiteY13" fmla="*/ 0 h 11344"/>
                      <a:gd name="connsiteX14" fmla="*/ 14859 w 20288"/>
                      <a:gd name="connsiteY14" fmla="*/ 5715 h 11344"/>
                      <a:gd name="connsiteX15" fmla="*/ 16002 w 20288"/>
                      <a:gd name="connsiteY15" fmla="*/ 7049 h 11344"/>
                      <a:gd name="connsiteX16" fmla="*/ 14764 w 20288"/>
                      <a:gd name="connsiteY16" fmla="*/ 8477 h 11344"/>
                      <a:gd name="connsiteX17" fmla="*/ 13335 w 20288"/>
                      <a:gd name="connsiteY17" fmla="*/ 9334 h 11344"/>
                      <a:gd name="connsiteX18" fmla="*/ 9049 w 20288"/>
                      <a:gd name="connsiteY18" fmla="*/ 9334 h 11344"/>
                      <a:gd name="connsiteX19" fmla="*/ 3715 w 20288"/>
                      <a:gd name="connsiteY19" fmla="*/ 6287 h 11344"/>
                      <a:gd name="connsiteX20" fmla="*/ 3715 w 20288"/>
                      <a:gd name="connsiteY20" fmla="*/ 3715 h 11344"/>
                      <a:gd name="connsiteX21" fmla="*/ 7239 w 20288"/>
                      <a:gd name="connsiteY21" fmla="*/ 1715 h 11344"/>
                      <a:gd name="connsiteX22" fmla="*/ 7239 w 20288"/>
                      <a:gd name="connsiteY22" fmla="*/ 1715 h 11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0288" h="11344">
                        <a:moveTo>
                          <a:pt x="1714" y="2858"/>
                        </a:moveTo>
                        <a:cubicBezTo>
                          <a:pt x="571" y="3524"/>
                          <a:pt x="0" y="4191"/>
                          <a:pt x="0" y="5048"/>
                        </a:cubicBezTo>
                        <a:cubicBezTo>
                          <a:pt x="0" y="5906"/>
                          <a:pt x="571" y="6477"/>
                          <a:pt x="1714" y="7239"/>
                        </a:cubicBezTo>
                        <a:lnTo>
                          <a:pt x="7239" y="10382"/>
                        </a:lnTo>
                        <a:cubicBezTo>
                          <a:pt x="8385" y="11075"/>
                          <a:pt x="9712" y="11407"/>
                          <a:pt x="11049" y="11335"/>
                        </a:cubicBezTo>
                        <a:cubicBezTo>
                          <a:pt x="12350" y="11357"/>
                          <a:pt x="13634" y="11028"/>
                          <a:pt x="14764" y="10382"/>
                        </a:cubicBezTo>
                        <a:lnTo>
                          <a:pt x="16097" y="9620"/>
                        </a:lnTo>
                        <a:cubicBezTo>
                          <a:pt x="17431" y="8858"/>
                          <a:pt x="17812" y="8096"/>
                          <a:pt x="17336" y="7334"/>
                        </a:cubicBezTo>
                        <a:cubicBezTo>
                          <a:pt x="16859" y="6572"/>
                          <a:pt x="18479" y="7811"/>
                          <a:pt x="18479" y="7811"/>
                        </a:cubicBezTo>
                        <a:lnTo>
                          <a:pt x="19145" y="7811"/>
                        </a:lnTo>
                        <a:lnTo>
                          <a:pt x="20288" y="7144"/>
                        </a:lnTo>
                        <a:cubicBezTo>
                          <a:pt x="20288" y="7144"/>
                          <a:pt x="20288" y="7144"/>
                          <a:pt x="20288" y="7144"/>
                        </a:cubicBezTo>
                        <a:lnTo>
                          <a:pt x="8001" y="0"/>
                        </a:lnTo>
                        <a:lnTo>
                          <a:pt x="7334" y="0"/>
                        </a:lnTo>
                        <a:close/>
                        <a:moveTo>
                          <a:pt x="14859" y="5715"/>
                        </a:moveTo>
                        <a:cubicBezTo>
                          <a:pt x="15621" y="5715"/>
                          <a:pt x="16002" y="6572"/>
                          <a:pt x="16002" y="7049"/>
                        </a:cubicBezTo>
                        <a:cubicBezTo>
                          <a:pt x="16002" y="7525"/>
                          <a:pt x="16002" y="8001"/>
                          <a:pt x="14764" y="8477"/>
                        </a:cubicBezTo>
                        <a:lnTo>
                          <a:pt x="13335" y="9334"/>
                        </a:lnTo>
                        <a:cubicBezTo>
                          <a:pt x="12020" y="10142"/>
                          <a:pt x="10363" y="10142"/>
                          <a:pt x="9049" y="9334"/>
                        </a:cubicBezTo>
                        <a:lnTo>
                          <a:pt x="3715" y="6287"/>
                        </a:lnTo>
                        <a:cubicBezTo>
                          <a:pt x="2191" y="5429"/>
                          <a:pt x="2191" y="4572"/>
                          <a:pt x="3715" y="3715"/>
                        </a:cubicBezTo>
                        <a:lnTo>
                          <a:pt x="7239" y="1715"/>
                        </a:lnTo>
                        <a:lnTo>
                          <a:pt x="7239" y="1715"/>
                        </a:ln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:a16="http://schemas.microsoft.com/office/drawing/2014/main" id="{3607EA28-91C0-A00F-F4B7-92A07497A2D1}"/>
                      </a:ext>
                    </a:extLst>
                  </p:cNvPr>
                  <p:cNvSpPr/>
                  <p:nvPr/>
                </p:nvSpPr>
                <p:spPr>
                  <a:xfrm>
                    <a:off x="4507733" y="3448608"/>
                    <a:ext cx="28765" cy="15040"/>
                  </a:xfrm>
                  <a:custGeom>
                    <a:avLst/>
                    <a:gdLst>
                      <a:gd name="connsiteX0" fmla="*/ 12383 w 28765"/>
                      <a:gd name="connsiteY0" fmla="*/ 227 h 15040"/>
                      <a:gd name="connsiteX1" fmla="*/ 11525 w 28765"/>
                      <a:gd name="connsiteY1" fmla="*/ 798 h 15040"/>
                      <a:gd name="connsiteX2" fmla="*/ 10096 w 28765"/>
                      <a:gd name="connsiteY2" fmla="*/ 2132 h 15040"/>
                      <a:gd name="connsiteX3" fmla="*/ 10096 w 28765"/>
                      <a:gd name="connsiteY3" fmla="*/ 3561 h 15040"/>
                      <a:gd name="connsiteX4" fmla="*/ 5239 w 28765"/>
                      <a:gd name="connsiteY4" fmla="*/ 4418 h 15040"/>
                      <a:gd name="connsiteX5" fmla="*/ 4286 w 28765"/>
                      <a:gd name="connsiteY5" fmla="*/ 4894 h 15040"/>
                      <a:gd name="connsiteX6" fmla="*/ 2953 w 28765"/>
                      <a:gd name="connsiteY6" fmla="*/ 7275 h 15040"/>
                      <a:gd name="connsiteX7" fmla="*/ 1905 w 28765"/>
                      <a:gd name="connsiteY7" fmla="*/ 6704 h 15040"/>
                      <a:gd name="connsiteX8" fmla="*/ 1143 w 28765"/>
                      <a:gd name="connsiteY8" fmla="*/ 6704 h 15040"/>
                      <a:gd name="connsiteX9" fmla="*/ 0 w 28765"/>
                      <a:gd name="connsiteY9" fmla="*/ 7371 h 15040"/>
                      <a:gd name="connsiteX10" fmla="*/ 0 w 28765"/>
                      <a:gd name="connsiteY10" fmla="*/ 7847 h 15040"/>
                      <a:gd name="connsiteX11" fmla="*/ 12287 w 28765"/>
                      <a:gd name="connsiteY11" fmla="*/ 14895 h 15040"/>
                      <a:gd name="connsiteX12" fmla="*/ 13049 w 28765"/>
                      <a:gd name="connsiteY12" fmla="*/ 14895 h 15040"/>
                      <a:gd name="connsiteX13" fmla="*/ 14192 w 28765"/>
                      <a:gd name="connsiteY13" fmla="*/ 14229 h 15040"/>
                      <a:gd name="connsiteX14" fmla="*/ 14192 w 28765"/>
                      <a:gd name="connsiteY14" fmla="*/ 14229 h 15040"/>
                      <a:gd name="connsiteX15" fmla="*/ 5525 w 28765"/>
                      <a:gd name="connsiteY15" fmla="*/ 9180 h 15040"/>
                      <a:gd name="connsiteX16" fmla="*/ 4381 w 28765"/>
                      <a:gd name="connsiteY16" fmla="*/ 7847 h 15040"/>
                      <a:gd name="connsiteX17" fmla="*/ 5525 w 28765"/>
                      <a:gd name="connsiteY17" fmla="*/ 6513 h 15040"/>
                      <a:gd name="connsiteX18" fmla="*/ 6477 w 28765"/>
                      <a:gd name="connsiteY18" fmla="*/ 5942 h 15040"/>
                      <a:gd name="connsiteX19" fmla="*/ 10858 w 28765"/>
                      <a:gd name="connsiteY19" fmla="*/ 5942 h 15040"/>
                      <a:gd name="connsiteX20" fmla="*/ 19621 w 28765"/>
                      <a:gd name="connsiteY20" fmla="*/ 10990 h 15040"/>
                      <a:gd name="connsiteX21" fmla="*/ 20383 w 28765"/>
                      <a:gd name="connsiteY21" fmla="*/ 10990 h 15040"/>
                      <a:gd name="connsiteX22" fmla="*/ 21527 w 28765"/>
                      <a:gd name="connsiteY22" fmla="*/ 10323 h 15040"/>
                      <a:gd name="connsiteX23" fmla="*/ 21527 w 28765"/>
                      <a:gd name="connsiteY23" fmla="*/ 10323 h 15040"/>
                      <a:gd name="connsiteX24" fmla="*/ 12954 w 28765"/>
                      <a:gd name="connsiteY24" fmla="*/ 5275 h 15040"/>
                      <a:gd name="connsiteX25" fmla="*/ 11811 w 28765"/>
                      <a:gd name="connsiteY25" fmla="*/ 3942 h 15040"/>
                      <a:gd name="connsiteX26" fmla="*/ 12859 w 28765"/>
                      <a:gd name="connsiteY26" fmla="*/ 2513 h 15040"/>
                      <a:gd name="connsiteX27" fmla="*/ 13716 w 28765"/>
                      <a:gd name="connsiteY27" fmla="*/ 2037 h 15040"/>
                      <a:gd name="connsiteX28" fmla="*/ 18097 w 28765"/>
                      <a:gd name="connsiteY28" fmla="*/ 2037 h 15040"/>
                      <a:gd name="connsiteX29" fmla="*/ 26956 w 28765"/>
                      <a:gd name="connsiteY29" fmla="*/ 7085 h 15040"/>
                      <a:gd name="connsiteX30" fmla="*/ 27623 w 28765"/>
                      <a:gd name="connsiteY30" fmla="*/ 7085 h 15040"/>
                      <a:gd name="connsiteX31" fmla="*/ 28766 w 28765"/>
                      <a:gd name="connsiteY31" fmla="*/ 6418 h 15040"/>
                      <a:gd name="connsiteX32" fmla="*/ 28766 w 28765"/>
                      <a:gd name="connsiteY32" fmla="*/ 6418 h 15040"/>
                      <a:gd name="connsiteX33" fmla="*/ 19907 w 28765"/>
                      <a:gd name="connsiteY33" fmla="*/ 1275 h 15040"/>
                      <a:gd name="connsiteX34" fmla="*/ 16097 w 28765"/>
                      <a:gd name="connsiteY34" fmla="*/ 227 h 15040"/>
                      <a:gd name="connsiteX35" fmla="*/ 12382 w 28765"/>
                      <a:gd name="connsiteY35" fmla="*/ 227 h 150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28765" h="15040">
                        <a:moveTo>
                          <a:pt x="12383" y="227"/>
                        </a:moveTo>
                        <a:lnTo>
                          <a:pt x="11525" y="798"/>
                        </a:lnTo>
                        <a:cubicBezTo>
                          <a:pt x="10923" y="1085"/>
                          <a:pt x="10424" y="1551"/>
                          <a:pt x="10096" y="2132"/>
                        </a:cubicBezTo>
                        <a:cubicBezTo>
                          <a:pt x="9820" y="2568"/>
                          <a:pt x="9820" y="3125"/>
                          <a:pt x="10096" y="3561"/>
                        </a:cubicBezTo>
                        <a:cubicBezTo>
                          <a:pt x="8427" y="3215"/>
                          <a:pt x="6689" y="3522"/>
                          <a:pt x="5239" y="4418"/>
                        </a:cubicBezTo>
                        <a:lnTo>
                          <a:pt x="4286" y="4894"/>
                        </a:lnTo>
                        <a:cubicBezTo>
                          <a:pt x="3048" y="5656"/>
                          <a:pt x="2572" y="6513"/>
                          <a:pt x="2953" y="7275"/>
                        </a:cubicBezTo>
                        <a:cubicBezTo>
                          <a:pt x="3334" y="8037"/>
                          <a:pt x="1905" y="6704"/>
                          <a:pt x="1905" y="6704"/>
                        </a:cubicBezTo>
                        <a:lnTo>
                          <a:pt x="1143" y="6704"/>
                        </a:lnTo>
                        <a:lnTo>
                          <a:pt x="0" y="7371"/>
                        </a:lnTo>
                        <a:cubicBezTo>
                          <a:pt x="0" y="7371"/>
                          <a:pt x="0" y="7371"/>
                          <a:pt x="0" y="7847"/>
                        </a:cubicBezTo>
                        <a:lnTo>
                          <a:pt x="12287" y="14895"/>
                        </a:lnTo>
                        <a:cubicBezTo>
                          <a:pt x="12504" y="15089"/>
                          <a:pt x="12832" y="15089"/>
                          <a:pt x="13049" y="14895"/>
                        </a:cubicBezTo>
                        <a:lnTo>
                          <a:pt x="14192" y="14229"/>
                        </a:lnTo>
                        <a:cubicBezTo>
                          <a:pt x="14192" y="14229"/>
                          <a:pt x="14192" y="14229"/>
                          <a:pt x="14192" y="14229"/>
                        </a:cubicBezTo>
                        <a:lnTo>
                          <a:pt x="5525" y="9180"/>
                        </a:lnTo>
                        <a:cubicBezTo>
                          <a:pt x="4763" y="9180"/>
                          <a:pt x="4381" y="8323"/>
                          <a:pt x="4381" y="7847"/>
                        </a:cubicBezTo>
                        <a:cubicBezTo>
                          <a:pt x="4381" y="7371"/>
                          <a:pt x="4381" y="6894"/>
                          <a:pt x="5525" y="6513"/>
                        </a:cubicBezTo>
                        <a:lnTo>
                          <a:pt x="6477" y="5942"/>
                        </a:lnTo>
                        <a:cubicBezTo>
                          <a:pt x="7815" y="5095"/>
                          <a:pt x="9521" y="5095"/>
                          <a:pt x="10858" y="5942"/>
                        </a:cubicBezTo>
                        <a:lnTo>
                          <a:pt x="19621" y="10990"/>
                        </a:lnTo>
                        <a:cubicBezTo>
                          <a:pt x="19867" y="11086"/>
                          <a:pt x="20139" y="11086"/>
                          <a:pt x="20383" y="10990"/>
                        </a:cubicBezTo>
                        <a:lnTo>
                          <a:pt x="21527" y="10323"/>
                        </a:lnTo>
                        <a:cubicBezTo>
                          <a:pt x="21527" y="10323"/>
                          <a:pt x="21527" y="10323"/>
                          <a:pt x="21527" y="10323"/>
                        </a:cubicBezTo>
                        <a:lnTo>
                          <a:pt x="12954" y="5275"/>
                        </a:lnTo>
                        <a:cubicBezTo>
                          <a:pt x="12192" y="5275"/>
                          <a:pt x="11811" y="4418"/>
                          <a:pt x="11811" y="3942"/>
                        </a:cubicBezTo>
                        <a:cubicBezTo>
                          <a:pt x="11811" y="3465"/>
                          <a:pt x="11811" y="2989"/>
                          <a:pt x="12859" y="2513"/>
                        </a:cubicBezTo>
                        <a:lnTo>
                          <a:pt x="13716" y="2037"/>
                        </a:lnTo>
                        <a:cubicBezTo>
                          <a:pt x="15054" y="1190"/>
                          <a:pt x="16760" y="1190"/>
                          <a:pt x="18097" y="2037"/>
                        </a:cubicBezTo>
                        <a:lnTo>
                          <a:pt x="26956" y="7085"/>
                        </a:lnTo>
                        <a:cubicBezTo>
                          <a:pt x="27169" y="7175"/>
                          <a:pt x="27409" y="7175"/>
                          <a:pt x="27623" y="7085"/>
                        </a:cubicBezTo>
                        <a:lnTo>
                          <a:pt x="28766" y="6418"/>
                        </a:lnTo>
                        <a:cubicBezTo>
                          <a:pt x="28766" y="6418"/>
                          <a:pt x="28766" y="6418"/>
                          <a:pt x="28766" y="6418"/>
                        </a:cubicBezTo>
                        <a:lnTo>
                          <a:pt x="19907" y="1275"/>
                        </a:lnTo>
                        <a:cubicBezTo>
                          <a:pt x="18746" y="609"/>
                          <a:pt x="17436" y="248"/>
                          <a:pt x="16097" y="227"/>
                        </a:cubicBezTo>
                        <a:cubicBezTo>
                          <a:pt x="14878" y="-76"/>
                          <a:pt x="13602" y="-76"/>
                          <a:pt x="12382" y="227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:a16="http://schemas.microsoft.com/office/drawing/2014/main" id="{1E44DA62-E200-4E36-2058-FCE7EEBDD5DC}"/>
                      </a:ext>
                    </a:extLst>
                  </p:cNvPr>
                  <p:cNvSpPr/>
                  <p:nvPr/>
                </p:nvSpPr>
                <p:spPr>
                  <a:xfrm>
                    <a:off x="4536594" y="3449234"/>
                    <a:ext cx="4667" cy="2648"/>
                  </a:xfrm>
                  <a:custGeom>
                    <a:avLst/>
                    <a:gdLst>
                      <a:gd name="connsiteX0" fmla="*/ 0 w 4667"/>
                      <a:gd name="connsiteY0" fmla="*/ 839 h 2648"/>
                      <a:gd name="connsiteX1" fmla="*/ 0 w 4667"/>
                      <a:gd name="connsiteY1" fmla="*/ 839 h 2648"/>
                      <a:gd name="connsiteX2" fmla="*/ 3048 w 4667"/>
                      <a:gd name="connsiteY2" fmla="*/ 2648 h 2648"/>
                      <a:gd name="connsiteX3" fmla="*/ 3334 w 4667"/>
                      <a:gd name="connsiteY3" fmla="*/ 2648 h 2648"/>
                      <a:gd name="connsiteX4" fmla="*/ 4667 w 4667"/>
                      <a:gd name="connsiteY4" fmla="*/ 1886 h 2648"/>
                      <a:gd name="connsiteX5" fmla="*/ 4667 w 4667"/>
                      <a:gd name="connsiteY5" fmla="*/ 1886 h 2648"/>
                      <a:gd name="connsiteX6" fmla="*/ 1524 w 4667"/>
                      <a:gd name="connsiteY6" fmla="*/ 77 h 2648"/>
                      <a:gd name="connsiteX7" fmla="*/ 857 w 4667"/>
                      <a:gd name="connsiteY7" fmla="*/ 77 h 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67" h="2648">
                        <a:moveTo>
                          <a:pt x="0" y="839"/>
                        </a:moveTo>
                        <a:cubicBezTo>
                          <a:pt x="0" y="839"/>
                          <a:pt x="0" y="839"/>
                          <a:pt x="0" y="839"/>
                        </a:cubicBezTo>
                        <a:lnTo>
                          <a:pt x="3048" y="2648"/>
                        </a:lnTo>
                        <a:lnTo>
                          <a:pt x="3334" y="2648"/>
                        </a:lnTo>
                        <a:lnTo>
                          <a:pt x="4667" y="1886"/>
                        </a:lnTo>
                        <a:lnTo>
                          <a:pt x="4667" y="1886"/>
                        </a:lnTo>
                        <a:lnTo>
                          <a:pt x="1524" y="77"/>
                        </a:lnTo>
                        <a:cubicBezTo>
                          <a:pt x="1314" y="-26"/>
                          <a:pt x="1068" y="-26"/>
                          <a:pt x="857" y="77"/>
                        </a:cubicBez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:a16="http://schemas.microsoft.com/office/drawing/2014/main" id="{03113D9E-AA01-A847-889B-C504A1539AE1}"/>
                      </a:ext>
                    </a:extLst>
                  </p:cNvPr>
                  <p:cNvSpPr/>
                  <p:nvPr/>
                </p:nvSpPr>
                <p:spPr>
                  <a:xfrm>
                    <a:off x="4055962" y="3341202"/>
                    <a:ext cx="465486" cy="268700"/>
                  </a:xfrm>
                  <a:custGeom>
                    <a:avLst/>
                    <a:gdLst>
                      <a:gd name="connsiteX0" fmla="*/ 465487 w 465486"/>
                      <a:gd name="connsiteY0" fmla="*/ 2667 h 268700"/>
                      <a:gd name="connsiteX1" fmla="*/ 4763 w 465486"/>
                      <a:gd name="connsiteY1" fmla="*/ 268700 h 268700"/>
                      <a:gd name="connsiteX2" fmla="*/ 0 w 465486"/>
                      <a:gd name="connsiteY2" fmla="*/ 265938 h 268700"/>
                      <a:gd name="connsiteX3" fmla="*/ 460820 w 465486"/>
                      <a:gd name="connsiteY3" fmla="*/ 0 h 268700"/>
                      <a:gd name="connsiteX4" fmla="*/ 465487 w 465486"/>
                      <a:gd name="connsiteY4" fmla="*/ 2667 h 268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486" h="268700">
                        <a:moveTo>
                          <a:pt x="465487" y="2667"/>
                        </a:moveTo>
                        <a:lnTo>
                          <a:pt x="4763" y="268700"/>
                        </a:lnTo>
                        <a:lnTo>
                          <a:pt x="0" y="265938"/>
                        </a:lnTo>
                        <a:lnTo>
                          <a:pt x="460820" y="0"/>
                        </a:lnTo>
                        <a:lnTo>
                          <a:pt x="465487" y="2667"/>
                        </a:lnTo>
                        <a:close/>
                      </a:path>
                    </a:pathLst>
                  </a:custGeom>
                  <a:solidFill>
                    <a:srgbClr val="FFEA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74" name="Freeform: Shape 873">
                  <a:extLst>
                    <a:ext uri="{FF2B5EF4-FFF2-40B4-BE49-F238E27FC236}">
                      <a16:creationId xmlns:a16="http://schemas.microsoft.com/office/drawing/2014/main" id="{EF6530D4-41BD-241D-C5C4-63679B3ED7CE}"/>
                    </a:ext>
                  </a:extLst>
                </p:cNvPr>
                <p:cNvSpPr/>
                <p:nvPr/>
              </p:nvSpPr>
              <p:spPr>
                <a:xfrm>
                  <a:off x="3301070" y="2911325"/>
                  <a:ext cx="1740384" cy="1008724"/>
                </a:xfrm>
                <a:custGeom>
                  <a:avLst/>
                  <a:gdLst>
                    <a:gd name="connsiteX0" fmla="*/ 1738348 w 1740384"/>
                    <a:gd name="connsiteY0" fmla="*/ 629521 h 1008724"/>
                    <a:gd name="connsiteX1" fmla="*/ 1738348 w 1740384"/>
                    <a:gd name="connsiteY1" fmla="*/ 572371 h 1008724"/>
                    <a:gd name="connsiteX2" fmla="*/ 1738348 w 1740384"/>
                    <a:gd name="connsiteY2" fmla="*/ 566942 h 1008724"/>
                    <a:gd name="connsiteX3" fmla="*/ 765560 w 1740384"/>
                    <a:gd name="connsiteY3" fmla="*/ 1157 h 1008724"/>
                    <a:gd name="connsiteX4" fmla="*/ 756035 w 1740384"/>
                    <a:gd name="connsiteY4" fmla="*/ 1157 h 1008724"/>
                    <a:gd name="connsiteX5" fmla="*/ 656499 w 1740384"/>
                    <a:gd name="connsiteY5" fmla="*/ 1157 h 1008724"/>
                    <a:gd name="connsiteX6" fmla="*/ 646974 w 1740384"/>
                    <a:gd name="connsiteY6" fmla="*/ 1157 h 1008724"/>
                    <a:gd name="connsiteX7" fmla="*/ 2036 w 1740384"/>
                    <a:gd name="connsiteY7" fmla="*/ 373775 h 1008724"/>
                    <a:gd name="connsiteX8" fmla="*/ 2036 w 1740384"/>
                    <a:gd name="connsiteY8" fmla="*/ 379109 h 1008724"/>
                    <a:gd name="connsiteX9" fmla="*/ 2036 w 1740384"/>
                    <a:gd name="connsiteY9" fmla="*/ 436830 h 1008724"/>
                    <a:gd name="connsiteX10" fmla="*/ 2036 w 1740384"/>
                    <a:gd name="connsiteY10" fmla="*/ 442260 h 1008724"/>
                    <a:gd name="connsiteX11" fmla="*/ 975110 w 1740384"/>
                    <a:gd name="connsiteY11" fmla="*/ 1007568 h 1008724"/>
                    <a:gd name="connsiteX12" fmla="*/ 984635 w 1740384"/>
                    <a:gd name="connsiteY12" fmla="*/ 1007568 h 1008724"/>
                    <a:gd name="connsiteX13" fmla="*/ 1084267 w 1740384"/>
                    <a:gd name="connsiteY13" fmla="*/ 1007568 h 1008724"/>
                    <a:gd name="connsiteX14" fmla="*/ 1093792 w 1740384"/>
                    <a:gd name="connsiteY14" fmla="*/ 1007568 h 1008724"/>
                    <a:gd name="connsiteX15" fmla="*/ 1739110 w 1740384"/>
                    <a:gd name="connsiteY15" fmla="*/ 634950 h 1008724"/>
                    <a:gd name="connsiteX16" fmla="*/ 1738348 w 1740384"/>
                    <a:gd name="connsiteY16" fmla="*/ 629521 h 1008724"/>
                    <a:gd name="connsiteX17" fmla="*/ 1088267 w 1740384"/>
                    <a:gd name="connsiteY17" fmla="*/ 999472 h 1008724"/>
                    <a:gd name="connsiteX18" fmla="*/ 979777 w 1740384"/>
                    <a:gd name="connsiteY18" fmla="*/ 999472 h 1008724"/>
                    <a:gd name="connsiteX19" fmla="*/ 15466 w 1740384"/>
                    <a:gd name="connsiteY19" fmla="*/ 439402 h 1008724"/>
                    <a:gd name="connsiteX20" fmla="*/ 15943 w 1740384"/>
                    <a:gd name="connsiteY20" fmla="*/ 376537 h 1008724"/>
                    <a:gd name="connsiteX21" fmla="*/ 652213 w 1740384"/>
                    <a:gd name="connsiteY21" fmla="*/ 9253 h 1008724"/>
                    <a:gd name="connsiteX22" fmla="*/ 760702 w 1740384"/>
                    <a:gd name="connsiteY22" fmla="*/ 9253 h 1008724"/>
                    <a:gd name="connsiteX23" fmla="*/ 1724632 w 1740384"/>
                    <a:gd name="connsiteY23" fmla="*/ 569037 h 1008724"/>
                    <a:gd name="connsiteX24" fmla="*/ 1724632 w 1740384"/>
                    <a:gd name="connsiteY24" fmla="*/ 631902 h 1008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740384" h="1008724">
                      <a:moveTo>
                        <a:pt x="1738348" y="629521"/>
                      </a:moveTo>
                      <a:cubicBezTo>
                        <a:pt x="1711012" y="613614"/>
                        <a:pt x="1711107" y="587706"/>
                        <a:pt x="1738348" y="572371"/>
                      </a:cubicBezTo>
                      <a:cubicBezTo>
                        <a:pt x="1740920" y="570847"/>
                        <a:pt x="1741015" y="568466"/>
                        <a:pt x="1738348" y="566942"/>
                      </a:cubicBezTo>
                      <a:lnTo>
                        <a:pt x="765560" y="1157"/>
                      </a:lnTo>
                      <a:cubicBezTo>
                        <a:pt x="762572" y="-386"/>
                        <a:pt x="759023" y="-386"/>
                        <a:pt x="756035" y="1157"/>
                      </a:cubicBezTo>
                      <a:cubicBezTo>
                        <a:pt x="724776" y="17117"/>
                        <a:pt x="687758" y="17117"/>
                        <a:pt x="656499" y="1157"/>
                      </a:cubicBezTo>
                      <a:cubicBezTo>
                        <a:pt x="653490" y="-296"/>
                        <a:pt x="649983" y="-296"/>
                        <a:pt x="646974" y="1157"/>
                      </a:cubicBezTo>
                      <a:lnTo>
                        <a:pt x="2036" y="373775"/>
                      </a:lnTo>
                      <a:cubicBezTo>
                        <a:pt x="-631" y="375203"/>
                        <a:pt x="-536" y="377680"/>
                        <a:pt x="2036" y="379109"/>
                      </a:cubicBezTo>
                      <a:cubicBezTo>
                        <a:pt x="29468" y="395016"/>
                        <a:pt x="29278" y="420924"/>
                        <a:pt x="2036" y="436830"/>
                      </a:cubicBezTo>
                      <a:cubicBezTo>
                        <a:pt x="-631" y="438354"/>
                        <a:pt x="-726" y="440736"/>
                        <a:pt x="2036" y="442260"/>
                      </a:cubicBezTo>
                      <a:cubicBezTo>
                        <a:pt x="748415" y="876028"/>
                        <a:pt x="603159" y="791351"/>
                        <a:pt x="975110" y="1007568"/>
                      </a:cubicBezTo>
                      <a:cubicBezTo>
                        <a:pt x="978098" y="1009111"/>
                        <a:pt x="981647" y="1009111"/>
                        <a:pt x="984635" y="1007568"/>
                      </a:cubicBezTo>
                      <a:cubicBezTo>
                        <a:pt x="1015943" y="991668"/>
                        <a:pt x="1052959" y="991668"/>
                        <a:pt x="1084267" y="1007568"/>
                      </a:cubicBezTo>
                      <a:cubicBezTo>
                        <a:pt x="1087255" y="1009111"/>
                        <a:pt x="1090804" y="1009111"/>
                        <a:pt x="1093792" y="1007568"/>
                      </a:cubicBezTo>
                      <a:lnTo>
                        <a:pt x="1739110" y="634950"/>
                      </a:lnTo>
                      <a:cubicBezTo>
                        <a:pt x="1740920" y="633522"/>
                        <a:pt x="1740920" y="631045"/>
                        <a:pt x="1738348" y="629521"/>
                      </a:cubicBezTo>
                      <a:close/>
                      <a:moveTo>
                        <a:pt x="1088267" y="999472"/>
                      </a:moveTo>
                      <a:cubicBezTo>
                        <a:pt x="1053738" y="984097"/>
                        <a:pt x="1014306" y="984097"/>
                        <a:pt x="979777" y="999472"/>
                      </a:cubicBezTo>
                      <a:lnTo>
                        <a:pt x="15466" y="439402"/>
                      </a:lnTo>
                      <a:cubicBezTo>
                        <a:pt x="42136" y="421400"/>
                        <a:pt x="42422" y="394539"/>
                        <a:pt x="15943" y="376537"/>
                      </a:cubicBezTo>
                      <a:lnTo>
                        <a:pt x="652213" y="9253"/>
                      </a:lnTo>
                      <a:cubicBezTo>
                        <a:pt x="686742" y="24629"/>
                        <a:pt x="726173" y="24629"/>
                        <a:pt x="760702" y="9253"/>
                      </a:cubicBezTo>
                      <a:lnTo>
                        <a:pt x="1724632" y="569037"/>
                      </a:lnTo>
                      <a:cubicBezTo>
                        <a:pt x="1697867" y="587135"/>
                        <a:pt x="1697772" y="613900"/>
                        <a:pt x="1724632" y="631902"/>
                      </a:cubicBezTo>
                      <a:close/>
                    </a:path>
                  </a:pathLst>
                </a:custGeom>
                <a:solidFill>
                  <a:srgbClr val="FFEAE3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1DB78C52-0E8A-AFD2-26E2-FC00A62A9684}"/>
                  </a:ext>
                </a:extLst>
              </p:cNvPr>
              <p:cNvSpPr/>
              <p:nvPr/>
            </p:nvSpPr>
            <p:spPr>
              <a:xfrm>
                <a:off x="524383" y="3810693"/>
                <a:ext cx="2787243" cy="1595689"/>
              </a:xfrm>
              <a:custGeom>
                <a:avLst/>
                <a:gdLst>
                  <a:gd name="connsiteX0" fmla="*/ 1404478 w 1545090"/>
                  <a:gd name="connsiteY0" fmla="*/ 411645 h 884560"/>
                  <a:gd name="connsiteX1" fmla="*/ 784686 w 1545090"/>
                  <a:gd name="connsiteY1" fmla="*/ 383070 h 884560"/>
                  <a:gd name="connsiteX2" fmla="*/ 704581 w 1545090"/>
                  <a:gd name="connsiteY2" fmla="*/ 336016 h 884560"/>
                  <a:gd name="connsiteX3" fmla="*/ 691436 w 1545090"/>
                  <a:gd name="connsiteY3" fmla="*/ 297916 h 884560"/>
                  <a:gd name="connsiteX4" fmla="*/ 615236 w 1545090"/>
                  <a:gd name="connsiteY4" fmla="*/ 272580 h 884560"/>
                  <a:gd name="connsiteX5" fmla="*/ 213662 w 1545090"/>
                  <a:gd name="connsiteY5" fmla="*/ 45123 h 884560"/>
                  <a:gd name="connsiteX6" fmla="*/ 10589 w 1545090"/>
                  <a:gd name="connsiteY6" fmla="*/ 10737 h 884560"/>
                  <a:gd name="connsiteX7" fmla="*/ 54023 w 1545090"/>
                  <a:gd name="connsiteY7" fmla="*/ 60553 h 884560"/>
                  <a:gd name="connsiteX8" fmla="*/ 430356 w 1545090"/>
                  <a:gd name="connsiteY8" fmla="*/ 290391 h 884560"/>
                  <a:gd name="connsiteX9" fmla="*/ 549609 w 1545090"/>
                  <a:gd name="connsiteY9" fmla="*/ 350208 h 884560"/>
                  <a:gd name="connsiteX10" fmla="*/ 691436 w 1545090"/>
                  <a:gd name="connsiteY10" fmla="*/ 434028 h 884560"/>
                  <a:gd name="connsiteX11" fmla="*/ 726107 w 1545090"/>
                  <a:gd name="connsiteY11" fmla="*/ 803408 h 884560"/>
                  <a:gd name="connsiteX12" fmla="*/ 1404668 w 1545090"/>
                  <a:gd name="connsiteY12" fmla="*/ 803408 h 884560"/>
                  <a:gd name="connsiteX13" fmla="*/ 1404478 w 1545090"/>
                  <a:gd name="connsiteY13" fmla="*/ 411645 h 88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45090" h="884560">
                    <a:moveTo>
                      <a:pt x="1404478" y="411645"/>
                    </a:moveTo>
                    <a:cubicBezTo>
                      <a:pt x="1235504" y="314109"/>
                      <a:pt x="972233" y="304774"/>
                      <a:pt x="784686" y="383070"/>
                    </a:cubicBezTo>
                    <a:lnTo>
                      <a:pt x="704581" y="336016"/>
                    </a:lnTo>
                    <a:cubicBezTo>
                      <a:pt x="718106" y="325634"/>
                      <a:pt x="715439" y="312108"/>
                      <a:pt x="691436" y="297916"/>
                    </a:cubicBezTo>
                    <a:cubicBezTo>
                      <a:pt x="667613" y="285313"/>
                      <a:pt x="641863" y="276751"/>
                      <a:pt x="615236" y="272580"/>
                    </a:cubicBezTo>
                    <a:cubicBezTo>
                      <a:pt x="495500" y="174165"/>
                      <a:pt x="359638" y="97210"/>
                      <a:pt x="213662" y="45123"/>
                    </a:cubicBezTo>
                    <a:cubicBezTo>
                      <a:pt x="193755" y="7023"/>
                      <a:pt x="54214" y="-14123"/>
                      <a:pt x="10589" y="10737"/>
                    </a:cubicBezTo>
                    <a:cubicBezTo>
                      <a:pt x="-13985" y="24644"/>
                      <a:pt x="5731" y="45789"/>
                      <a:pt x="54023" y="60553"/>
                    </a:cubicBezTo>
                    <a:cubicBezTo>
                      <a:pt x="77074" y="89795"/>
                      <a:pt x="145654" y="163804"/>
                      <a:pt x="430356" y="290391"/>
                    </a:cubicBezTo>
                    <a:cubicBezTo>
                      <a:pt x="417593" y="313156"/>
                      <a:pt x="476171" y="340112"/>
                      <a:pt x="549609" y="350208"/>
                    </a:cubicBezTo>
                    <a:lnTo>
                      <a:pt x="691436" y="434028"/>
                    </a:lnTo>
                    <a:cubicBezTo>
                      <a:pt x="539703" y="542804"/>
                      <a:pt x="551133" y="702348"/>
                      <a:pt x="726107" y="803408"/>
                    </a:cubicBezTo>
                    <a:cubicBezTo>
                      <a:pt x="913464" y="911612"/>
                      <a:pt x="1217312" y="911612"/>
                      <a:pt x="1404668" y="803408"/>
                    </a:cubicBezTo>
                    <a:cubicBezTo>
                      <a:pt x="1592025" y="695204"/>
                      <a:pt x="1591835" y="519849"/>
                      <a:pt x="1404478" y="411645"/>
                    </a:cubicBezTo>
                    <a:close/>
                  </a:path>
                </a:pathLst>
              </a:custGeom>
              <a:solidFill>
                <a:srgbClr val="685643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6387872D-09A5-4B7B-1A35-FFA11B6BD009}"/>
                  </a:ext>
                </a:extLst>
              </p:cNvPr>
              <p:cNvSpPr/>
              <p:nvPr/>
            </p:nvSpPr>
            <p:spPr>
              <a:xfrm>
                <a:off x="1716877" y="4822694"/>
                <a:ext cx="1621168" cy="549737"/>
              </a:xfrm>
              <a:custGeom>
                <a:avLst/>
                <a:gdLst>
                  <a:gd name="connsiteX0" fmla="*/ 898684 w 898684"/>
                  <a:gd name="connsiteY0" fmla="*/ 1524 h 304743"/>
                  <a:gd name="connsiteX1" fmla="*/ 611124 w 898684"/>
                  <a:gd name="connsiteY1" fmla="*/ 287274 h 304743"/>
                  <a:gd name="connsiteX2" fmla="*/ 71723 w 898684"/>
                  <a:gd name="connsiteY2" fmla="*/ 175070 h 304743"/>
                  <a:gd name="connsiteX3" fmla="*/ 0 w 898684"/>
                  <a:gd name="connsiteY3" fmla="*/ 0 h 304743"/>
                  <a:gd name="connsiteX4" fmla="*/ 132684 w 898684"/>
                  <a:gd name="connsiteY4" fmla="*/ 184118 h 304743"/>
                  <a:gd name="connsiteX5" fmla="*/ 768096 w 898684"/>
                  <a:gd name="connsiteY5" fmla="*/ 184118 h 304743"/>
                  <a:gd name="connsiteX6" fmla="*/ 898684 w 898684"/>
                  <a:gd name="connsiteY6" fmla="*/ 1334 h 304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8684" h="304743">
                    <a:moveTo>
                      <a:pt x="898684" y="1524"/>
                    </a:moveTo>
                    <a:cubicBezTo>
                      <a:pt x="893636" y="211836"/>
                      <a:pt x="677323" y="273653"/>
                      <a:pt x="611124" y="287274"/>
                    </a:cubicBezTo>
                    <a:cubicBezTo>
                      <a:pt x="364808" y="338995"/>
                      <a:pt x="162687" y="268224"/>
                      <a:pt x="71723" y="175070"/>
                    </a:cubicBezTo>
                    <a:cubicBezTo>
                      <a:pt x="25686" y="128441"/>
                      <a:pt x="-89" y="65527"/>
                      <a:pt x="0" y="0"/>
                    </a:cubicBezTo>
                    <a:cubicBezTo>
                      <a:pt x="0" y="65818"/>
                      <a:pt x="44101" y="133350"/>
                      <a:pt x="132684" y="184118"/>
                    </a:cubicBezTo>
                    <a:cubicBezTo>
                      <a:pt x="308706" y="285655"/>
                      <a:pt x="593217" y="285655"/>
                      <a:pt x="768096" y="184118"/>
                    </a:cubicBezTo>
                    <a:cubicBezTo>
                      <a:pt x="855060" y="133636"/>
                      <a:pt x="898494" y="67532"/>
                      <a:pt x="898684" y="1334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81CBFD72-148C-AF44-51AC-9C98547314BE}"/>
                  </a:ext>
                </a:extLst>
              </p:cNvPr>
              <p:cNvSpPr/>
              <p:nvPr/>
            </p:nvSpPr>
            <p:spPr>
              <a:xfrm>
                <a:off x="1717037" y="4792452"/>
                <a:ext cx="1621181" cy="499580"/>
              </a:xfrm>
              <a:custGeom>
                <a:avLst/>
                <a:gdLst>
                  <a:gd name="connsiteX0" fmla="*/ 768103 w 898691"/>
                  <a:gd name="connsiteY0" fmla="*/ 185261 h 276939"/>
                  <a:gd name="connsiteX1" fmla="*/ 132691 w 898691"/>
                  <a:gd name="connsiteY1" fmla="*/ 185261 h 276939"/>
                  <a:gd name="connsiteX2" fmla="*/ 7 w 898691"/>
                  <a:gd name="connsiteY2" fmla="*/ 0 h 276939"/>
                  <a:gd name="connsiteX3" fmla="*/ 7 w 898691"/>
                  <a:gd name="connsiteY3" fmla="*/ 15431 h 276939"/>
                  <a:gd name="connsiteX4" fmla="*/ 132691 w 898691"/>
                  <a:gd name="connsiteY4" fmla="*/ 200787 h 276939"/>
                  <a:gd name="connsiteX5" fmla="*/ 768103 w 898691"/>
                  <a:gd name="connsiteY5" fmla="*/ 200787 h 276939"/>
                  <a:gd name="connsiteX6" fmla="*/ 898691 w 898691"/>
                  <a:gd name="connsiteY6" fmla="*/ 18002 h 276939"/>
                  <a:gd name="connsiteX7" fmla="*/ 898691 w 898691"/>
                  <a:gd name="connsiteY7" fmla="*/ 2572 h 276939"/>
                  <a:gd name="connsiteX8" fmla="*/ 768103 w 898691"/>
                  <a:gd name="connsiteY8" fmla="*/ 185261 h 276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8691" h="276939">
                    <a:moveTo>
                      <a:pt x="768103" y="185261"/>
                    </a:moveTo>
                    <a:cubicBezTo>
                      <a:pt x="593129" y="286893"/>
                      <a:pt x="308617" y="286893"/>
                      <a:pt x="132691" y="185261"/>
                    </a:cubicBezTo>
                    <a:cubicBezTo>
                      <a:pt x="44013" y="134112"/>
                      <a:pt x="-659" y="66961"/>
                      <a:pt x="7" y="0"/>
                    </a:cubicBezTo>
                    <a:lnTo>
                      <a:pt x="7" y="15431"/>
                    </a:lnTo>
                    <a:cubicBezTo>
                      <a:pt x="7" y="82106"/>
                      <a:pt x="44108" y="149638"/>
                      <a:pt x="132691" y="200787"/>
                    </a:cubicBezTo>
                    <a:cubicBezTo>
                      <a:pt x="308713" y="302324"/>
                      <a:pt x="593224" y="302324"/>
                      <a:pt x="768103" y="200787"/>
                    </a:cubicBezTo>
                    <a:cubicBezTo>
                      <a:pt x="855067" y="150304"/>
                      <a:pt x="898501" y="84201"/>
                      <a:pt x="898691" y="18002"/>
                    </a:cubicBezTo>
                    <a:lnTo>
                      <a:pt x="898691" y="2572"/>
                    </a:lnTo>
                    <a:cubicBezTo>
                      <a:pt x="898501" y="68580"/>
                      <a:pt x="854971" y="134684"/>
                      <a:pt x="768103" y="18526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18" name="Graphic 8">
                <a:extLst>
                  <a:ext uri="{FF2B5EF4-FFF2-40B4-BE49-F238E27FC236}">
                    <a16:creationId xmlns:a16="http://schemas.microsoft.com/office/drawing/2014/main" id="{22725CFE-63A4-330C-0928-5F90257C4282}"/>
                  </a:ext>
                </a:extLst>
              </p:cNvPr>
              <p:cNvGrpSpPr/>
              <p:nvPr/>
            </p:nvGrpSpPr>
            <p:grpSpPr>
              <a:xfrm>
                <a:off x="1717050" y="4242752"/>
                <a:ext cx="1621167" cy="1021402"/>
                <a:chOff x="3166613" y="3909826"/>
                <a:chExt cx="898683" cy="566208"/>
              </a:xfrm>
            </p:grpSpPr>
            <p:sp>
              <p:nvSpPr>
                <p:cNvPr id="863" name="Freeform: Shape 862">
                  <a:extLst>
                    <a:ext uri="{FF2B5EF4-FFF2-40B4-BE49-F238E27FC236}">
                      <a16:creationId xmlns:a16="http://schemas.microsoft.com/office/drawing/2014/main" id="{2B1387C2-5BB7-AB17-B7DD-AA783FF8407E}"/>
                    </a:ext>
                  </a:extLst>
                </p:cNvPr>
                <p:cNvSpPr/>
                <p:nvPr/>
              </p:nvSpPr>
              <p:spPr>
                <a:xfrm>
                  <a:off x="3166613" y="3909826"/>
                  <a:ext cx="898683" cy="566208"/>
                </a:xfrm>
                <a:custGeom>
                  <a:avLst/>
                  <a:gdLst>
                    <a:gd name="connsiteX0" fmla="*/ 749713 w 898683"/>
                    <a:gd name="connsiteY0" fmla="*/ 72409 h 566208"/>
                    <a:gd name="connsiteX1" fmla="*/ 256032 w 898683"/>
                    <a:gd name="connsiteY1" fmla="*/ 26975 h 566208"/>
                    <a:gd name="connsiteX2" fmla="*/ 0 w 898683"/>
                    <a:gd name="connsiteY2" fmla="*/ 304724 h 566208"/>
                    <a:gd name="connsiteX3" fmla="*/ 132683 w 898683"/>
                    <a:gd name="connsiteY3" fmla="*/ 489985 h 566208"/>
                    <a:gd name="connsiteX4" fmla="*/ 768096 w 898683"/>
                    <a:gd name="connsiteY4" fmla="*/ 489985 h 566208"/>
                    <a:gd name="connsiteX5" fmla="*/ 898684 w 898683"/>
                    <a:gd name="connsiteY5" fmla="*/ 307200 h 566208"/>
                    <a:gd name="connsiteX6" fmla="*/ 749713 w 898683"/>
                    <a:gd name="connsiteY6" fmla="*/ 72409 h 566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8683" h="566208">
                      <a:moveTo>
                        <a:pt x="749713" y="72409"/>
                      </a:moveTo>
                      <a:cubicBezTo>
                        <a:pt x="524065" y="-46463"/>
                        <a:pt x="298894" y="13735"/>
                        <a:pt x="256032" y="26975"/>
                      </a:cubicBezTo>
                      <a:cubicBezTo>
                        <a:pt x="89344" y="78600"/>
                        <a:pt x="3143" y="172041"/>
                        <a:pt x="0" y="304724"/>
                      </a:cubicBezTo>
                      <a:cubicBezTo>
                        <a:pt x="0" y="371399"/>
                        <a:pt x="44006" y="438836"/>
                        <a:pt x="132683" y="489985"/>
                      </a:cubicBezTo>
                      <a:cubicBezTo>
                        <a:pt x="308610" y="591617"/>
                        <a:pt x="593122" y="591617"/>
                        <a:pt x="768096" y="489985"/>
                      </a:cubicBezTo>
                      <a:cubicBezTo>
                        <a:pt x="854964" y="439407"/>
                        <a:pt x="898493" y="373304"/>
                        <a:pt x="898684" y="307200"/>
                      </a:cubicBezTo>
                      <a:cubicBezTo>
                        <a:pt x="897065" y="180137"/>
                        <a:pt x="820865" y="116605"/>
                        <a:pt x="749713" y="7240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4" name="Freeform: Shape 863">
                  <a:extLst>
                    <a:ext uri="{FF2B5EF4-FFF2-40B4-BE49-F238E27FC236}">
                      <a16:creationId xmlns:a16="http://schemas.microsoft.com/office/drawing/2014/main" id="{95C1F373-A245-77E2-8FDD-70049DE14BDD}"/>
                    </a:ext>
                  </a:extLst>
                </p:cNvPr>
                <p:cNvSpPr/>
                <p:nvPr/>
              </p:nvSpPr>
              <p:spPr>
                <a:xfrm>
                  <a:off x="3532411" y="4341679"/>
                  <a:ext cx="402917" cy="101474"/>
                </a:xfrm>
                <a:custGeom>
                  <a:avLst/>
                  <a:gdLst>
                    <a:gd name="connsiteX0" fmla="*/ 216180 w 402917"/>
                    <a:gd name="connsiteY0" fmla="*/ 89088 h 101474"/>
                    <a:gd name="connsiteX1" fmla="*/ 402489 w 402917"/>
                    <a:gd name="connsiteY1" fmla="*/ 3363 h 101474"/>
                    <a:gd name="connsiteX2" fmla="*/ 187033 w 402917"/>
                    <a:gd name="connsiteY2" fmla="*/ 66609 h 101474"/>
                    <a:gd name="connsiteX3" fmla="*/ 57 w 402917"/>
                    <a:gd name="connsiteY3" fmla="*/ 82230 h 101474"/>
                    <a:gd name="connsiteX4" fmla="*/ 216180 w 402917"/>
                    <a:gd name="connsiteY4" fmla="*/ 89088 h 101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917" h="101474">
                      <a:moveTo>
                        <a:pt x="216180" y="89088"/>
                      </a:moveTo>
                      <a:cubicBezTo>
                        <a:pt x="355530" y="62799"/>
                        <a:pt x="408299" y="17555"/>
                        <a:pt x="402489" y="3363"/>
                      </a:cubicBezTo>
                      <a:cubicBezTo>
                        <a:pt x="395345" y="-14449"/>
                        <a:pt x="347053" y="43177"/>
                        <a:pt x="187033" y="66609"/>
                      </a:cubicBezTo>
                      <a:cubicBezTo>
                        <a:pt x="80258" y="82325"/>
                        <a:pt x="2153" y="68133"/>
                        <a:pt x="57" y="82230"/>
                      </a:cubicBezTo>
                      <a:cubicBezTo>
                        <a:pt x="-2800" y="101184"/>
                        <a:pt x="101594" y="110709"/>
                        <a:pt x="216180" y="89088"/>
                      </a:cubicBezTo>
                      <a:close/>
                    </a:path>
                  </a:pathLst>
                </a:custGeom>
                <a:solidFill>
                  <a:schemeClr val="tx2">
                    <a:lumMod val="10000"/>
                    <a:lumOff val="90000"/>
                    <a:alpha val="7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17D5AB3B-6CDF-CB72-E6FC-054E94A28D70}"/>
                  </a:ext>
                </a:extLst>
              </p:cNvPr>
              <p:cNvSpPr/>
              <p:nvPr/>
            </p:nvSpPr>
            <p:spPr>
              <a:xfrm>
                <a:off x="1779053" y="4249143"/>
                <a:ext cx="1497826" cy="867801"/>
              </a:xfrm>
              <a:custGeom>
                <a:avLst/>
                <a:gdLst>
                  <a:gd name="connsiteX0" fmla="*/ 707817 w 830310"/>
                  <a:gd name="connsiteY0" fmla="*/ 70485 h 481060"/>
                  <a:gd name="connsiteX1" fmla="*/ 709627 w 830310"/>
                  <a:gd name="connsiteY1" fmla="*/ 410623 h 481060"/>
                  <a:gd name="connsiteX2" fmla="*/ 122506 w 830310"/>
                  <a:gd name="connsiteY2" fmla="*/ 410623 h 481060"/>
                  <a:gd name="connsiteX3" fmla="*/ 120601 w 830310"/>
                  <a:gd name="connsiteY3" fmla="*/ 70390 h 481060"/>
                  <a:gd name="connsiteX4" fmla="*/ 707817 w 830310"/>
                  <a:gd name="connsiteY4" fmla="*/ 70485 h 481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310" h="481060">
                    <a:moveTo>
                      <a:pt x="707817" y="70485"/>
                    </a:moveTo>
                    <a:cubicBezTo>
                      <a:pt x="870409" y="164402"/>
                      <a:pt x="871266" y="316706"/>
                      <a:pt x="709627" y="410623"/>
                    </a:cubicBezTo>
                    <a:cubicBezTo>
                      <a:pt x="547988" y="504539"/>
                      <a:pt x="285002" y="504539"/>
                      <a:pt x="122506" y="410623"/>
                    </a:cubicBezTo>
                    <a:cubicBezTo>
                      <a:pt x="-39991" y="316706"/>
                      <a:pt x="-41038" y="164306"/>
                      <a:pt x="120601" y="70390"/>
                    </a:cubicBezTo>
                    <a:cubicBezTo>
                      <a:pt x="282240" y="-23527"/>
                      <a:pt x="545225" y="-23432"/>
                      <a:pt x="707817" y="7048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ADE02785-71EE-4989-2E3B-A19423B6DFF7}"/>
                  </a:ext>
                </a:extLst>
              </p:cNvPr>
              <p:cNvSpPr/>
              <p:nvPr/>
            </p:nvSpPr>
            <p:spPr>
              <a:xfrm>
                <a:off x="1779011" y="4249201"/>
                <a:ext cx="1222430" cy="718684"/>
              </a:xfrm>
              <a:custGeom>
                <a:avLst/>
                <a:gdLst>
                  <a:gd name="connsiteX0" fmla="*/ 277501 w 677646"/>
                  <a:gd name="connsiteY0" fmla="*/ 105790 h 398398"/>
                  <a:gd name="connsiteX1" fmla="*/ 198539 w 677646"/>
                  <a:gd name="connsiteY1" fmla="*/ 73310 h 398398"/>
                  <a:gd name="connsiteX2" fmla="*/ 178155 w 677646"/>
                  <a:gd name="connsiteY2" fmla="*/ 42830 h 398398"/>
                  <a:gd name="connsiteX3" fmla="*/ 677646 w 677646"/>
                  <a:gd name="connsiteY3" fmla="*/ 54736 h 398398"/>
                  <a:gd name="connsiteX4" fmla="*/ 677646 w 677646"/>
                  <a:gd name="connsiteY4" fmla="*/ 117601 h 398398"/>
                  <a:gd name="connsiteX5" fmla="*/ 676503 w 677646"/>
                  <a:gd name="connsiteY5" fmla="*/ 118268 h 398398"/>
                  <a:gd name="connsiteX6" fmla="*/ 278549 w 677646"/>
                  <a:gd name="connsiteY6" fmla="*/ 130746 h 398398"/>
                  <a:gd name="connsiteX7" fmla="*/ 278549 w 677646"/>
                  <a:gd name="connsiteY7" fmla="*/ 106552 h 398398"/>
                  <a:gd name="connsiteX8" fmla="*/ 254450 w 677646"/>
                  <a:gd name="connsiteY8" fmla="*/ 118268 h 398398"/>
                  <a:gd name="connsiteX9" fmla="*/ 198539 w 677646"/>
                  <a:gd name="connsiteY9" fmla="*/ 73310 h 398398"/>
                  <a:gd name="connsiteX10" fmla="*/ 139198 w 677646"/>
                  <a:gd name="connsiteY10" fmla="*/ 60737 h 398398"/>
                  <a:gd name="connsiteX11" fmla="*/ 120624 w 677646"/>
                  <a:gd name="connsiteY11" fmla="*/ 70262 h 398398"/>
                  <a:gd name="connsiteX12" fmla="*/ 103098 w 677646"/>
                  <a:gd name="connsiteY12" fmla="*/ 398398 h 398398"/>
                  <a:gd name="connsiteX13" fmla="*/ 277501 w 677646"/>
                  <a:gd name="connsiteY13" fmla="*/ 349345 h 398398"/>
                  <a:gd name="connsiteX14" fmla="*/ 278549 w 677646"/>
                  <a:gd name="connsiteY14" fmla="*/ 348678 h 398398"/>
                  <a:gd name="connsiteX15" fmla="*/ 278549 w 677646"/>
                  <a:gd name="connsiteY15" fmla="*/ 130555 h 398398"/>
                  <a:gd name="connsiteX16" fmla="*/ 254450 w 677646"/>
                  <a:gd name="connsiteY16" fmla="*/ 118268 h 398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7646" h="398398">
                    <a:moveTo>
                      <a:pt x="277501" y="105790"/>
                    </a:moveTo>
                    <a:cubicBezTo>
                      <a:pt x="252594" y="91804"/>
                      <a:pt x="226078" y="80897"/>
                      <a:pt x="198539" y="73310"/>
                    </a:cubicBezTo>
                    <a:cubicBezTo>
                      <a:pt x="190476" y="64058"/>
                      <a:pt x="183626" y="53816"/>
                      <a:pt x="178155" y="42830"/>
                    </a:cubicBezTo>
                    <a:cubicBezTo>
                      <a:pt x="328745" y="-17749"/>
                      <a:pt x="533438" y="-14320"/>
                      <a:pt x="677646" y="54736"/>
                    </a:cubicBezTo>
                    <a:lnTo>
                      <a:pt x="677646" y="117601"/>
                    </a:lnTo>
                    <a:lnTo>
                      <a:pt x="676503" y="118268"/>
                    </a:lnTo>
                    <a:cubicBezTo>
                      <a:pt x="567728" y="181038"/>
                      <a:pt x="395801" y="184943"/>
                      <a:pt x="278549" y="130746"/>
                    </a:cubicBezTo>
                    <a:lnTo>
                      <a:pt x="278549" y="106552"/>
                    </a:lnTo>
                    <a:close/>
                    <a:moveTo>
                      <a:pt x="254450" y="118268"/>
                    </a:moveTo>
                    <a:cubicBezTo>
                      <a:pt x="233433" y="106511"/>
                      <a:pt x="214534" y="91314"/>
                      <a:pt x="198539" y="73310"/>
                    </a:cubicBezTo>
                    <a:cubicBezTo>
                      <a:pt x="179067" y="67778"/>
                      <a:pt x="159241" y="63577"/>
                      <a:pt x="139198" y="60737"/>
                    </a:cubicBezTo>
                    <a:cubicBezTo>
                      <a:pt x="132911" y="63976"/>
                      <a:pt x="126625" y="67024"/>
                      <a:pt x="120624" y="70262"/>
                    </a:cubicBezTo>
                    <a:cubicBezTo>
                      <a:pt x="-34252" y="160273"/>
                      <a:pt x="-39872" y="303910"/>
                      <a:pt x="103098" y="398398"/>
                    </a:cubicBezTo>
                    <a:cubicBezTo>
                      <a:pt x="164150" y="395175"/>
                      <a:pt x="223721" y="378420"/>
                      <a:pt x="277501" y="349345"/>
                    </a:cubicBezTo>
                    <a:lnTo>
                      <a:pt x="278549" y="348678"/>
                    </a:lnTo>
                    <a:lnTo>
                      <a:pt x="278549" y="130555"/>
                    </a:lnTo>
                    <a:cubicBezTo>
                      <a:pt x="270262" y="126841"/>
                      <a:pt x="262642" y="122745"/>
                      <a:pt x="254450" y="118268"/>
                    </a:cubicBezTo>
                    <a:close/>
                  </a:path>
                </a:pathLst>
              </a:custGeom>
              <a:solidFill>
                <a:srgbClr val="5C3024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EA784FE8-5659-1AFB-B51E-03C833B1081D}"/>
                  </a:ext>
                </a:extLst>
              </p:cNvPr>
              <p:cNvSpPr/>
              <p:nvPr/>
            </p:nvSpPr>
            <p:spPr>
              <a:xfrm>
                <a:off x="530087" y="3613121"/>
                <a:ext cx="245191" cy="271357"/>
              </a:xfrm>
              <a:custGeom>
                <a:avLst/>
                <a:gdLst>
                  <a:gd name="connsiteX0" fmla="*/ 3332 w 135920"/>
                  <a:gd name="connsiteY0" fmla="*/ 94734 h 150425"/>
                  <a:gd name="connsiteX1" fmla="*/ 132682 w 135920"/>
                  <a:gd name="connsiteY1" fmla="*/ 25296 h 150425"/>
                  <a:gd name="connsiteX2" fmla="*/ 135920 w 135920"/>
                  <a:gd name="connsiteY2" fmla="*/ 29106 h 150425"/>
                  <a:gd name="connsiteX3" fmla="*/ 105250 w 135920"/>
                  <a:gd name="connsiteY3" fmla="*/ 145216 h 150425"/>
                  <a:gd name="connsiteX4" fmla="*/ 5470 w 135920"/>
                  <a:gd name="connsiteY4" fmla="*/ 101068 h 150425"/>
                  <a:gd name="connsiteX5" fmla="*/ 3332 w 135920"/>
                  <a:gd name="connsiteY5" fmla="*/ 94734 h 15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920" h="150425">
                    <a:moveTo>
                      <a:pt x="3332" y="94734"/>
                    </a:moveTo>
                    <a:cubicBezTo>
                      <a:pt x="-18290" y="22725"/>
                      <a:pt x="70007" y="-35187"/>
                      <a:pt x="132682" y="25296"/>
                    </a:cubicBezTo>
                    <a:cubicBezTo>
                      <a:pt x="133825" y="26534"/>
                      <a:pt x="134968" y="27868"/>
                      <a:pt x="135920" y="29106"/>
                    </a:cubicBezTo>
                    <a:lnTo>
                      <a:pt x="105250" y="145216"/>
                    </a:lnTo>
                    <a:cubicBezTo>
                      <a:pt x="65505" y="160578"/>
                      <a:pt x="20832" y="140813"/>
                      <a:pt x="5470" y="101068"/>
                    </a:cubicBezTo>
                    <a:cubicBezTo>
                      <a:pt x="4666" y="98988"/>
                      <a:pt x="3953" y="96875"/>
                      <a:pt x="3332" y="94734"/>
                    </a:cubicBezTo>
                    <a:close/>
                  </a:path>
                </a:pathLst>
              </a:custGeom>
              <a:solidFill>
                <a:srgbClr val="009D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885B6103-5B53-C0C0-3FAF-641EBDC904EC}"/>
                  </a:ext>
                </a:extLst>
              </p:cNvPr>
              <p:cNvSpPr/>
              <p:nvPr/>
            </p:nvSpPr>
            <p:spPr>
              <a:xfrm>
                <a:off x="650355" y="3644881"/>
                <a:ext cx="987998" cy="480375"/>
              </a:xfrm>
              <a:custGeom>
                <a:avLst/>
                <a:gdLst>
                  <a:gd name="connsiteX0" fmla="*/ 16005 w 547690"/>
                  <a:gd name="connsiteY0" fmla="*/ 125228 h 266293"/>
                  <a:gd name="connsiteX1" fmla="*/ 2479 w 547690"/>
                  <a:gd name="connsiteY1" fmla="*/ 104178 h 266293"/>
                  <a:gd name="connsiteX2" fmla="*/ 25244 w 547690"/>
                  <a:gd name="connsiteY2" fmla="*/ 14929 h 266293"/>
                  <a:gd name="connsiteX3" fmla="*/ 48199 w 547690"/>
                  <a:gd name="connsiteY3" fmla="*/ 2165 h 266293"/>
                  <a:gd name="connsiteX4" fmla="*/ 547690 w 547690"/>
                  <a:gd name="connsiteY4" fmla="*/ 121894 h 266293"/>
                  <a:gd name="connsiteX5" fmla="*/ 509590 w 547690"/>
                  <a:gd name="connsiteY5" fmla="*/ 266293 h 266293"/>
                  <a:gd name="connsiteX6" fmla="*/ 16005 w 547690"/>
                  <a:gd name="connsiteY6" fmla="*/ 125228 h 26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690" h="266293">
                    <a:moveTo>
                      <a:pt x="16005" y="125228"/>
                    </a:moveTo>
                    <a:cubicBezTo>
                      <a:pt x="9204" y="119981"/>
                      <a:pt x="4425" y="112544"/>
                      <a:pt x="2479" y="104178"/>
                    </a:cubicBezTo>
                    <a:cubicBezTo>
                      <a:pt x="-4654" y="72499"/>
                      <a:pt x="3809" y="39320"/>
                      <a:pt x="25244" y="14929"/>
                    </a:cubicBezTo>
                    <a:cubicBezTo>
                      <a:pt x="31141" y="8088"/>
                      <a:pt x="39277" y="3564"/>
                      <a:pt x="48199" y="2165"/>
                    </a:cubicBezTo>
                    <a:cubicBezTo>
                      <a:pt x="180121" y="-10408"/>
                      <a:pt x="357476" y="32074"/>
                      <a:pt x="547690" y="121894"/>
                    </a:cubicBezTo>
                    <a:lnTo>
                      <a:pt x="509590" y="266293"/>
                    </a:lnTo>
                    <a:cubicBezTo>
                      <a:pt x="193837" y="243433"/>
                      <a:pt x="59629" y="154470"/>
                      <a:pt x="16005" y="125228"/>
                    </a:cubicBezTo>
                    <a:close/>
                  </a:path>
                </a:pathLst>
              </a:custGeom>
              <a:solidFill>
                <a:srgbClr val="009D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36EEED1E-D709-4E71-0ECC-D4B541ACA829}"/>
                  </a:ext>
                </a:extLst>
              </p:cNvPr>
              <p:cNvSpPr/>
              <p:nvPr/>
            </p:nvSpPr>
            <p:spPr>
              <a:xfrm>
                <a:off x="1513156" y="3832705"/>
                <a:ext cx="334448" cy="362708"/>
              </a:xfrm>
              <a:custGeom>
                <a:avLst/>
                <a:gdLst>
                  <a:gd name="connsiteX0" fmla="*/ 165891 w 185399"/>
                  <a:gd name="connsiteY0" fmla="*/ 158841 h 201065"/>
                  <a:gd name="connsiteX1" fmla="*/ 118266 w 185399"/>
                  <a:gd name="connsiteY1" fmla="*/ 2821 h 201065"/>
                  <a:gd name="connsiteX2" fmla="*/ 30827 w 185399"/>
                  <a:gd name="connsiteY2" fmla="*/ 28348 h 201065"/>
                  <a:gd name="connsiteX3" fmla="*/ 24064 w 185399"/>
                  <a:gd name="connsiteY3" fmla="*/ 35968 h 201065"/>
                  <a:gd name="connsiteX4" fmla="*/ 1013 w 185399"/>
                  <a:gd name="connsiteY4" fmla="*/ 123884 h 201065"/>
                  <a:gd name="connsiteX5" fmla="*/ 165891 w 185399"/>
                  <a:gd name="connsiteY5" fmla="*/ 158841 h 20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399" h="201065">
                    <a:moveTo>
                      <a:pt x="165891" y="158841"/>
                    </a:moveTo>
                    <a:cubicBezTo>
                      <a:pt x="205991" y="99024"/>
                      <a:pt x="181417" y="18823"/>
                      <a:pt x="118266" y="2821"/>
                    </a:cubicBezTo>
                    <a:cubicBezTo>
                      <a:pt x="86644" y="-5325"/>
                      <a:pt x="53099" y="4468"/>
                      <a:pt x="30827" y="28348"/>
                    </a:cubicBezTo>
                    <a:lnTo>
                      <a:pt x="24064" y="35968"/>
                    </a:lnTo>
                    <a:cubicBezTo>
                      <a:pt x="5217" y="61150"/>
                      <a:pt x="-3053" y="92695"/>
                      <a:pt x="1013" y="123884"/>
                    </a:cubicBezTo>
                    <a:cubicBezTo>
                      <a:pt x="17682" y="214562"/>
                      <a:pt x="121981" y="224182"/>
                      <a:pt x="165891" y="158841"/>
                    </a:cubicBezTo>
                    <a:close/>
                  </a:path>
                </a:pathLst>
              </a:custGeom>
              <a:solidFill>
                <a:srgbClr val="009D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4B185E13-9666-5FA2-F1B5-2083837A8EFF}"/>
                  </a:ext>
                </a:extLst>
              </p:cNvPr>
              <p:cNvSpPr/>
              <p:nvPr/>
            </p:nvSpPr>
            <p:spPr>
              <a:xfrm>
                <a:off x="1703307" y="3926021"/>
                <a:ext cx="690388" cy="381886"/>
              </a:xfrm>
              <a:custGeom>
                <a:avLst/>
                <a:gdLst>
                  <a:gd name="connsiteX0" fmla="*/ 23143 w 382712"/>
                  <a:gd name="connsiteY0" fmla="*/ 125685 h 211696"/>
                  <a:gd name="connsiteX1" fmla="*/ 2474 w 382712"/>
                  <a:gd name="connsiteY1" fmla="*/ 101206 h 211696"/>
                  <a:gd name="connsiteX2" fmla="*/ 25049 w 382712"/>
                  <a:gd name="connsiteY2" fmla="*/ 12528 h 211696"/>
                  <a:gd name="connsiteX3" fmla="*/ 56005 w 382712"/>
                  <a:gd name="connsiteY3" fmla="*/ 432 h 211696"/>
                  <a:gd name="connsiteX4" fmla="*/ 382712 w 382712"/>
                  <a:gd name="connsiteY4" fmla="*/ 86157 h 211696"/>
                  <a:gd name="connsiteX5" fmla="*/ 352232 w 382712"/>
                  <a:gd name="connsiteY5" fmla="*/ 98539 h 211696"/>
                  <a:gd name="connsiteX6" fmla="*/ 329658 w 382712"/>
                  <a:gd name="connsiteY6" fmla="*/ 187217 h 211696"/>
                  <a:gd name="connsiteX7" fmla="*/ 350232 w 382712"/>
                  <a:gd name="connsiteY7" fmla="*/ 211696 h 21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712" h="211696">
                    <a:moveTo>
                      <a:pt x="23143" y="125685"/>
                    </a:moveTo>
                    <a:cubicBezTo>
                      <a:pt x="12371" y="121810"/>
                      <a:pt x="4490" y="112475"/>
                      <a:pt x="2474" y="101206"/>
                    </a:cubicBezTo>
                    <a:cubicBezTo>
                      <a:pt x="-4629" y="69738"/>
                      <a:pt x="3764" y="36770"/>
                      <a:pt x="25049" y="12528"/>
                    </a:cubicBezTo>
                    <a:cubicBezTo>
                      <a:pt x="32379" y="3140"/>
                      <a:pt x="44250" y="-1499"/>
                      <a:pt x="56005" y="432"/>
                    </a:cubicBezTo>
                    <a:lnTo>
                      <a:pt x="382712" y="86157"/>
                    </a:lnTo>
                    <a:cubicBezTo>
                      <a:pt x="371061" y="84474"/>
                      <a:pt x="359409" y="89207"/>
                      <a:pt x="352232" y="98539"/>
                    </a:cubicBezTo>
                    <a:cubicBezTo>
                      <a:pt x="330947" y="122781"/>
                      <a:pt x="322555" y="155748"/>
                      <a:pt x="329658" y="187217"/>
                    </a:cubicBezTo>
                    <a:cubicBezTo>
                      <a:pt x="331656" y="198464"/>
                      <a:pt x="339497" y="207793"/>
                      <a:pt x="350232" y="211696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A877A2B9-81D9-03F3-755B-E222BE681AB1}"/>
                  </a:ext>
                </a:extLst>
              </p:cNvPr>
              <p:cNvSpPr/>
              <p:nvPr/>
            </p:nvSpPr>
            <p:spPr>
              <a:xfrm>
                <a:off x="2292902" y="4080591"/>
                <a:ext cx="143353" cy="228274"/>
              </a:xfrm>
              <a:custGeom>
                <a:avLst/>
                <a:gdLst>
                  <a:gd name="connsiteX0" fmla="*/ 2344 w 79467"/>
                  <a:gd name="connsiteY0" fmla="*/ 101342 h 126542"/>
                  <a:gd name="connsiteX1" fmla="*/ 25395 w 79467"/>
                  <a:gd name="connsiteY1" fmla="*/ 12855 h 126542"/>
                  <a:gd name="connsiteX2" fmla="*/ 77020 w 79467"/>
                  <a:gd name="connsiteY2" fmla="*/ 25142 h 126542"/>
                  <a:gd name="connsiteX3" fmla="*/ 54351 w 79467"/>
                  <a:gd name="connsiteY3" fmla="*/ 113915 h 126542"/>
                  <a:gd name="connsiteX4" fmla="*/ 2344 w 79467"/>
                  <a:gd name="connsiteY4" fmla="*/ 101342 h 12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467" h="126542">
                    <a:moveTo>
                      <a:pt x="2344" y="101342"/>
                    </a:moveTo>
                    <a:cubicBezTo>
                      <a:pt x="-4566" y="69857"/>
                      <a:pt x="4002" y="36966"/>
                      <a:pt x="25395" y="12855"/>
                    </a:cubicBezTo>
                    <a:cubicBezTo>
                      <a:pt x="45874" y="-8291"/>
                      <a:pt x="68924" y="-2766"/>
                      <a:pt x="77020" y="25142"/>
                    </a:cubicBezTo>
                    <a:cubicBezTo>
                      <a:pt x="84082" y="56655"/>
                      <a:pt x="75658" y="89646"/>
                      <a:pt x="54351" y="113915"/>
                    </a:cubicBezTo>
                    <a:cubicBezTo>
                      <a:pt x="33396" y="134775"/>
                      <a:pt x="10345" y="129250"/>
                      <a:pt x="2344" y="101342"/>
                    </a:cubicBezTo>
                    <a:close/>
                  </a:path>
                </a:pathLst>
              </a:custGeom>
              <a:solidFill>
                <a:srgbClr val="612F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6140258B-1B56-68F8-4ACC-C5E0C0D75EA9}"/>
                  </a:ext>
                </a:extLst>
              </p:cNvPr>
              <p:cNvSpPr/>
              <p:nvPr/>
            </p:nvSpPr>
            <p:spPr>
              <a:xfrm>
                <a:off x="895079" y="3668292"/>
                <a:ext cx="629485" cy="202712"/>
              </a:xfrm>
              <a:custGeom>
                <a:avLst/>
                <a:gdLst>
                  <a:gd name="connsiteX0" fmla="*/ 348783 w 348951"/>
                  <a:gd name="connsiteY0" fmla="*/ 105583 h 112372"/>
                  <a:gd name="connsiteX1" fmla="*/ 182000 w 348951"/>
                  <a:gd name="connsiteY1" fmla="*/ 29383 h 112372"/>
                  <a:gd name="connsiteX2" fmla="*/ 168 w 348951"/>
                  <a:gd name="connsiteY2" fmla="*/ 6809 h 112372"/>
                  <a:gd name="connsiteX3" fmla="*/ 166951 w 348951"/>
                  <a:gd name="connsiteY3" fmla="*/ 83009 h 112372"/>
                  <a:gd name="connsiteX4" fmla="*/ 348783 w 348951"/>
                  <a:gd name="connsiteY4" fmla="*/ 105583 h 112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951" h="112372">
                    <a:moveTo>
                      <a:pt x="348783" y="105583"/>
                    </a:moveTo>
                    <a:cubicBezTo>
                      <a:pt x="352974" y="90914"/>
                      <a:pt x="278298" y="56910"/>
                      <a:pt x="182000" y="29383"/>
                    </a:cubicBezTo>
                    <a:cubicBezTo>
                      <a:pt x="85703" y="1856"/>
                      <a:pt x="4359" y="-7860"/>
                      <a:pt x="168" y="6809"/>
                    </a:cubicBezTo>
                    <a:cubicBezTo>
                      <a:pt x="-4023" y="21477"/>
                      <a:pt x="70653" y="55577"/>
                      <a:pt x="166951" y="83009"/>
                    </a:cubicBezTo>
                    <a:cubicBezTo>
                      <a:pt x="263249" y="110441"/>
                      <a:pt x="344592" y="120251"/>
                      <a:pt x="348783" y="105583"/>
                    </a:cubicBezTo>
                    <a:close/>
                  </a:path>
                </a:pathLst>
              </a:custGeom>
              <a:solidFill>
                <a:srgbClr val="91503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28243507-8C6F-5834-0F7D-8070B832F57B}"/>
                  </a:ext>
                </a:extLst>
              </p:cNvPr>
              <p:cNvSpPr/>
              <p:nvPr/>
            </p:nvSpPr>
            <p:spPr>
              <a:xfrm>
                <a:off x="2579268" y="3711161"/>
                <a:ext cx="538942" cy="756027"/>
              </a:xfrm>
              <a:custGeom>
                <a:avLst/>
                <a:gdLst>
                  <a:gd name="connsiteX0" fmla="*/ 232410 w 298759"/>
                  <a:gd name="connsiteY0" fmla="*/ 418623 h 419099"/>
                  <a:gd name="connsiteX1" fmla="*/ 286131 w 298759"/>
                  <a:gd name="connsiteY1" fmla="*/ 216217 h 419099"/>
                  <a:gd name="connsiteX2" fmla="*/ 96679 w 298759"/>
                  <a:gd name="connsiteY2" fmla="*/ 4000 h 419099"/>
                  <a:gd name="connsiteX3" fmla="*/ 0 w 298759"/>
                  <a:gd name="connsiteY3" fmla="*/ 17621 h 419099"/>
                  <a:gd name="connsiteX4" fmla="*/ 116586 w 298759"/>
                  <a:gd name="connsiteY4" fmla="*/ 29432 h 419099"/>
                  <a:gd name="connsiteX5" fmla="*/ 280511 w 298759"/>
                  <a:gd name="connsiteY5" fmla="*/ 313563 h 419099"/>
                  <a:gd name="connsiteX6" fmla="*/ 232886 w 298759"/>
                  <a:gd name="connsiteY6" fmla="*/ 419100 h 41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759" h="419099">
                    <a:moveTo>
                      <a:pt x="232410" y="418623"/>
                    </a:moveTo>
                    <a:cubicBezTo>
                      <a:pt x="325184" y="362045"/>
                      <a:pt x="296989" y="249459"/>
                      <a:pt x="286131" y="216217"/>
                    </a:cubicBezTo>
                    <a:cubicBezTo>
                      <a:pt x="245650" y="92392"/>
                      <a:pt x="162306" y="20669"/>
                      <a:pt x="96679" y="4000"/>
                    </a:cubicBezTo>
                    <a:cubicBezTo>
                      <a:pt x="63917" y="-4378"/>
                      <a:pt x="29172" y="517"/>
                      <a:pt x="0" y="17621"/>
                    </a:cubicBezTo>
                    <a:cubicBezTo>
                      <a:pt x="29337" y="571"/>
                      <a:pt x="70771" y="3048"/>
                      <a:pt x="116586" y="29432"/>
                    </a:cubicBezTo>
                    <a:cubicBezTo>
                      <a:pt x="207359" y="81915"/>
                      <a:pt x="280797" y="209073"/>
                      <a:pt x="280511" y="313563"/>
                    </a:cubicBezTo>
                    <a:cubicBezTo>
                      <a:pt x="280511" y="365474"/>
                      <a:pt x="262033" y="401955"/>
                      <a:pt x="232886" y="419100"/>
                    </a:cubicBezTo>
                    <a:close/>
                  </a:path>
                </a:pathLst>
              </a:custGeom>
              <a:solidFill>
                <a:srgbClr val="009D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AC86EEB6-5698-D825-4EE9-45F929CFA14C}"/>
                  </a:ext>
                </a:extLst>
              </p:cNvPr>
              <p:cNvSpPr/>
              <p:nvPr/>
            </p:nvSpPr>
            <p:spPr>
              <a:xfrm>
                <a:off x="2565693" y="3722696"/>
                <a:ext cx="519427" cy="750850"/>
              </a:xfrm>
              <a:custGeom>
                <a:avLst/>
                <a:gdLst>
                  <a:gd name="connsiteX0" fmla="*/ 281083 w 287941"/>
                  <a:gd name="connsiteY0" fmla="*/ 310693 h 416229"/>
                  <a:gd name="connsiteX1" fmla="*/ 117062 w 287941"/>
                  <a:gd name="connsiteY1" fmla="*/ 26562 h 416229"/>
                  <a:gd name="connsiteX2" fmla="*/ 0 w 287941"/>
                  <a:gd name="connsiteY2" fmla="*/ 15132 h 416229"/>
                  <a:gd name="connsiteX3" fmla="*/ 6858 w 287941"/>
                  <a:gd name="connsiteY3" fmla="*/ 11131 h 416229"/>
                  <a:gd name="connsiteX4" fmla="*/ 124015 w 287941"/>
                  <a:gd name="connsiteY4" fmla="*/ 22561 h 416229"/>
                  <a:gd name="connsiteX5" fmla="*/ 287941 w 287941"/>
                  <a:gd name="connsiteY5" fmla="*/ 306692 h 416229"/>
                  <a:gd name="connsiteX6" fmla="*/ 240316 w 287941"/>
                  <a:gd name="connsiteY6" fmla="*/ 412229 h 416229"/>
                  <a:gd name="connsiteX7" fmla="*/ 233458 w 287941"/>
                  <a:gd name="connsiteY7" fmla="*/ 416230 h 416229"/>
                  <a:gd name="connsiteX8" fmla="*/ 281083 w 287941"/>
                  <a:gd name="connsiteY8" fmla="*/ 310693 h 416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41" h="416229">
                    <a:moveTo>
                      <a:pt x="281083" y="310693"/>
                    </a:moveTo>
                    <a:cubicBezTo>
                      <a:pt x="281083" y="205918"/>
                      <a:pt x="207931" y="79045"/>
                      <a:pt x="117062" y="26562"/>
                    </a:cubicBezTo>
                    <a:cubicBezTo>
                      <a:pt x="71342" y="178"/>
                      <a:pt x="29908" y="-2013"/>
                      <a:pt x="0" y="15132"/>
                    </a:cubicBezTo>
                    <a:lnTo>
                      <a:pt x="6858" y="11131"/>
                    </a:lnTo>
                    <a:cubicBezTo>
                      <a:pt x="36767" y="-6299"/>
                      <a:pt x="78200" y="-3823"/>
                      <a:pt x="124015" y="22561"/>
                    </a:cubicBezTo>
                    <a:cubicBezTo>
                      <a:pt x="214789" y="75044"/>
                      <a:pt x="288226" y="202203"/>
                      <a:pt x="287941" y="306692"/>
                    </a:cubicBezTo>
                    <a:cubicBezTo>
                      <a:pt x="287941" y="358603"/>
                      <a:pt x="269462" y="395084"/>
                      <a:pt x="240316" y="412229"/>
                    </a:cubicBezTo>
                    <a:lnTo>
                      <a:pt x="233458" y="416230"/>
                    </a:lnTo>
                    <a:cubicBezTo>
                      <a:pt x="262604" y="399085"/>
                      <a:pt x="280892" y="362604"/>
                      <a:pt x="281083" y="310693"/>
                    </a:cubicBezTo>
                    <a:close/>
                  </a:path>
                </a:pathLst>
              </a:custGeom>
              <a:solidFill>
                <a:srgbClr val="894A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29F9764A-A99E-D9E2-8C59-F1EA3337382A}"/>
                  </a:ext>
                </a:extLst>
              </p:cNvPr>
              <p:cNvSpPr/>
              <p:nvPr/>
            </p:nvSpPr>
            <p:spPr>
              <a:xfrm>
                <a:off x="2447269" y="3730130"/>
                <a:ext cx="624799" cy="775310"/>
              </a:xfrm>
              <a:custGeom>
                <a:avLst/>
                <a:gdLst>
                  <a:gd name="connsiteX0" fmla="*/ 182710 w 346353"/>
                  <a:gd name="connsiteY0" fmla="*/ 22440 h 429788"/>
                  <a:gd name="connsiteX1" fmla="*/ 65648 w 346353"/>
                  <a:gd name="connsiteY1" fmla="*/ 11010 h 429788"/>
                  <a:gd name="connsiteX2" fmla="*/ 7545 w 346353"/>
                  <a:gd name="connsiteY2" fmla="*/ 197129 h 429788"/>
                  <a:gd name="connsiteX3" fmla="*/ 155278 w 346353"/>
                  <a:gd name="connsiteY3" fmla="*/ 406107 h 429788"/>
                  <a:gd name="connsiteX4" fmla="*/ 298724 w 346353"/>
                  <a:gd name="connsiteY4" fmla="*/ 412108 h 429788"/>
                  <a:gd name="connsiteX5" fmla="*/ 346349 w 346353"/>
                  <a:gd name="connsiteY5" fmla="*/ 306571 h 429788"/>
                  <a:gd name="connsiteX6" fmla="*/ 182710 w 346353"/>
                  <a:gd name="connsiteY6" fmla="*/ 22440 h 429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6353" h="429788">
                    <a:moveTo>
                      <a:pt x="182710" y="22440"/>
                    </a:moveTo>
                    <a:cubicBezTo>
                      <a:pt x="136990" y="-3944"/>
                      <a:pt x="95556" y="-6135"/>
                      <a:pt x="65648" y="11010"/>
                    </a:cubicBezTo>
                    <a:cubicBezTo>
                      <a:pt x="7164" y="46634"/>
                      <a:pt x="-12362" y="109308"/>
                      <a:pt x="7545" y="197129"/>
                    </a:cubicBezTo>
                    <a:cubicBezTo>
                      <a:pt x="12688" y="219703"/>
                      <a:pt x="43930" y="336003"/>
                      <a:pt x="155278" y="406107"/>
                    </a:cubicBezTo>
                    <a:cubicBezTo>
                      <a:pt x="193378" y="426681"/>
                      <a:pt x="241003" y="444207"/>
                      <a:pt x="298724" y="412108"/>
                    </a:cubicBezTo>
                    <a:cubicBezTo>
                      <a:pt x="328252" y="394963"/>
                      <a:pt x="346349" y="358482"/>
                      <a:pt x="346349" y="306571"/>
                    </a:cubicBezTo>
                    <a:cubicBezTo>
                      <a:pt x="347016" y="202082"/>
                      <a:pt x="273197" y="74923"/>
                      <a:pt x="182710" y="22440"/>
                    </a:cubicBezTo>
                    <a:close/>
                  </a:path>
                </a:pathLst>
              </a:custGeom>
              <a:solidFill>
                <a:srgbClr val="009D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191C019A-8AEF-F672-06B7-9A9E62997BD1}"/>
                  </a:ext>
                </a:extLst>
              </p:cNvPr>
              <p:cNvSpPr/>
              <p:nvPr/>
            </p:nvSpPr>
            <p:spPr>
              <a:xfrm>
                <a:off x="2451944" y="3787814"/>
                <a:ext cx="548292" cy="705735"/>
              </a:xfrm>
              <a:custGeom>
                <a:avLst/>
                <a:gdLst>
                  <a:gd name="connsiteX0" fmla="*/ 151543 w 303942"/>
                  <a:gd name="connsiteY0" fmla="*/ 370416 h 391220"/>
                  <a:gd name="connsiteX1" fmla="*/ 303943 w 303942"/>
                  <a:gd name="connsiteY1" fmla="*/ 283358 h 391220"/>
                  <a:gd name="connsiteX2" fmla="*/ 152400 w 303942"/>
                  <a:gd name="connsiteY2" fmla="*/ 20849 h 391220"/>
                  <a:gd name="connsiteX3" fmla="*/ 0 w 303942"/>
                  <a:gd name="connsiteY3" fmla="*/ 107812 h 391220"/>
                  <a:gd name="connsiteX4" fmla="*/ 151543 w 303942"/>
                  <a:gd name="connsiteY4" fmla="*/ 370416 h 391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942" h="391220">
                    <a:moveTo>
                      <a:pt x="151543" y="370416"/>
                    </a:moveTo>
                    <a:cubicBezTo>
                      <a:pt x="235458" y="418803"/>
                      <a:pt x="303943" y="379941"/>
                      <a:pt x="303943" y="283358"/>
                    </a:cubicBezTo>
                    <a:cubicBezTo>
                      <a:pt x="303943" y="186774"/>
                      <a:pt x="236315" y="69331"/>
                      <a:pt x="152400" y="20849"/>
                    </a:cubicBezTo>
                    <a:cubicBezTo>
                      <a:pt x="68485" y="-27633"/>
                      <a:pt x="0" y="11324"/>
                      <a:pt x="0" y="107812"/>
                    </a:cubicBezTo>
                    <a:cubicBezTo>
                      <a:pt x="0" y="204300"/>
                      <a:pt x="67532" y="321934"/>
                      <a:pt x="151543" y="37041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083698A4-0383-C4B4-849D-70D1A71FE7E2}"/>
                  </a:ext>
                </a:extLst>
              </p:cNvPr>
              <p:cNvSpPr/>
              <p:nvPr/>
            </p:nvSpPr>
            <p:spPr>
              <a:xfrm>
                <a:off x="1909151" y="3887420"/>
                <a:ext cx="1003457" cy="879738"/>
              </a:xfrm>
              <a:custGeom>
                <a:avLst/>
                <a:gdLst>
                  <a:gd name="connsiteX0" fmla="*/ 204025 w 556260"/>
                  <a:gd name="connsiteY0" fmla="*/ 477125 h 487677"/>
                  <a:gd name="connsiteX1" fmla="*/ 116681 w 556260"/>
                  <a:gd name="connsiteY1" fmla="*/ 471600 h 487677"/>
                  <a:gd name="connsiteX2" fmla="*/ 0 w 556260"/>
                  <a:gd name="connsiteY2" fmla="*/ 269194 h 487677"/>
                  <a:gd name="connsiteX3" fmla="*/ 34385 w 556260"/>
                  <a:gd name="connsiteY3" fmla="*/ 193946 h 487677"/>
                  <a:gd name="connsiteX4" fmla="*/ 355949 w 556260"/>
                  <a:gd name="connsiteY4" fmla="*/ 7923 h 487677"/>
                  <a:gd name="connsiteX5" fmla="*/ 439388 w 556260"/>
                  <a:gd name="connsiteY5" fmla="*/ 16019 h 487677"/>
                  <a:gd name="connsiteX6" fmla="*/ 556260 w 556260"/>
                  <a:gd name="connsiteY6" fmla="*/ 218426 h 487677"/>
                  <a:gd name="connsiteX7" fmla="*/ 522065 w 556260"/>
                  <a:gd name="connsiteY7" fmla="*/ 293673 h 487677"/>
                  <a:gd name="connsiteX8" fmla="*/ 200025 w 556260"/>
                  <a:gd name="connsiteY8" fmla="*/ 479887 h 487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6260" h="487677">
                    <a:moveTo>
                      <a:pt x="204025" y="477125"/>
                    </a:moveTo>
                    <a:cubicBezTo>
                      <a:pt x="182404" y="492269"/>
                      <a:pt x="151352" y="491698"/>
                      <a:pt x="116681" y="471600"/>
                    </a:cubicBezTo>
                    <a:cubicBezTo>
                      <a:pt x="51911" y="434262"/>
                      <a:pt x="0" y="343679"/>
                      <a:pt x="0" y="269194"/>
                    </a:cubicBezTo>
                    <a:cubicBezTo>
                      <a:pt x="0" y="232142"/>
                      <a:pt x="13240" y="206138"/>
                      <a:pt x="34385" y="193946"/>
                    </a:cubicBezTo>
                    <a:lnTo>
                      <a:pt x="355949" y="7923"/>
                    </a:lnTo>
                    <a:cubicBezTo>
                      <a:pt x="377285" y="-4459"/>
                      <a:pt x="406813" y="-2745"/>
                      <a:pt x="439388" y="16019"/>
                    </a:cubicBezTo>
                    <a:cubicBezTo>
                      <a:pt x="504158" y="53453"/>
                      <a:pt x="556451" y="144035"/>
                      <a:pt x="556260" y="218426"/>
                    </a:cubicBezTo>
                    <a:cubicBezTo>
                      <a:pt x="556260" y="255478"/>
                      <a:pt x="543116" y="281481"/>
                      <a:pt x="522065" y="293673"/>
                    </a:cubicBezTo>
                    <a:lnTo>
                      <a:pt x="200025" y="479887"/>
                    </a:lnTo>
                    <a:close/>
                  </a:path>
                </a:pathLst>
              </a:custGeom>
              <a:solidFill>
                <a:srgbClr val="009D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061BD3BD-44EF-29F5-3E2B-9F0BDA789D84}"/>
                  </a:ext>
                </a:extLst>
              </p:cNvPr>
              <p:cNvSpPr/>
              <p:nvPr/>
            </p:nvSpPr>
            <p:spPr>
              <a:xfrm>
                <a:off x="1869286" y="4121528"/>
                <a:ext cx="539113" cy="755463"/>
              </a:xfrm>
              <a:custGeom>
                <a:avLst/>
                <a:gdLst>
                  <a:gd name="connsiteX0" fmla="*/ 232505 w 298854"/>
                  <a:gd name="connsiteY0" fmla="*/ 418787 h 418786"/>
                  <a:gd name="connsiteX1" fmla="*/ 286226 w 298854"/>
                  <a:gd name="connsiteY1" fmla="*/ 216380 h 418786"/>
                  <a:gd name="connsiteX2" fmla="*/ 96774 w 298854"/>
                  <a:gd name="connsiteY2" fmla="*/ 4163 h 418786"/>
                  <a:gd name="connsiteX3" fmla="*/ 0 w 298854"/>
                  <a:gd name="connsiteY3" fmla="*/ 17308 h 418786"/>
                  <a:gd name="connsiteX4" fmla="*/ 116586 w 298854"/>
                  <a:gd name="connsiteY4" fmla="*/ 29119 h 418786"/>
                  <a:gd name="connsiteX5" fmla="*/ 280511 w 298854"/>
                  <a:gd name="connsiteY5" fmla="*/ 313250 h 418786"/>
                  <a:gd name="connsiteX6" fmla="*/ 232886 w 298854"/>
                  <a:gd name="connsiteY6" fmla="*/ 418787 h 418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854" h="418786">
                    <a:moveTo>
                      <a:pt x="232505" y="418787"/>
                    </a:moveTo>
                    <a:cubicBezTo>
                      <a:pt x="325279" y="362208"/>
                      <a:pt x="297085" y="249623"/>
                      <a:pt x="286226" y="216380"/>
                    </a:cubicBezTo>
                    <a:cubicBezTo>
                      <a:pt x="245745" y="92555"/>
                      <a:pt x="162401" y="20832"/>
                      <a:pt x="96774" y="4163"/>
                    </a:cubicBezTo>
                    <a:cubicBezTo>
                      <a:pt x="64044" y="-4384"/>
                      <a:pt x="29264" y="340"/>
                      <a:pt x="0" y="17308"/>
                    </a:cubicBezTo>
                    <a:cubicBezTo>
                      <a:pt x="29337" y="258"/>
                      <a:pt x="70771" y="2735"/>
                      <a:pt x="116586" y="29119"/>
                    </a:cubicBezTo>
                    <a:cubicBezTo>
                      <a:pt x="207359" y="81602"/>
                      <a:pt x="280797" y="208760"/>
                      <a:pt x="280511" y="313250"/>
                    </a:cubicBezTo>
                    <a:cubicBezTo>
                      <a:pt x="280511" y="365161"/>
                      <a:pt x="262033" y="401642"/>
                      <a:pt x="232886" y="418787"/>
                    </a:cubicBezTo>
                    <a:close/>
                  </a:path>
                </a:pathLst>
              </a:custGeom>
              <a:solidFill>
                <a:srgbClr val="009D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72B1782B-640A-6C0D-235C-FC4852204E42}"/>
                  </a:ext>
                </a:extLst>
              </p:cNvPr>
              <p:cNvSpPr/>
              <p:nvPr/>
            </p:nvSpPr>
            <p:spPr>
              <a:xfrm>
                <a:off x="1855884" y="4132497"/>
                <a:ext cx="519427" cy="750850"/>
              </a:xfrm>
              <a:custGeom>
                <a:avLst/>
                <a:gdLst>
                  <a:gd name="connsiteX0" fmla="*/ 281083 w 287941"/>
                  <a:gd name="connsiteY0" fmla="*/ 310693 h 416229"/>
                  <a:gd name="connsiteX1" fmla="*/ 117062 w 287941"/>
                  <a:gd name="connsiteY1" fmla="*/ 26562 h 416229"/>
                  <a:gd name="connsiteX2" fmla="*/ 0 w 287941"/>
                  <a:gd name="connsiteY2" fmla="*/ 15132 h 416229"/>
                  <a:gd name="connsiteX3" fmla="*/ 6858 w 287941"/>
                  <a:gd name="connsiteY3" fmla="*/ 11131 h 416229"/>
                  <a:gd name="connsiteX4" fmla="*/ 124016 w 287941"/>
                  <a:gd name="connsiteY4" fmla="*/ 22561 h 416229"/>
                  <a:gd name="connsiteX5" fmla="*/ 287941 w 287941"/>
                  <a:gd name="connsiteY5" fmla="*/ 306692 h 416229"/>
                  <a:gd name="connsiteX6" fmla="*/ 240316 w 287941"/>
                  <a:gd name="connsiteY6" fmla="*/ 412229 h 416229"/>
                  <a:gd name="connsiteX7" fmla="*/ 233458 w 287941"/>
                  <a:gd name="connsiteY7" fmla="*/ 416230 h 416229"/>
                  <a:gd name="connsiteX8" fmla="*/ 281083 w 287941"/>
                  <a:gd name="connsiteY8" fmla="*/ 310693 h 416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941" h="416229">
                    <a:moveTo>
                      <a:pt x="281083" y="310693"/>
                    </a:moveTo>
                    <a:cubicBezTo>
                      <a:pt x="281083" y="205918"/>
                      <a:pt x="207931" y="79045"/>
                      <a:pt x="117062" y="26562"/>
                    </a:cubicBezTo>
                    <a:cubicBezTo>
                      <a:pt x="71342" y="178"/>
                      <a:pt x="29908" y="-2013"/>
                      <a:pt x="0" y="15132"/>
                    </a:cubicBezTo>
                    <a:lnTo>
                      <a:pt x="6858" y="11131"/>
                    </a:lnTo>
                    <a:cubicBezTo>
                      <a:pt x="36767" y="-6299"/>
                      <a:pt x="78200" y="-3823"/>
                      <a:pt x="124016" y="22561"/>
                    </a:cubicBezTo>
                    <a:cubicBezTo>
                      <a:pt x="214789" y="75044"/>
                      <a:pt x="288227" y="202203"/>
                      <a:pt x="287941" y="306692"/>
                    </a:cubicBezTo>
                    <a:cubicBezTo>
                      <a:pt x="287941" y="358604"/>
                      <a:pt x="269462" y="395084"/>
                      <a:pt x="240316" y="412229"/>
                    </a:cubicBezTo>
                    <a:lnTo>
                      <a:pt x="233458" y="416230"/>
                    </a:lnTo>
                    <a:cubicBezTo>
                      <a:pt x="262604" y="399085"/>
                      <a:pt x="280892" y="362604"/>
                      <a:pt x="281083" y="310693"/>
                    </a:cubicBezTo>
                    <a:close/>
                  </a:path>
                </a:pathLst>
              </a:custGeom>
              <a:solidFill>
                <a:srgbClr val="894A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48B82B2D-93BA-EC48-117C-F6FCC9B568E8}"/>
                  </a:ext>
                </a:extLst>
              </p:cNvPr>
              <p:cNvSpPr/>
              <p:nvPr/>
            </p:nvSpPr>
            <p:spPr>
              <a:xfrm>
                <a:off x="1736772" y="4139933"/>
                <a:ext cx="625479" cy="775162"/>
              </a:xfrm>
              <a:custGeom>
                <a:avLst/>
                <a:gdLst>
                  <a:gd name="connsiteX0" fmla="*/ 299105 w 346730"/>
                  <a:gd name="connsiteY0" fmla="*/ 412108 h 429706"/>
                  <a:gd name="connsiteX1" fmla="*/ 346730 w 346730"/>
                  <a:gd name="connsiteY1" fmla="*/ 306571 h 429706"/>
                  <a:gd name="connsiteX2" fmla="*/ 182710 w 346730"/>
                  <a:gd name="connsiteY2" fmla="*/ 22440 h 429706"/>
                  <a:gd name="connsiteX3" fmla="*/ 65648 w 346730"/>
                  <a:gd name="connsiteY3" fmla="*/ 11010 h 429706"/>
                  <a:gd name="connsiteX4" fmla="*/ 7545 w 346730"/>
                  <a:gd name="connsiteY4" fmla="*/ 197129 h 429706"/>
                  <a:gd name="connsiteX5" fmla="*/ 155278 w 346730"/>
                  <a:gd name="connsiteY5" fmla="*/ 406107 h 429706"/>
                  <a:gd name="connsiteX6" fmla="*/ 299105 w 346730"/>
                  <a:gd name="connsiteY6" fmla="*/ 412108 h 4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6730" h="429706">
                    <a:moveTo>
                      <a:pt x="299105" y="412108"/>
                    </a:moveTo>
                    <a:cubicBezTo>
                      <a:pt x="328633" y="394963"/>
                      <a:pt x="346730" y="358482"/>
                      <a:pt x="346730" y="306571"/>
                    </a:cubicBezTo>
                    <a:cubicBezTo>
                      <a:pt x="346730" y="201796"/>
                      <a:pt x="273578" y="74923"/>
                      <a:pt x="182710" y="22440"/>
                    </a:cubicBezTo>
                    <a:cubicBezTo>
                      <a:pt x="136990" y="-3944"/>
                      <a:pt x="95556" y="-6135"/>
                      <a:pt x="65648" y="11010"/>
                    </a:cubicBezTo>
                    <a:cubicBezTo>
                      <a:pt x="7164" y="46634"/>
                      <a:pt x="-12362" y="109308"/>
                      <a:pt x="7545" y="197129"/>
                    </a:cubicBezTo>
                    <a:cubicBezTo>
                      <a:pt x="12689" y="219703"/>
                      <a:pt x="43931" y="336003"/>
                      <a:pt x="155278" y="406107"/>
                    </a:cubicBezTo>
                    <a:cubicBezTo>
                      <a:pt x="193854" y="426681"/>
                      <a:pt x="241860" y="444017"/>
                      <a:pt x="299105" y="4121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0328FFBA-F924-8EC2-0DEB-7EB5BF83129F}"/>
                  </a:ext>
                </a:extLst>
              </p:cNvPr>
              <p:cNvSpPr/>
              <p:nvPr/>
            </p:nvSpPr>
            <p:spPr>
              <a:xfrm>
                <a:off x="1742135" y="4197616"/>
                <a:ext cx="548292" cy="705735"/>
              </a:xfrm>
              <a:custGeom>
                <a:avLst/>
                <a:gdLst>
                  <a:gd name="connsiteX0" fmla="*/ 151543 w 303942"/>
                  <a:gd name="connsiteY0" fmla="*/ 370416 h 391220"/>
                  <a:gd name="connsiteX1" fmla="*/ 303943 w 303942"/>
                  <a:gd name="connsiteY1" fmla="*/ 283358 h 391220"/>
                  <a:gd name="connsiteX2" fmla="*/ 152400 w 303942"/>
                  <a:gd name="connsiteY2" fmla="*/ 20849 h 391220"/>
                  <a:gd name="connsiteX3" fmla="*/ 0 w 303942"/>
                  <a:gd name="connsiteY3" fmla="*/ 107812 h 391220"/>
                  <a:gd name="connsiteX4" fmla="*/ 151543 w 303942"/>
                  <a:gd name="connsiteY4" fmla="*/ 370416 h 391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942" h="391220">
                    <a:moveTo>
                      <a:pt x="151543" y="370416"/>
                    </a:moveTo>
                    <a:cubicBezTo>
                      <a:pt x="235458" y="418803"/>
                      <a:pt x="303943" y="379941"/>
                      <a:pt x="303943" y="283358"/>
                    </a:cubicBezTo>
                    <a:cubicBezTo>
                      <a:pt x="303943" y="186774"/>
                      <a:pt x="236315" y="69331"/>
                      <a:pt x="152400" y="20849"/>
                    </a:cubicBezTo>
                    <a:cubicBezTo>
                      <a:pt x="68485" y="-27633"/>
                      <a:pt x="0" y="11324"/>
                      <a:pt x="0" y="107812"/>
                    </a:cubicBezTo>
                    <a:cubicBezTo>
                      <a:pt x="0" y="204300"/>
                      <a:pt x="67532" y="321934"/>
                      <a:pt x="151543" y="370416"/>
                    </a:cubicBezTo>
                    <a:close/>
                  </a:path>
                </a:pathLst>
              </a:custGeom>
              <a:solidFill>
                <a:srgbClr val="009DD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A114C328-3AA2-0200-8F14-F131B2BB7F25}"/>
                  </a:ext>
                </a:extLst>
              </p:cNvPr>
              <p:cNvSpPr/>
              <p:nvPr/>
            </p:nvSpPr>
            <p:spPr>
              <a:xfrm>
                <a:off x="2134241" y="3968191"/>
                <a:ext cx="637987" cy="691784"/>
              </a:xfrm>
              <a:custGeom>
                <a:avLst/>
                <a:gdLst>
                  <a:gd name="connsiteX0" fmla="*/ 164401 w 353664"/>
                  <a:gd name="connsiteY0" fmla="*/ 383487 h 383486"/>
                  <a:gd name="connsiteX1" fmla="*/ 198501 w 353664"/>
                  <a:gd name="connsiteY1" fmla="*/ 308049 h 383486"/>
                  <a:gd name="connsiteX2" fmla="*/ 81629 w 353664"/>
                  <a:gd name="connsiteY2" fmla="*/ 105642 h 383486"/>
                  <a:gd name="connsiteX3" fmla="*/ 0 w 353664"/>
                  <a:gd name="connsiteY3" fmla="*/ 96689 h 383486"/>
                  <a:gd name="connsiteX4" fmla="*/ 153448 w 353664"/>
                  <a:gd name="connsiteY4" fmla="*/ 7916 h 383486"/>
                  <a:gd name="connsiteX5" fmla="*/ 236792 w 353664"/>
                  <a:gd name="connsiteY5" fmla="*/ 16108 h 383486"/>
                  <a:gd name="connsiteX6" fmla="*/ 353663 w 353664"/>
                  <a:gd name="connsiteY6" fmla="*/ 218514 h 383486"/>
                  <a:gd name="connsiteX7" fmla="*/ 319564 w 353664"/>
                  <a:gd name="connsiteY7" fmla="*/ 293857 h 383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3664" h="383486">
                    <a:moveTo>
                      <a:pt x="164401" y="383487"/>
                    </a:moveTo>
                    <a:cubicBezTo>
                      <a:pt x="185452" y="371200"/>
                      <a:pt x="198406" y="345387"/>
                      <a:pt x="198501" y="308049"/>
                    </a:cubicBezTo>
                    <a:cubicBezTo>
                      <a:pt x="198501" y="233658"/>
                      <a:pt x="146494" y="143076"/>
                      <a:pt x="81629" y="105642"/>
                    </a:cubicBezTo>
                    <a:cubicBezTo>
                      <a:pt x="49911" y="87354"/>
                      <a:pt x="21146" y="85354"/>
                      <a:pt x="0" y="96689"/>
                    </a:cubicBezTo>
                    <a:lnTo>
                      <a:pt x="153448" y="7916"/>
                    </a:lnTo>
                    <a:cubicBezTo>
                      <a:pt x="174688" y="-4467"/>
                      <a:pt x="204216" y="-2752"/>
                      <a:pt x="236792" y="16108"/>
                    </a:cubicBezTo>
                    <a:cubicBezTo>
                      <a:pt x="301657" y="53541"/>
                      <a:pt x="353949" y="144124"/>
                      <a:pt x="353663" y="218514"/>
                    </a:cubicBezTo>
                    <a:cubicBezTo>
                      <a:pt x="353663" y="255471"/>
                      <a:pt x="340614" y="281664"/>
                      <a:pt x="319564" y="2938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43D65F80-EA52-6FA5-75E7-7E2283EAE9CA}"/>
                  </a:ext>
                </a:extLst>
              </p:cNvPr>
              <p:cNvSpPr/>
              <p:nvPr/>
            </p:nvSpPr>
            <p:spPr>
              <a:xfrm>
                <a:off x="2885115" y="3196370"/>
                <a:ext cx="207326" cy="120384"/>
              </a:xfrm>
              <a:custGeom>
                <a:avLst/>
                <a:gdLst>
                  <a:gd name="connsiteX0" fmla="*/ 112490 w 114930"/>
                  <a:gd name="connsiteY0" fmla="*/ 40958 h 66734"/>
                  <a:gd name="connsiteX1" fmla="*/ 79820 w 114930"/>
                  <a:gd name="connsiteY1" fmla="*/ 23623 h 66734"/>
                  <a:gd name="connsiteX2" fmla="*/ 44291 w 114930"/>
                  <a:gd name="connsiteY2" fmla="*/ 7240 h 66734"/>
                  <a:gd name="connsiteX3" fmla="*/ 42672 w 114930"/>
                  <a:gd name="connsiteY3" fmla="*/ 2096 h 66734"/>
                  <a:gd name="connsiteX4" fmla="*/ 39624 w 114930"/>
                  <a:gd name="connsiteY4" fmla="*/ 763 h 66734"/>
                  <a:gd name="connsiteX5" fmla="*/ 9525 w 114930"/>
                  <a:gd name="connsiteY5" fmla="*/ 4954 h 66734"/>
                  <a:gd name="connsiteX6" fmla="*/ 0 w 114930"/>
                  <a:gd name="connsiteY6" fmla="*/ 15717 h 66734"/>
                  <a:gd name="connsiteX7" fmla="*/ 762 w 114930"/>
                  <a:gd name="connsiteY7" fmla="*/ 41149 h 66734"/>
                  <a:gd name="connsiteX8" fmla="*/ 23432 w 114930"/>
                  <a:gd name="connsiteY8" fmla="*/ 50674 h 66734"/>
                  <a:gd name="connsiteX9" fmla="*/ 27908 w 114930"/>
                  <a:gd name="connsiteY9" fmla="*/ 48769 h 66734"/>
                  <a:gd name="connsiteX10" fmla="*/ 73247 w 114930"/>
                  <a:gd name="connsiteY10" fmla="*/ 64961 h 66734"/>
                  <a:gd name="connsiteX11" fmla="*/ 113252 w 114930"/>
                  <a:gd name="connsiteY11" fmla="*/ 58103 h 66734"/>
                  <a:gd name="connsiteX12" fmla="*/ 112490 w 114930"/>
                  <a:gd name="connsiteY12" fmla="*/ 40958 h 66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930" h="66734">
                    <a:moveTo>
                      <a:pt x="112490" y="40958"/>
                    </a:moveTo>
                    <a:cubicBezTo>
                      <a:pt x="108680" y="34672"/>
                      <a:pt x="94012" y="29338"/>
                      <a:pt x="79820" y="23623"/>
                    </a:cubicBezTo>
                    <a:cubicBezTo>
                      <a:pt x="67470" y="19336"/>
                      <a:pt x="55570" y="13849"/>
                      <a:pt x="44291" y="7240"/>
                    </a:cubicBezTo>
                    <a:cubicBezTo>
                      <a:pt x="43529" y="5621"/>
                      <a:pt x="44291" y="3430"/>
                      <a:pt x="42672" y="2096"/>
                    </a:cubicBezTo>
                    <a:cubicBezTo>
                      <a:pt x="41840" y="1314"/>
                      <a:pt x="40764" y="843"/>
                      <a:pt x="39624" y="763"/>
                    </a:cubicBezTo>
                    <a:cubicBezTo>
                      <a:pt x="29400" y="-1061"/>
                      <a:pt x="18861" y="406"/>
                      <a:pt x="9525" y="4954"/>
                    </a:cubicBezTo>
                    <a:cubicBezTo>
                      <a:pt x="5635" y="7839"/>
                      <a:pt x="2391" y="11505"/>
                      <a:pt x="0" y="15717"/>
                    </a:cubicBezTo>
                    <a:cubicBezTo>
                      <a:pt x="476" y="21146"/>
                      <a:pt x="0" y="38958"/>
                      <a:pt x="762" y="41149"/>
                    </a:cubicBezTo>
                    <a:lnTo>
                      <a:pt x="23432" y="50674"/>
                    </a:lnTo>
                    <a:cubicBezTo>
                      <a:pt x="25432" y="51436"/>
                      <a:pt x="26099" y="48864"/>
                      <a:pt x="27908" y="48769"/>
                    </a:cubicBezTo>
                    <a:cubicBezTo>
                      <a:pt x="42250" y="56121"/>
                      <a:pt x="57493" y="61565"/>
                      <a:pt x="73247" y="64961"/>
                    </a:cubicBezTo>
                    <a:cubicBezTo>
                      <a:pt x="83820" y="66390"/>
                      <a:pt x="107633" y="70391"/>
                      <a:pt x="113252" y="58103"/>
                    </a:cubicBezTo>
                    <a:cubicBezTo>
                      <a:pt x="115733" y="52591"/>
                      <a:pt x="115450" y="46229"/>
                      <a:pt x="112490" y="40958"/>
                    </a:cubicBezTo>
                    <a:close/>
                  </a:path>
                </a:pathLst>
              </a:custGeom>
              <a:solidFill>
                <a:srgbClr val="1916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574E000E-20A0-E4B3-C71F-B0A42C054200}"/>
                  </a:ext>
                </a:extLst>
              </p:cNvPr>
              <p:cNvSpPr/>
              <p:nvPr/>
            </p:nvSpPr>
            <p:spPr>
              <a:xfrm>
                <a:off x="2884575" y="3253934"/>
                <a:ext cx="209035" cy="64768"/>
              </a:xfrm>
              <a:custGeom>
                <a:avLst/>
                <a:gdLst>
                  <a:gd name="connsiteX0" fmla="*/ 113742 w 115877"/>
                  <a:gd name="connsiteY0" fmla="*/ 20098 h 35904"/>
                  <a:gd name="connsiteX1" fmla="*/ 73737 w 115877"/>
                  <a:gd name="connsiteY1" fmla="*/ 26956 h 35904"/>
                  <a:gd name="connsiteX2" fmla="*/ 394 w 115877"/>
                  <a:gd name="connsiteY2" fmla="*/ 0 h 35904"/>
                  <a:gd name="connsiteX3" fmla="*/ 1252 w 115877"/>
                  <a:gd name="connsiteY3" fmla="*/ 10287 h 35904"/>
                  <a:gd name="connsiteX4" fmla="*/ 23921 w 115877"/>
                  <a:gd name="connsiteY4" fmla="*/ 19812 h 35904"/>
                  <a:gd name="connsiteX5" fmla="*/ 28398 w 115877"/>
                  <a:gd name="connsiteY5" fmla="*/ 17907 h 35904"/>
                  <a:gd name="connsiteX6" fmla="*/ 73737 w 115877"/>
                  <a:gd name="connsiteY6" fmla="*/ 34100 h 35904"/>
                  <a:gd name="connsiteX7" fmla="*/ 114504 w 115877"/>
                  <a:gd name="connsiteY7" fmla="*/ 27242 h 35904"/>
                  <a:gd name="connsiteX8" fmla="*/ 115171 w 115877"/>
                  <a:gd name="connsiteY8" fmla="*/ 16192 h 35904"/>
                  <a:gd name="connsiteX9" fmla="*/ 113742 w 115877"/>
                  <a:gd name="connsiteY9" fmla="*/ 20098 h 3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877" h="35904">
                    <a:moveTo>
                      <a:pt x="113742" y="20098"/>
                    </a:moveTo>
                    <a:cubicBezTo>
                      <a:pt x="108122" y="32480"/>
                      <a:pt x="84310" y="28385"/>
                      <a:pt x="73737" y="26956"/>
                    </a:cubicBezTo>
                    <a:cubicBezTo>
                      <a:pt x="63164" y="25527"/>
                      <a:pt x="394" y="0"/>
                      <a:pt x="394" y="0"/>
                    </a:cubicBezTo>
                    <a:cubicBezTo>
                      <a:pt x="-341" y="3438"/>
                      <a:pt x="-43" y="7018"/>
                      <a:pt x="1252" y="10287"/>
                    </a:cubicBezTo>
                    <a:lnTo>
                      <a:pt x="23921" y="19812"/>
                    </a:lnTo>
                    <a:cubicBezTo>
                      <a:pt x="25922" y="20574"/>
                      <a:pt x="26588" y="18002"/>
                      <a:pt x="28398" y="17907"/>
                    </a:cubicBezTo>
                    <a:cubicBezTo>
                      <a:pt x="42722" y="25300"/>
                      <a:pt x="57970" y="30745"/>
                      <a:pt x="73737" y="34100"/>
                    </a:cubicBezTo>
                    <a:cubicBezTo>
                      <a:pt x="84310" y="35528"/>
                      <a:pt x="108884" y="39624"/>
                      <a:pt x="114504" y="27242"/>
                    </a:cubicBezTo>
                    <a:cubicBezTo>
                      <a:pt x="116067" y="23763"/>
                      <a:pt x="116305" y="19833"/>
                      <a:pt x="115171" y="16192"/>
                    </a:cubicBezTo>
                    <a:cubicBezTo>
                      <a:pt x="114828" y="17539"/>
                      <a:pt x="114349" y="18848"/>
                      <a:pt x="113742" y="20098"/>
                    </a:cubicBezTo>
                    <a:close/>
                  </a:path>
                </a:pathLst>
              </a:custGeom>
              <a:solidFill>
                <a:srgbClr val="CD9B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40" name="Graphic 8">
                <a:extLst>
                  <a:ext uri="{FF2B5EF4-FFF2-40B4-BE49-F238E27FC236}">
                    <a16:creationId xmlns:a16="http://schemas.microsoft.com/office/drawing/2014/main" id="{E55D4961-0678-F9DA-6642-973D89B699A9}"/>
                  </a:ext>
                </a:extLst>
              </p:cNvPr>
              <p:cNvGrpSpPr/>
              <p:nvPr/>
            </p:nvGrpSpPr>
            <p:grpSpPr>
              <a:xfrm>
                <a:off x="2221012" y="1713857"/>
                <a:ext cx="1854334" cy="1900907"/>
                <a:chOff x="3445981" y="2507949"/>
                <a:chExt cx="1027938" cy="1053756"/>
              </a:xfrm>
            </p:grpSpPr>
            <p:sp>
              <p:nvSpPr>
                <p:cNvPr id="791" name="Freeform: Shape 790">
                  <a:extLst>
                    <a:ext uri="{FF2B5EF4-FFF2-40B4-BE49-F238E27FC236}">
                      <a16:creationId xmlns:a16="http://schemas.microsoft.com/office/drawing/2014/main" id="{FA41E6BA-A435-186D-7DA4-109CBEB8F090}"/>
                    </a:ext>
                  </a:extLst>
                </p:cNvPr>
                <p:cNvSpPr/>
                <p:nvPr/>
              </p:nvSpPr>
              <p:spPr>
                <a:xfrm>
                  <a:off x="3988391" y="3068018"/>
                  <a:ext cx="114716" cy="66209"/>
                </a:xfrm>
                <a:custGeom>
                  <a:avLst/>
                  <a:gdLst>
                    <a:gd name="connsiteX0" fmla="*/ 112244 w 114716"/>
                    <a:gd name="connsiteY0" fmla="*/ 40869 h 66209"/>
                    <a:gd name="connsiteX1" fmla="*/ 79669 w 114716"/>
                    <a:gd name="connsiteY1" fmla="*/ 23534 h 66209"/>
                    <a:gd name="connsiteX2" fmla="*/ 44235 w 114716"/>
                    <a:gd name="connsiteY2" fmla="*/ 7246 h 66209"/>
                    <a:gd name="connsiteX3" fmla="*/ 42616 w 114716"/>
                    <a:gd name="connsiteY3" fmla="*/ 2102 h 66209"/>
                    <a:gd name="connsiteX4" fmla="*/ 39664 w 114716"/>
                    <a:gd name="connsiteY4" fmla="*/ 769 h 66209"/>
                    <a:gd name="connsiteX5" fmla="*/ 9565 w 114716"/>
                    <a:gd name="connsiteY5" fmla="*/ 4865 h 66209"/>
                    <a:gd name="connsiteX6" fmla="*/ 40 w 114716"/>
                    <a:gd name="connsiteY6" fmla="*/ 15723 h 66209"/>
                    <a:gd name="connsiteX7" fmla="*/ 897 w 114716"/>
                    <a:gd name="connsiteY7" fmla="*/ 41060 h 66209"/>
                    <a:gd name="connsiteX8" fmla="*/ 23376 w 114716"/>
                    <a:gd name="connsiteY8" fmla="*/ 50108 h 66209"/>
                    <a:gd name="connsiteX9" fmla="*/ 27948 w 114716"/>
                    <a:gd name="connsiteY9" fmla="*/ 48203 h 66209"/>
                    <a:gd name="connsiteX10" fmla="*/ 73096 w 114716"/>
                    <a:gd name="connsiteY10" fmla="*/ 64396 h 66209"/>
                    <a:gd name="connsiteX11" fmla="*/ 113006 w 114716"/>
                    <a:gd name="connsiteY11" fmla="*/ 57633 h 66209"/>
                    <a:gd name="connsiteX12" fmla="*/ 112244 w 114716"/>
                    <a:gd name="connsiteY12" fmla="*/ 40869 h 66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4716" h="66209">
                      <a:moveTo>
                        <a:pt x="112244" y="40869"/>
                      </a:moveTo>
                      <a:cubicBezTo>
                        <a:pt x="108434" y="34583"/>
                        <a:pt x="93861" y="29249"/>
                        <a:pt x="79669" y="23534"/>
                      </a:cubicBezTo>
                      <a:cubicBezTo>
                        <a:pt x="67355" y="19271"/>
                        <a:pt x="55488" y="13816"/>
                        <a:pt x="44235" y="7246"/>
                      </a:cubicBezTo>
                      <a:cubicBezTo>
                        <a:pt x="43473" y="5531"/>
                        <a:pt x="44235" y="3436"/>
                        <a:pt x="42616" y="2102"/>
                      </a:cubicBezTo>
                      <a:cubicBezTo>
                        <a:pt x="41809" y="1339"/>
                        <a:pt x="40769" y="870"/>
                        <a:pt x="39664" y="769"/>
                      </a:cubicBezTo>
                      <a:cubicBezTo>
                        <a:pt x="29449" y="-1052"/>
                        <a:pt x="18921" y="381"/>
                        <a:pt x="9565" y="4865"/>
                      </a:cubicBezTo>
                      <a:cubicBezTo>
                        <a:pt x="5664" y="7777"/>
                        <a:pt x="2419" y="11477"/>
                        <a:pt x="40" y="15723"/>
                      </a:cubicBezTo>
                      <a:cubicBezTo>
                        <a:pt x="-112" y="24178"/>
                        <a:pt x="174" y="32635"/>
                        <a:pt x="897" y="41060"/>
                      </a:cubicBezTo>
                      <a:lnTo>
                        <a:pt x="23376" y="50108"/>
                      </a:lnTo>
                      <a:cubicBezTo>
                        <a:pt x="25471" y="50870"/>
                        <a:pt x="26138" y="48299"/>
                        <a:pt x="27948" y="48203"/>
                      </a:cubicBezTo>
                      <a:cubicBezTo>
                        <a:pt x="42201" y="55607"/>
                        <a:pt x="57387" y="61053"/>
                        <a:pt x="73096" y="64396"/>
                      </a:cubicBezTo>
                      <a:cubicBezTo>
                        <a:pt x="83669" y="65825"/>
                        <a:pt x="107386" y="69920"/>
                        <a:pt x="113006" y="57633"/>
                      </a:cubicBezTo>
                      <a:cubicBezTo>
                        <a:pt x="115531" y="52261"/>
                        <a:pt x="115246" y="45990"/>
                        <a:pt x="112244" y="40869"/>
                      </a:cubicBezTo>
                      <a:close/>
                    </a:path>
                  </a:pathLst>
                </a:custGeom>
                <a:solidFill>
                  <a:srgbClr val="19161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2" name="Freeform: Shape 791">
                  <a:extLst>
                    <a:ext uri="{FF2B5EF4-FFF2-40B4-BE49-F238E27FC236}">
                      <a16:creationId xmlns:a16="http://schemas.microsoft.com/office/drawing/2014/main" id="{514616F4-B787-A919-6B79-BBA530B42245}"/>
                    </a:ext>
                  </a:extLst>
                </p:cNvPr>
                <p:cNvSpPr/>
                <p:nvPr/>
              </p:nvSpPr>
              <p:spPr>
                <a:xfrm>
                  <a:off x="3988338" y="3099934"/>
                  <a:ext cx="115576" cy="35817"/>
                </a:xfrm>
                <a:custGeom>
                  <a:avLst/>
                  <a:gdLst>
                    <a:gd name="connsiteX0" fmla="*/ 113439 w 115576"/>
                    <a:gd name="connsiteY0" fmla="*/ 20098 h 35817"/>
                    <a:gd name="connsiteX1" fmla="*/ 73530 w 115576"/>
                    <a:gd name="connsiteY1" fmla="*/ 26861 h 35817"/>
                    <a:gd name="connsiteX2" fmla="*/ 378 w 115576"/>
                    <a:gd name="connsiteY2" fmla="*/ 0 h 35817"/>
                    <a:gd name="connsiteX3" fmla="*/ 1330 w 115576"/>
                    <a:gd name="connsiteY3" fmla="*/ 10287 h 35817"/>
                    <a:gd name="connsiteX4" fmla="*/ 23809 w 115576"/>
                    <a:gd name="connsiteY4" fmla="*/ 19812 h 35817"/>
                    <a:gd name="connsiteX5" fmla="*/ 28381 w 115576"/>
                    <a:gd name="connsiteY5" fmla="*/ 17907 h 35817"/>
                    <a:gd name="connsiteX6" fmla="*/ 73530 w 115576"/>
                    <a:gd name="connsiteY6" fmla="*/ 34004 h 35817"/>
                    <a:gd name="connsiteX7" fmla="*/ 114297 w 115576"/>
                    <a:gd name="connsiteY7" fmla="*/ 27242 h 35817"/>
                    <a:gd name="connsiteX8" fmla="*/ 114868 w 115576"/>
                    <a:gd name="connsiteY8" fmla="*/ 16192 h 35817"/>
                    <a:gd name="connsiteX9" fmla="*/ 113439 w 115576"/>
                    <a:gd name="connsiteY9" fmla="*/ 20098 h 35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5576" h="35817">
                      <a:moveTo>
                        <a:pt x="113439" y="20098"/>
                      </a:moveTo>
                      <a:cubicBezTo>
                        <a:pt x="107820" y="32385"/>
                        <a:pt x="84102" y="28384"/>
                        <a:pt x="73530" y="26861"/>
                      </a:cubicBezTo>
                      <a:cubicBezTo>
                        <a:pt x="62957" y="25337"/>
                        <a:pt x="378" y="0"/>
                        <a:pt x="378" y="0"/>
                      </a:cubicBezTo>
                      <a:cubicBezTo>
                        <a:pt x="-352" y="3446"/>
                        <a:pt x="-20" y="7033"/>
                        <a:pt x="1330" y="10287"/>
                      </a:cubicBezTo>
                      <a:lnTo>
                        <a:pt x="23809" y="19812"/>
                      </a:lnTo>
                      <a:cubicBezTo>
                        <a:pt x="25905" y="20574"/>
                        <a:pt x="26571" y="18002"/>
                        <a:pt x="28381" y="17907"/>
                      </a:cubicBezTo>
                      <a:cubicBezTo>
                        <a:pt x="42635" y="25287"/>
                        <a:pt x="57822" y="30702"/>
                        <a:pt x="73530" y="34004"/>
                      </a:cubicBezTo>
                      <a:cubicBezTo>
                        <a:pt x="84102" y="35433"/>
                        <a:pt x="108582" y="39529"/>
                        <a:pt x="114297" y="27242"/>
                      </a:cubicBezTo>
                      <a:cubicBezTo>
                        <a:pt x="115778" y="23740"/>
                        <a:pt x="115981" y="19828"/>
                        <a:pt x="114868" y="16192"/>
                      </a:cubicBezTo>
                      <a:cubicBezTo>
                        <a:pt x="114500" y="17531"/>
                        <a:pt x="114023" y="18838"/>
                        <a:pt x="113439" y="20098"/>
                      </a:cubicBezTo>
                      <a:close/>
                    </a:path>
                  </a:pathLst>
                </a:custGeom>
                <a:solidFill>
                  <a:srgbClr val="EF9A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3" name="Freeform: Shape 792">
                  <a:extLst>
                    <a:ext uri="{FF2B5EF4-FFF2-40B4-BE49-F238E27FC236}">
                      <a16:creationId xmlns:a16="http://schemas.microsoft.com/office/drawing/2014/main" id="{0A0D9B29-1BEC-E62C-EDD8-96A00C626E82}"/>
                    </a:ext>
                  </a:extLst>
                </p:cNvPr>
                <p:cNvSpPr/>
                <p:nvPr/>
              </p:nvSpPr>
              <p:spPr>
                <a:xfrm>
                  <a:off x="3799611" y="3106138"/>
                  <a:ext cx="63398" cy="104519"/>
                </a:xfrm>
                <a:custGeom>
                  <a:avLst/>
                  <a:gdLst>
                    <a:gd name="connsiteX0" fmla="*/ 18131 w 63398"/>
                    <a:gd name="connsiteY0" fmla="*/ 96666 h 104519"/>
                    <a:gd name="connsiteX1" fmla="*/ 60232 w 63398"/>
                    <a:gd name="connsiteY1" fmla="*/ 98762 h 104519"/>
                    <a:gd name="connsiteX2" fmla="*/ 50707 w 63398"/>
                    <a:gd name="connsiteY2" fmla="*/ 29610 h 104519"/>
                    <a:gd name="connsiteX3" fmla="*/ 50707 w 63398"/>
                    <a:gd name="connsiteY3" fmla="*/ 11608 h 104519"/>
                    <a:gd name="connsiteX4" fmla="*/ 2510 w 63398"/>
                    <a:gd name="connsiteY4" fmla="*/ 3988 h 104519"/>
                    <a:gd name="connsiteX5" fmla="*/ 415 w 63398"/>
                    <a:gd name="connsiteY5" fmla="*/ 25419 h 104519"/>
                    <a:gd name="connsiteX6" fmla="*/ 18131 w 63398"/>
                    <a:gd name="connsiteY6" fmla="*/ 96666 h 10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398" h="104519">
                      <a:moveTo>
                        <a:pt x="18131" y="96666"/>
                      </a:moveTo>
                      <a:cubicBezTo>
                        <a:pt x="30268" y="106307"/>
                        <a:pt x="47197" y="107150"/>
                        <a:pt x="60232" y="98762"/>
                      </a:cubicBezTo>
                      <a:cubicBezTo>
                        <a:pt x="70519" y="89237"/>
                        <a:pt x="52612" y="62186"/>
                        <a:pt x="50707" y="29610"/>
                      </a:cubicBezTo>
                      <a:cubicBezTo>
                        <a:pt x="51085" y="23616"/>
                        <a:pt x="51085" y="17603"/>
                        <a:pt x="50707" y="11608"/>
                      </a:cubicBezTo>
                      <a:cubicBezTo>
                        <a:pt x="39277" y="4941"/>
                        <a:pt x="10226" y="-5918"/>
                        <a:pt x="2510" y="3988"/>
                      </a:cubicBezTo>
                      <a:cubicBezTo>
                        <a:pt x="-347" y="7608"/>
                        <a:pt x="605" y="21038"/>
                        <a:pt x="415" y="25419"/>
                      </a:cubicBezTo>
                      <a:cubicBezTo>
                        <a:pt x="-442" y="53232"/>
                        <a:pt x="-1871" y="80188"/>
                        <a:pt x="18131" y="96666"/>
                      </a:cubicBezTo>
                      <a:close/>
                    </a:path>
                  </a:pathLst>
                </a:custGeom>
                <a:solidFill>
                  <a:srgbClr val="19161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4" name="Freeform: Shape 793">
                  <a:extLst>
                    <a:ext uri="{FF2B5EF4-FFF2-40B4-BE49-F238E27FC236}">
                      <a16:creationId xmlns:a16="http://schemas.microsoft.com/office/drawing/2014/main" id="{30898B37-AA4A-0CCD-70D1-3B0784E378CD}"/>
                    </a:ext>
                  </a:extLst>
                </p:cNvPr>
                <p:cNvSpPr/>
                <p:nvPr/>
              </p:nvSpPr>
              <p:spPr>
                <a:xfrm>
                  <a:off x="3799464" y="3112126"/>
                  <a:ext cx="63614" cy="100194"/>
                </a:xfrm>
                <a:custGeom>
                  <a:avLst/>
                  <a:gdLst>
                    <a:gd name="connsiteX0" fmla="*/ 62093 w 63614"/>
                    <a:gd name="connsiteY0" fmla="*/ 85058 h 100194"/>
                    <a:gd name="connsiteX1" fmla="*/ 19993 w 63614"/>
                    <a:gd name="connsiteY1" fmla="*/ 82963 h 100194"/>
                    <a:gd name="connsiteX2" fmla="*/ 2371 w 63614"/>
                    <a:gd name="connsiteY2" fmla="*/ 11716 h 100194"/>
                    <a:gd name="connsiteX3" fmla="*/ 2371 w 63614"/>
                    <a:gd name="connsiteY3" fmla="*/ 0 h 100194"/>
                    <a:gd name="connsiteX4" fmla="*/ 466 w 63614"/>
                    <a:gd name="connsiteY4" fmla="*/ 21050 h 100194"/>
                    <a:gd name="connsiteX5" fmla="*/ 18088 w 63614"/>
                    <a:gd name="connsiteY5" fmla="*/ 92297 h 100194"/>
                    <a:gd name="connsiteX6" fmla="*/ 60188 w 63614"/>
                    <a:gd name="connsiteY6" fmla="*/ 94393 h 100194"/>
                    <a:gd name="connsiteX7" fmla="*/ 63427 w 63614"/>
                    <a:gd name="connsiteY7" fmla="*/ 83058 h 100194"/>
                    <a:gd name="connsiteX8" fmla="*/ 62093 w 63614"/>
                    <a:gd name="connsiteY8" fmla="*/ 85058 h 100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614" h="100194">
                      <a:moveTo>
                        <a:pt x="62093" y="85058"/>
                      </a:moveTo>
                      <a:cubicBezTo>
                        <a:pt x="49058" y="93447"/>
                        <a:pt x="32130" y="92604"/>
                        <a:pt x="19993" y="82963"/>
                      </a:cubicBezTo>
                      <a:cubicBezTo>
                        <a:pt x="-10" y="66485"/>
                        <a:pt x="943" y="39529"/>
                        <a:pt x="2371" y="11716"/>
                      </a:cubicBezTo>
                      <a:cubicBezTo>
                        <a:pt x="2371" y="9430"/>
                        <a:pt x="2371" y="4572"/>
                        <a:pt x="2371" y="0"/>
                      </a:cubicBezTo>
                      <a:cubicBezTo>
                        <a:pt x="510" y="6851"/>
                        <a:pt x="-135" y="13976"/>
                        <a:pt x="466" y="21050"/>
                      </a:cubicBezTo>
                      <a:cubicBezTo>
                        <a:pt x="-486" y="48863"/>
                        <a:pt x="-1915" y="75819"/>
                        <a:pt x="18088" y="92297"/>
                      </a:cubicBezTo>
                      <a:cubicBezTo>
                        <a:pt x="30203" y="101996"/>
                        <a:pt x="47170" y="102841"/>
                        <a:pt x="60188" y="94393"/>
                      </a:cubicBezTo>
                      <a:cubicBezTo>
                        <a:pt x="62919" y="91295"/>
                        <a:pt x="64108" y="87131"/>
                        <a:pt x="63427" y="83058"/>
                      </a:cubicBezTo>
                      <a:cubicBezTo>
                        <a:pt x="63036" y="83759"/>
                        <a:pt x="62590" y="84428"/>
                        <a:pt x="62093" y="85058"/>
                      </a:cubicBezTo>
                      <a:close/>
                    </a:path>
                  </a:pathLst>
                </a:custGeom>
                <a:solidFill>
                  <a:srgbClr val="EF9A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5" name="Freeform: Shape 794">
                  <a:extLst>
                    <a:ext uri="{FF2B5EF4-FFF2-40B4-BE49-F238E27FC236}">
                      <a16:creationId xmlns:a16="http://schemas.microsoft.com/office/drawing/2014/main" id="{4984CC81-1682-B3AA-88C6-D93F7C9CD0D5}"/>
                    </a:ext>
                  </a:extLst>
                </p:cNvPr>
                <p:cNvSpPr/>
                <p:nvPr/>
              </p:nvSpPr>
              <p:spPr>
                <a:xfrm>
                  <a:off x="3799665" y="2796848"/>
                  <a:ext cx="159333" cy="333536"/>
                </a:xfrm>
                <a:custGeom>
                  <a:avLst/>
                  <a:gdLst>
                    <a:gd name="connsiteX0" fmla="*/ 53415 w 159333"/>
                    <a:gd name="connsiteY0" fmla="*/ 20002 h 333536"/>
                    <a:gd name="connsiteX1" fmla="*/ 43890 w 159333"/>
                    <a:gd name="connsiteY1" fmla="*/ 124777 h 333536"/>
                    <a:gd name="connsiteX2" fmla="*/ 41699 w 159333"/>
                    <a:gd name="connsiteY2" fmla="*/ 141161 h 333536"/>
                    <a:gd name="connsiteX3" fmla="*/ 36080 w 159333"/>
                    <a:gd name="connsiteY3" fmla="*/ 157163 h 333536"/>
                    <a:gd name="connsiteX4" fmla="*/ 75 w 159333"/>
                    <a:gd name="connsiteY4" fmla="*/ 317564 h 333536"/>
                    <a:gd name="connsiteX5" fmla="*/ 53224 w 159333"/>
                    <a:gd name="connsiteY5" fmla="*/ 323564 h 333536"/>
                    <a:gd name="connsiteX6" fmla="*/ 89896 w 159333"/>
                    <a:gd name="connsiteY6" fmla="*/ 192596 h 333536"/>
                    <a:gd name="connsiteX7" fmla="*/ 111803 w 159333"/>
                    <a:gd name="connsiteY7" fmla="*/ 152114 h 333536"/>
                    <a:gd name="connsiteX8" fmla="*/ 121328 w 159333"/>
                    <a:gd name="connsiteY8" fmla="*/ 120777 h 333536"/>
                    <a:gd name="connsiteX9" fmla="*/ 150665 w 159333"/>
                    <a:gd name="connsiteY9" fmla="*/ 30099 h 333536"/>
                    <a:gd name="connsiteX10" fmla="*/ 159333 w 159333"/>
                    <a:gd name="connsiteY10" fmla="*/ 0 h 333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333" h="333536">
                      <a:moveTo>
                        <a:pt x="53415" y="20002"/>
                      </a:moveTo>
                      <a:cubicBezTo>
                        <a:pt x="51319" y="47816"/>
                        <a:pt x="45509" y="96202"/>
                        <a:pt x="43890" y="124777"/>
                      </a:cubicBezTo>
                      <a:cubicBezTo>
                        <a:pt x="43595" y="130288"/>
                        <a:pt x="42862" y="135766"/>
                        <a:pt x="41699" y="141161"/>
                      </a:cubicBezTo>
                      <a:cubicBezTo>
                        <a:pt x="40169" y="146609"/>
                        <a:pt x="38292" y="151954"/>
                        <a:pt x="36080" y="157163"/>
                      </a:cubicBezTo>
                      <a:cubicBezTo>
                        <a:pt x="19792" y="198311"/>
                        <a:pt x="6743" y="274130"/>
                        <a:pt x="75" y="317564"/>
                      </a:cubicBezTo>
                      <a:cubicBezTo>
                        <a:pt x="-2211" y="332803"/>
                        <a:pt x="48557" y="341376"/>
                        <a:pt x="53224" y="323564"/>
                      </a:cubicBezTo>
                      <a:cubicBezTo>
                        <a:pt x="54748" y="317754"/>
                        <a:pt x="77799" y="218789"/>
                        <a:pt x="89896" y="192596"/>
                      </a:cubicBezTo>
                      <a:cubicBezTo>
                        <a:pt x="96277" y="178689"/>
                        <a:pt x="105802" y="166211"/>
                        <a:pt x="111803" y="152114"/>
                      </a:cubicBezTo>
                      <a:cubicBezTo>
                        <a:pt x="115795" y="141935"/>
                        <a:pt x="118980" y="131456"/>
                        <a:pt x="121328" y="120777"/>
                      </a:cubicBezTo>
                      <a:cubicBezTo>
                        <a:pt x="129047" y="89923"/>
                        <a:pt x="138848" y="59627"/>
                        <a:pt x="150665" y="30099"/>
                      </a:cubicBezTo>
                      <a:cubicBezTo>
                        <a:pt x="155163" y="20601"/>
                        <a:pt x="158091" y="10436"/>
                        <a:pt x="159333" y="0"/>
                      </a:cubicBezTo>
                      <a:close/>
                    </a:path>
                  </a:pathLst>
                </a:custGeom>
                <a:solidFill>
                  <a:srgbClr val="2119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6" name="Freeform: Shape 795">
                  <a:extLst>
                    <a:ext uri="{FF2B5EF4-FFF2-40B4-BE49-F238E27FC236}">
                      <a16:creationId xmlns:a16="http://schemas.microsoft.com/office/drawing/2014/main" id="{23430182-03E2-7CC4-80D4-74B03AD354AE}"/>
                    </a:ext>
                  </a:extLst>
                </p:cNvPr>
                <p:cNvSpPr/>
                <p:nvPr/>
              </p:nvSpPr>
              <p:spPr>
                <a:xfrm>
                  <a:off x="3927661" y="2772179"/>
                  <a:ext cx="109517" cy="320235"/>
                </a:xfrm>
                <a:custGeom>
                  <a:avLst/>
                  <a:gdLst>
                    <a:gd name="connsiteX0" fmla="*/ 17335 w 109517"/>
                    <a:gd name="connsiteY0" fmla="*/ 140494 h 320235"/>
                    <a:gd name="connsiteX1" fmla="*/ 24670 w 109517"/>
                    <a:gd name="connsiteY1" fmla="*/ 195262 h 320235"/>
                    <a:gd name="connsiteX2" fmla="*/ 54674 w 109517"/>
                    <a:gd name="connsiteY2" fmla="*/ 312801 h 320235"/>
                    <a:gd name="connsiteX3" fmla="*/ 109442 w 109517"/>
                    <a:gd name="connsiteY3" fmla="*/ 302133 h 320235"/>
                    <a:gd name="connsiteX4" fmla="*/ 89535 w 109517"/>
                    <a:gd name="connsiteY4" fmla="*/ 130683 h 320235"/>
                    <a:gd name="connsiteX5" fmla="*/ 88583 w 109517"/>
                    <a:gd name="connsiteY5" fmla="*/ 111633 h 320235"/>
                    <a:gd name="connsiteX6" fmla="*/ 89725 w 109517"/>
                    <a:gd name="connsiteY6" fmla="*/ 86677 h 320235"/>
                    <a:gd name="connsiteX7" fmla="*/ 84487 w 109517"/>
                    <a:gd name="connsiteY7" fmla="*/ 0 h 320235"/>
                    <a:gd name="connsiteX8" fmla="*/ 0 w 109517"/>
                    <a:gd name="connsiteY8" fmla="*/ 49149 h 320235"/>
                    <a:gd name="connsiteX9" fmla="*/ 4286 w 109517"/>
                    <a:gd name="connsiteY9" fmla="*/ 70866 h 320235"/>
                    <a:gd name="connsiteX10" fmla="*/ 17335 w 109517"/>
                    <a:gd name="connsiteY10" fmla="*/ 140494 h 320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9517" h="320235">
                      <a:moveTo>
                        <a:pt x="17335" y="140494"/>
                      </a:moveTo>
                      <a:cubicBezTo>
                        <a:pt x="18711" y="158877"/>
                        <a:pt x="21160" y="177165"/>
                        <a:pt x="24670" y="195262"/>
                      </a:cubicBezTo>
                      <a:cubicBezTo>
                        <a:pt x="35147" y="242411"/>
                        <a:pt x="53245" y="302323"/>
                        <a:pt x="54674" y="312801"/>
                      </a:cubicBezTo>
                      <a:cubicBezTo>
                        <a:pt x="57055" y="327565"/>
                        <a:pt x="111824" y="318421"/>
                        <a:pt x="109442" y="302133"/>
                      </a:cubicBezTo>
                      <a:cubicBezTo>
                        <a:pt x="109442" y="302133"/>
                        <a:pt x="89821" y="133636"/>
                        <a:pt x="89535" y="130683"/>
                      </a:cubicBezTo>
                      <a:cubicBezTo>
                        <a:pt x="89059" y="124301"/>
                        <a:pt x="88583" y="118015"/>
                        <a:pt x="88583" y="111633"/>
                      </a:cubicBezTo>
                      <a:cubicBezTo>
                        <a:pt x="88583" y="103346"/>
                        <a:pt x="89345" y="95059"/>
                        <a:pt x="89725" y="86677"/>
                      </a:cubicBezTo>
                      <a:cubicBezTo>
                        <a:pt x="90405" y="57689"/>
                        <a:pt x="88653" y="28695"/>
                        <a:pt x="84487" y="0"/>
                      </a:cubicBezTo>
                      <a:cubicBezTo>
                        <a:pt x="58388" y="1143"/>
                        <a:pt x="1429" y="32861"/>
                        <a:pt x="0" y="49149"/>
                      </a:cubicBezTo>
                      <a:cubicBezTo>
                        <a:pt x="349" y="56560"/>
                        <a:pt x="1793" y="63878"/>
                        <a:pt x="4286" y="70866"/>
                      </a:cubicBezTo>
                      <a:cubicBezTo>
                        <a:pt x="8954" y="94678"/>
                        <a:pt x="13525" y="116967"/>
                        <a:pt x="17335" y="140494"/>
                      </a:cubicBezTo>
                      <a:close/>
                    </a:path>
                  </a:pathLst>
                </a:custGeom>
                <a:solidFill>
                  <a:srgbClr val="2119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7" name="Freeform: Shape 796">
                  <a:extLst>
                    <a:ext uri="{FF2B5EF4-FFF2-40B4-BE49-F238E27FC236}">
                      <a16:creationId xmlns:a16="http://schemas.microsoft.com/office/drawing/2014/main" id="{E8C478BA-A541-3218-CF15-5038F4C50490}"/>
                    </a:ext>
                  </a:extLst>
                </p:cNvPr>
                <p:cNvSpPr/>
                <p:nvPr/>
              </p:nvSpPr>
              <p:spPr>
                <a:xfrm>
                  <a:off x="3844239" y="2538011"/>
                  <a:ext cx="258198" cy="307992"/>
                </a:xfrm>
                <a:custGeom>
                  <a:avLst/>
                  <a:gdLst>
                    <a:gd name="connsiteX0" fmla="*/ 92280 w 258198"/>
                    <a:gd name="connsiteY0" fmla="*/ 53478 h 307992"/>
                    <a:gd name="connsiteX1" fmla="*/ 56371 w 258198"/>
                    <a:gd name="connsiteY1" fmla="*/ 91102 h 307992"/>
                    <a:gd name="connsiteX2" fmla="*/ 42845 w 258198"/>
                    <a:gd name="connsiteY2" fmla="*/ 126535 h 307992"/>
                    <a:gd name="connsiteX3" fmla="*/ 29986 w 258198"/>
                    <a:gd name="connsiteY3" fmla="*/ 189876 h 307992"/>
                    <a:gd name="connsiteX4" fmla="*/ 24271 w 258198"/>
                    <a:gd name="connsiteY4" fmla="*/ 208164 h 307992"/>
                    <a:gd name="connsiteX5" fmla="*/ 554 w 258198"/>
                    <a:gd name="connsiteY5" fmla="*/ 272172 h 307992"/>
                    <a:gd name="connsiteX6" fmla="*/ 68944 w 258198"/>
                    <a:gd name="connsiteY6" fmla="*/ 307891 h 307992"/>
                    <a:gd name="connsiteX7" fmla="*/ 116569 w 258198"/>
                    <a:gd name="connsiteY7" fmla="*/ 268934 h 307992"/>
                    <a:gd name="connsiteX8" fmla="*/ 131332 w 258198"/>
                    <a:gd name="connsiteY8" fmla="*/ 279983 h 307992"/>
                    <a:gd name="connsiteX9" fmla="*/ 171718 w 258198"/>
                    <a:gd name="connsiteY9" fmla="*/ 252836 h 307992"/>
                    <a:gd name="connsiteX10" fmla="*/ 173528 w 258198"/>
                    <a:gd name="connsiteY10" fmla="*/ 182828 h 307992"/>
                    <a:gd name="connsiteX11" fmla="*/ 181053 w 258198"/>
                    <a:gd name="connsiteY11" fmla="*/ 164635 h 307992"/>
                    <a:gd name="connsiteX12" fmla="*/ 217153 w 258198"/>
                    <a:gd name="connsiteY12" fmla="*/ 129107 h 307992"/>
                    <a:gd name="connsiteX13" fmla="*/ 253348 w 258198"/>
                    <a:gd name="connsiteY13" fmla="*/ 83196 h 307992"/>
                    <a:gd name="connsiteX14" fmla="*/ 194959 w 258198"/>
                    <a:gd name="connsiteY14" fmla="*/ 1948 h 307992"/>
                    <a:gd name="connsiteX15" fmla="*/ 92280 w 258198"/>
                    <a:gd name="connsiteY15" fmla="*/ 53478 h 307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58198" h="307992">
                      <a:moveTo>
                        <a:pt x="92280" y="53478"/>
                      </a:moveTo>
                      <a:cubicBezTo>
                        <a:pt x="76057" y="61130"/>
                        <a:pt x="63259" y="74540"/>
                        <a:pt x="56371" y="91102"/>
                      </a:cubicBezTo>
                      <a:cubicBezTo>
                        <a:pt x="50732" y="102450"/>
                        <a:pt x="46203" y="114316"/>
                        <a:pt x="42845" y="126535"/>
                      </a:cubicBezTo>
                      <a:cubicBezTo>
                        <a:pt x="36749" y="148157"/>
                        <a:pt x="37987" y="159015"/>
                        <a:pt x="29986" y="189876"/>
                      </a:cubicBezTo>
                      <a:cubicBezTo>
                        <a:pt x="28335" y="196226"/>
                        <a:pt x="26430" y="202322"/>
                        <a:pt x="24271" y="208164"/>
                      </a:cubicBezTo>
                      <a:cubicBezTo>
                        <a:pt x="15985" y="230929"/>
                        <a:pt x="12175" y="239501"/>
                        <a:pt x="554" y="272172"/>
                      </a:cubicBezTo>
                      <a:cubicBezTo>
                        <a:pt x="-5637" y="289412"/>
                        <a:pt x="41512" y="309605"/>
                        <a:pt x="68944" y="307891"/>
                      </a:cubicBezTo>
                      <a:cubicBezTo>
                        <a:pt x="91232" y="306557"/>
                        <a:pt x="114283" y="291127"/>
                        <a:pt x="116569" y="268934"/>
                      </a:cubicBezTo>
                      <a:cubicBezTo>
                        <a:pt x="118393" y="275553"/>
                        <a:pt x="124467" y="280099"/>
                        <a:pt x="131332" y="279983"/>
                      </a:cubicBezTo>
                      <a:cubicBezTo>
                        <a:pt x="148015" y="277021"/>
                        <a:pt x="162677" y="267165"/>
                        <a:pt x="171718" y="252836"/>
                      </a:cubicBezTo>
                      <a:cubicBezTo>
                        <a:pt x="175052" y="245597"/>
                        <a:pt x="174100" y="203306"/>
                        <a:pt x="173528" y="182828"/>
                      </a:cubicBezTo>
                      <a:cubicBezTo>
                        <a:pt x="173295" y="175962"/>
                        <a:pt x="176038" y="169330"/>
                        <a:pt x="181053" y="164635"/>
                      </a:cubicBezTo>
                      <a:cubicBezTo>
                        <a:pt x="187339" y="158539"/>
                        <a:pt x="198484" y="147871"/>
                        <a:pt x="217153" y="129107"/>
                      </a:cubicBezTo>
                      <a:cubicBezTo>
                        <a:pt x="231903" y="116126"/>
                        <a:pt x="244168" y="100569"/>
                        <a:pt x="253348" y="83196"/>
                      </a:cubicBezTo>
                      <a:cubicBezTo>
                        <a:pt x="271826" y="40143"/>
                        <a:pt x="234298" y="-10625"/>
                        <a:pt x="194959" y="1948"/>
                      </a:cubicBezTo>
                      <a:cubicBezTo>
                        <a:pt x="165908" y="11092"/>
                        <a:pt x="116950" y="39762"/>
                        <a:pt x="92280" y="53478"/>
                      </a:cubicBezTo>
                      <a:close/>
                    </a:path>
                  </a:pathLst>
                </a:custGeom>
                <a:solidFill>
                  <a:srgbClr val="281E2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798" name="Graphic 8">
                  <a:extLst>
                    <a:ext uri="{FF2B5EF4-FFF2-40B4-BE49-F238E27FC236}">
                      <a16:creationId xmlns:a16="http://schemas.microsoft.com/office/drawing/2014/main" id="{E48F4D15-DFA4-34FD-9720-09825E604367}"/>
                    </a:ext>
                  </a:extLst>
                </p:cNvPr>
                <p:cNvGrpSpPr/>
                <p:nvPr/>
              </p:nvGrpSpPr>
              <p:grpSpPr>
                <a:xfrm>
                  <a:off x="3445981" y="2701471"/>
                  <a:ext cx="460853" cy="710847"/>
                  <a:chOff x="3445981" y="2701471"/>
                  <a:chExt cx="460853" cy="710847"/>
                </a:xfrm>
              </p:grpSpPr>
              <p:grpSp>
                <p:nvGrpSpPr>
                  <p:cNvPr id="827" name="Graphic 8">
                    <a:extLst>
                      <a:ext uri="{FF2B5EF4-FFF2-40B4-BE49-F238E27FC236}">
                        <a16:creationId xmlns:a16="http://schemas.microsoft.com/office/drawing/2014/main" id="{DCE678E6-5BA8-12E0-9C08-9105CB2616DB}"/>
                      </a:ext>
                    </a:extLst>
                  </p:cNvPr>
                  <p:cNvGrpSpPr/>
                  <p:nvPr/>
                </p:nvGrpSpPr>
                <p:grpSpPr>
                  <a:xfrm>
                    <a:off x="3491987" y="3008018"/>
                    <a:ext cx="78581" cy="114109"/>
                    <a:chOff x="3491987" y="3008018"/>
                    <a:chExt cx="78581" cy="114109"/>
                  </a:xfrm>
                </p:grpSpPr>
                <p:sp>
                  <p:nvSpPr>
                    <p:cNvPr id="861" name="Freeform: Shape 860">
                      <a:extLst>
                        <a:ext uri="{FF2B5EF4-FFF2-40B4-BE49-F238E27FC236}">
                          <a16:creationId xmlns:a16="http://schemas.microsoft.com/office/drawing/2014/main" id="{01EE92F6-7C55-11F9-4A2E-5A78EF66B8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1987" y="3008018"/>
                      <a:ext cx="78581" cy="113728"/>
                    </a:xfrm>
                    <a:custGeom>
                      <a:avLst/>
                      <a:gdLst>
                        <a:gd name="connsiteX0" fmla="*/ 10478 w 78581"/>
                        <a:gd name="connsiteY0" fmla="*/ 0 h 113728"/>
                        <a:gd name="connsiteX1" fmla="*/ 15431 w 78581"/>
                        <a:gd name="connsiteY1" fmla="*/ 952 h 113728"/>
                        <a:gd name="connsiteX2" fmla="*/ 32671 w 78581"/>
                        <a:gd name="connsiteY2" fmla="*/ 69628 h 113728"/>
                        <a:gd name="connsiteX3" fmla="*/ 39719 w 78581"/>
                        <a:gd name="connsiteY3" fmla="*/ 79153 h 113728"/>
                        <a:gd name="connsiteX4" fmla="*/ 78581 w 78581"/>
                        <a:gd name="connsiteY4" fmla="*/ 101537 h 113728"/>
                        <a:gd name="connsiteX5" fmla="*/ 78581 w 78581"/>
                        <a:gd name="connsiteY5" fmla="*/ 107633 h 113728"/>
                        <a:gd name="connsiteX6" fmla="*/ 68104 w 78581"/>
                        <a:gd name="connsiteY6" fmla="*/ 113729 h 113728"/>
                        <a:gd name="connsiteX7" fmla="*/ 68104 w 78581"/>
                        <a:gd name="connsiteY7" fmla="*/ 107633 h 113728"/>
                        <a:gd name="connsiteX8" fmla="*/ 29337 w 78581"/>
                        <a:gd name="connsiteY8" fmla="*/ 85249 h 113728"/>
                        <a:gd name="connsiteX9" fmla="*/ 22193 w 78581"/>
                        <a:gd name="connsiteY9" fmla="*/ 75247 h 113728"/>
                        <a:gd name="connsiteX10" fmla="*/ 4953 w 78581"/>
                        <a:gd name="connsiteY10" fmla="*/ 6667 h 113728"/>
                        <a:gd name="connsiteX11" fmla="*/ 0 w 78581"/>
                        <a:gd name="connsiteY11" fmla="*/ 5715 h 1137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78581" h="113728">
                          <a:moveTo>
                            <a:pt x="10478" y="0"/>
                          </a:moveTo>
                          <a:lnTo>
                            <a:pt x="15431" y="952"/>
                          </a:lnTo>
                          <a:lnTo>
                            <a:pt x="32671" y="69628"/>
                          </a:lnTo>
                          <a:cubicBezTo>
                            <a:pt x="33783" y="73555"/>
                            <a:pt x="36289" y="76942"/>
                            <a:pt x="39719" y="79153"/>
                          </a:cubicBezTo>
                          <a:lnTo>
                            <a:pt x="78581" y="101537"/>
                          </a:lnTo>
                          <a:lnTo>
                            <a:pt x="78581" y="107633"/>
                          </a:lnTo>
                          <a:lnTo>
                            <a:pt x="68104" y="113729"/>
                          </a:lnTo>
                          <a:lnTo>
                            <a:pt x="68104" y="107633"/>
                          </a:lnTo>
                          <a:lnTo>
                            <a:pt x="29337" y="85249"/>
                          </a:lnTo>
                          <a:cubicBezTo>
                            <a:pt x="25755" y="82961"/>
                            <a:pt x="23196" y="79378"/>
                            <a:pt x="22193" y="75247"/>
                          </a:cubicBezTo>
                          <a:lnTo>
                            <a:pt x="4953" y="6667"/>
                          </a:lnTo>
                          <a:lnTo>
                            <a:pt x="0" y="5715"/>
                          </a:lnTo>
                          <a:close/>
                        </a:path>
                      </a:pathLst>
                    </a:custGeom>
                    <a:solidFill>
                      <a:srgbClr val="443F3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2" name="Freeform: Shape 861">
                      <a:extLst>
                        <a:ext uri="{FF2B5EF4-FFF2-40B4-BE49-F238E27FC236}">
                          <a16:creationId xmlns:a16="http://schemas.microsoft.com/office/drawing/2014/main" id="{6E8F7BAF-79C1-D7A6-AF8F-8694F45CED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2178" y="3014114"/>
                      <a:ext cx="67913" cy="108013"/>
                    </a:xfrm>
                    <a:custGeom>
                      <a:avLst/>
                      <a:gdLst>
                        <a:gd name="connsiteX0" fmla="*/ 4763 w 67913"/>
                        <a:gd name="connsiteY0" fmla="*/ 952 h 108013"/>
                        <a:gd name="connsiteX1" fmla="*/ 22003 w 67913"/>
                        <a:gd name="connsiteY1" fmla="*/ 69533 h 108013"/>
                        <a:gd name="connsiteX2" fmla="*/ 29146 w 67913"/>
                        <a:gd name="connsiteY2" fmla="*/ 79534 h 108013"/>
                        <a:gd name="connsiteX3" fmla="*/ 67913 w 67913"/>
                        <a:gd name="connsiteY3" fmla="*/ 101917 h 108013"/>
                        <a:gd name="connsiteX4" fmla="*/ 67913 w 67913"/>
                        <a:gd name="connsiteY4" fmla="*/ 108013 h 108013"/>
                        <a:gd name="connsiteX5" fmla="*/ 29051 w 67913"/>
                        <a:gd name="connsiteY5" fmla="*/ 85249 h 108013"/>
                        <a:gd name="connsiteX6" fmla="*/ 17050 w 67913"/>
                        <a:gd name="connsiteY6" fmla="*/ 68389 h 108013"/>
                        <a:gd name="connsiteX7" fmla="*/ 0 w 67913"/>
                        <a:gd name="connsiteY7" fmla="*/ 0 h 1080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7913" h="108013">
                          <a:moveTo>
                            <a:pt x="4763" y="952"/>
                          </a:moveTo>
                          <a:lnTo>
                            <a:pt x="22003" y="69533"/>
                          </a:lnTo>
                          <a:cubicBezTo>
                            <a:pt x="23005" y="73663"/>
                            <a:pt x="25565" y="77246"/>
                            <a:pt x="29146" y="79534"/>
                          </a:cubicBezTo>
                          <a:lnTo>
                            <a:pt x="67913" y="101917"/>
                          </a:lnTo>
                          <a:lnTo>
                            <a:pt x="67913" y="108013"/>
                          </a:lnTo>
                          <a:lnTo>
                            <a:pt x="29051" y="85249"/>
                          </a:lnTo>
                          <a:cubicBezTo>
                            <a:pt x="23045" y="81368"/>
                            <a:pt x="18751" y="75336"/>
                            <a:pt x="17050" y="68389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32F2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8" name="Graphic 8">
                    <a:extLst>
                      <a:ext uri="{FF2B5EF4-FFF2-40B4-BE49-F238E27FC236}">
                        <a16:creationId xmlns:a16="http://schemas.microsoft.com/office/drawing/2014/main" id="{5C70E7D5-4426-FE5A-3A7E-7CA76F6EA019}"/>
                      </a:ext>
                    </a:extLst>
                  </p:cNvPr>
                  <p:cNvGrpSpPr/>
                  <p:nvPr/>
                </p:nvGrpSpPr>
                <p:grpSpPr>
                  <a:xfrm>
                    <a:off x="3628766" y="3007354"/>
                    <a:ext cx="246983" cy="295367"/>
                    <a:chOff x="3628766" y="3007354"/>
                    <a:chExt cx="246983" cy="295367"/>
                  </a:xfrm>
                </p:grpSpPr>
                <p:sp>
                  <p:nvSpPr>
                    <p:cNvPr id="857" name="Freeform: Shape 856">
                      <a:extLst>
                        <a:ext uri="{FF2B5EF4-FFF2-40B4-BE49-F238E27FC236}">
                          <a16:creationId xmlns:a16="http://schemas.microsoft.com/office/drawing/2014/main" id="{50CCC35A-F60E-2616-528F-1CA1D970AA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36577" y="3017352"/>
                      <a:ext cx="52863" cy="151828"/>
                    </a:xfrm>
                    <a:custGeom>
                      <a:avLst/>
                      <a:gdLst>
                        <a:gd name="connsiteX0" fmla="*/ 37338 w 52863"/>
                        <a:gd name="connsiteY0" fmla="*/ 15335 h 151828"/>
                        <a:gd name="connsiteX1" fmla="*/ 44863 w 52863"/>
                        <a:gd name="connsiteY1" fmla="*/ 4667 h 151828"/>
                        <a:gd name="connsiteX2" fmla="*/ 52864 w 52863"/>
                        <a:gd name="connsiteY2" fmla="*/ 0 h 151828"/>
                        <a:gd name="connsiteX3" fmla="*/ 45339 w 52863"/>
                        <a:gd name="connsiteY3" fmla="*/ 10668 h 151828"/>
                        <a:gd name="connsiteX4" fmla="*/ 8001 w 52863"/>
                        <a:gd name="connsiteY4" fmla="*/ 147161 h 151828"/>
                        <a:gd name="connsiteX5" fmla="*/ 0 w 52863"/>
                        <a:gd name="connsiteY5" fmla="*/ 151829 h 1518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2863" h="151828">
                          <a:moveTo>
                            <a:pt x="37338" y="15335"/>
                          </a:moveTo>
                          <a:cubicBezTo>
                            <a:pt x="38322" y="10917"/>
                            <a:pt x="41031" y="7076"/>
                            <a:pt x="44863" y="4667"/>
                          </a:cubicBezTo>
                          <a:lnTo>
                            <a:pt x="52864" y="0"/>
                          </a:lnTo>
                          <a:cubicBezTo>
                            <a:pt x="49061" y="2440"/>
                            <a:pt x="46361" y="6267"/>
                            <a:pt x="45339" y="10668"/>
                          </a:cubicBezTo>
                          <a:lnTo>
                            <a:pt x="8001" y="147161"/>
                          </a:lnTo>
                          <a:lnTo>
                            <a:pt x="0" y="151829"/>
                          </a:lnTo>
                          <a:close/>
                        </a:path>
                      </a:pathLst>
                    </a:custGeom>
                    <a:solidFill>
                      <a:srgbClr val="332F2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8" name="Freeform: Shape 857">
                      <a:extLst>
                        <a:ext uri="{FF2B5EF4-FFF2-40B4-BE49-F238E27FC236}">
                          <a16:creationId xmlns:a16="http://schemas.microsoft.com/office/drawing/2014/main" id="{B37D5D3C-CFD2-0D88-5D1E-94D8EA421A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28029" y="3116603"/>
                      <a:ext cx="47720" cy="186118"/>
                    </a:xfrm>
                    <a:custGeom>
                      <a:avLst/>
                      <a:gdLst>
                        <a:gd name="connsiteX0" fmla="*/ 10573 w 47720"/>
                        <a:gd name="connsiteY0" fmla="*/ 0 h 186118"/>
                        <a:gd name="connsiteX1" fmla="*/ 47720 w 47720"/>
                        <a:gd name="connsiteY1" fmla="*/ 181546 h 186118"/>
                        <a:gd name="connsiteX2" fmla="*/ 39719 w 47720"/>
                        <a:gd name="connsiteY2" fmla="*/ 186119 h 186118"/>
                        <a:gd name="connsiteX3" fmla="*/ 0 w 47720"/>
                        <a:gd name="connsiteY3" fmla="*/ 2096 h 186118"/>
                        <a:gd name="connsiteX4" fmla="*/ 10573 w 47720"/>
                        <a:gd name="connsiteY4" fmla="*/ 0 h 1861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720" h="186118">
                          <a:moveTo>
                            <a:pt x="10573" y="0"/>
                          </a:moveTo>
                          <a:lnTo>
                            <a:pt x="47720" y="181546"/>
                          </a:lnTo>
                          <a:lnTo>
                            <a:pt x="39719" y="186119"/>
                          </a:lnTo>
                          <a:lnTo>
                            <a:pt x="0" y="2096"/>
                          </a:lnTo>
                          <a:lnTo>
                            <a:pt x="10573" y="0"/>
                          </a:lnTo>
                          <a:close/>
                        </a:path>
                      </a:pathLst>
                    </a:custGeom>
                    <a:solidFill>
                      <a:srgbClr val="332F2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9" name="Freeform: Shape 858">
                      <a:extLst>
                        <a:ext uri="{FF2B5EF4-FFF2-40B4-BE49-F238E27FC236}">
                          <a16:creationId xmlns:a16="http://schemas.microsoft.com/office/drawing/2014/main" id="{1EEC89DF-8D83-7C32-AE2A-A8B6570EC7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6867" y="3007354"/>
                      <a:ext cx="161734" cy="115344"/>
                    </a:xfrm>
                    <a:custGeom>
                      <a:avLst/>
                      <a:gdLst>
                        <a:gd name="connsiteX0" fmla="*/ 8001 w 161734"/>
                        <a:gd name="connsiteY0" fmla="*/ 2378 h 115344"/>
                        <a:gd name="connsiteX1" fmla="*/ 33528 w 161734"/>
                        <a:gd name="connsiteY1" fmla="*/ 4855 h 115344"/>
                        <a:gd name="connsiteX2" fmla="*/ 127159 w 161734"/>
                        <a:gd name="connsiteY2" fmla="*/ 58862 h 115344"/>
                        <a:gd name="connsiteX3" fmla="*/ 161734 w 161734"/>
                        <a:gd name="connsiteY3" fmla="*/ 109249 h 115344"/>
                        <a:gd name="connsiteX4" fmla="*/ 151162 w 161734"/>
                        <a:gd name="connsiteY4" fmla="*/ 115345 h 115344"/>
                        <a:gd name="connsiteX5" fmla="*/ 119158 w 161734"/>
                        <a:gd name="connsiteY5" fmla="*/ 63529 h 115344"/>
                        <a:gd name="connsiteX6" fmla="*/ 25527 w 161734"/>
                        <a:gd name="connsiteY6" fmla="*/ 9522 h 115344"/>
                        <a:gd name="connsiteX7" fmla="*/ 0 w 161734"/>
                        <a:gd name="connsiteY7" fmla="*/ 7046 h 1153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1734" h="115344">
                          <a:moveTo>
                            <a:pt x="8001" y="2378"/>
                          </a:moveTo>
                          <a:cubicBezTo>
                            <a:pt x="16323" y="-1524"/>
                            <a:pt x="26111" y="-574"/>
                            <a:pt x="33528" y="4855"/>
                          </a:cubicBezTo>
                          <a:lnTo>
                            <a:pt x="127159" y="58862"/>
                          </a:lnTo>
                          <a:cubicBezTo>
                            <a:pt x="144845" y="70474"/>
                            <a:pt x="157262" y="88569"/>
                            <a:pt x="161734" y="109249"/>
                          </a:cubicBezTo>
                          <a:lnTo>
                            <a:pt x="151162" y="115345"/>
                          </a:lnTo>
                          <a:cubicBezTo>
                            <a:pt x="147066" y="95057"/>
                            <a:pt x="135255" y="72864"/>
                            <a:pt x="119158" y="63529"/>
                          </a:cubicBezTo>
                          <a:lnTo>
                            <a:pt x="25527" y="9522"/>
                          </a:lnTo>
                          <a:cubicBezTo>
                            <a:pt x="18110" y="4093"/>
                            <a:pt x="8322" y="3144"/>
                            <a:pt x="0" y="7046"/>
                          </a:cubicBezTo>
                          <a:close/>
                        </a:path>
                      </a:pathLst>
                    </a:custGeom>
                    <a:solidFill>
                      <a:srgbClr val="443F3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0" name="Freeform: Shape 859">
                      <a:extLst>
                        <a:ext uri="{FF2B5EF4-FFF2-40B4-BE49-F238E27FC236}">
                          <a16:creationId xmlns:a16="http://schemas.microsoft.com/office/drawing/2014/main" id="{AE61A374-3B13-5B41-F88B-9CC42BE9BA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28766" y="3011974"/>
                      <a:ext cx="238982" cy="290176"/>
                    </a:xfrm>
                    <a:custGeom>
                      <a:avLst/>
                      <a:gdLst>
                        <a:gd name="connsiteX0" fmla="*/ 38957 w 238982"/>
                        <a:gd name="connsiteY0" fmla="*/ 15285 h 290176"/>
                        <a:gd name="connsiteX1" fmla="*/ 73628 w 238982"/>
                        <a:gd name="connsiteY1" fmla="*/ 4902 h 290176"/>
                        <a:gd name="connsiteX2" fmla="*/ 167259 w 238982"/>
                        <a:gd name="connsiteY2" fmla="*/ 58814 h 290176"/>
                        <a:gd name="connsiteX3" fmla="*/ 201739 w 238982"/>
                        <a:gd name="connsiteY3" fmla="*/ 109201 h 290176"/>
                        <a:gd name="connsiteX4" fmla="*/ 238982 w 238982"/>
                        <a:gd name="connsiteY4" fmla="*/ 290176 h 290176"/>
                        <a:gd name="connsiteX5" fmla="*/ 232220 w 238982"/>
                        <a:gd name="connsiteY5" fmla="*/ 286366 h 290176"/>
                        <a:gd name="connsiteX6" fmla="*/ 195548 w 238982"/>
                        <a:gd name="connsiteY6" fmla="*/ 107106 h 290176"/>
                        <a:gd name="connsiteX7" fmla="*/ 166973 w 238982"/>
                        <a:gd name="connsiteY7" fmla="*/ 65767 h 290176"/>
                        <a:gd name="connsiteX8" fmla="*/ 73342 w 238982"/>
                        <a:gd name="connsiteY8" fmla="*/ 11665 h 290176"/>
                        <a:gd name="connsiteX9" fmla="*/ 44767 w 238982"/>
                        <a:gd name="connsiteY9" fmla="*/ 20333 h 290176"/>
                        <a:gd name="connsiteX10" fmla="*/ 6667 w 238982"/>
                        <a:gd name="connsiteY10" fmla="*/ 156636 h 290176"/>
                        <a:gd name="connsiteX11" fmla="*/ 0 w 238982"/>
                        <a:gd name="connsiteY11" fmla="*/ 152730 h 2901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8982" h="290176">
                          <a:moveTo>
                            <a:pt x="38957" y="15285"/>
                          </a:moveTo>
                          <a:cubicBezTo>
                            <a:pt x="43148" y="-146"/>
                            <a:pt x="57436" y="-4432"/>
                            <a:pt x="73628" y="4902"/>
                          </a:cubicBezTo>
                          <a:lnTo>
                            <a:pt x="167259" y="58814"/>
                          </a:lnTo>
                          <a:cubicBezTo>
                            <a:pt x="184946" y="70407"/>
                            <a:pt x="197339" y="88516"/>
                            <a:pt x="201739" y="109201"/>
                          </a:cubicBezTo>
                          <a:lnTo>
                            <a:pt x="238982" y="290176"/>
                          </a:lnTo>
                          <a:lnTo>
                            <a:pt x="232220" y="286366"/>
                          </a:lnTo>
                          <a:lnTo>
                            <a:pt x="195548" y="107106"/>
                          </a:lnTo>
                          <a:cubicBezTo>
                            <a:pt x="191837" y="90102"/>
                            <a:pt x="181569" y="75248"/>
                            <a:pt x="166973" y="65767"/>
                          </a:cubicBezTo>
                          <a:lnTo>
                            <a:pt x="73342" y="11665"/>
                          </a:lnTo>
                          <a:cubicBezTo>
                            <a:pt x="60103" y="4045"/>
                            <a:pt x="48387" y="7569"/>
                            <a:pt x="44767" y="20333"/>
                          </a:cubicBezTo>
                          <a:lnTo>
                            <a:pt x="6667" y="156636"/>
                          </a:lnTo>
                          <a:lnTo>
                            <a:pt x="0" y="152730"/>
                          </a:lnTo>
                          <a:close/>
                        </a:path>
                      </a:pathLst>
                    </a:custGeom>
                    <a:solidFill>
                      <a:srgbClr val="332F2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9" name="Graphic 8">
                    <a:extLst>
                      <a:ext uri="{FF2B5EF4-FFF2-40B4-BE49-F238E27FC236}">
                        <a16:creationId xmlns:a16="http://schemas.microsoft.com/office/drawing/2014/main" id="{41A37408-AED7-9106-A317-9A213AECB387}"/>
                      </a:ext>
                    </a:extLst>
                  </p:cNvPr>
                  <p:cNvGrpSpPr/>
                  <p:nvPr/>
                </p:nvGrpSpPr>
                <p:grpSpPr>
                  <a:xfrm>
                    <a:off x="3619051" y="2934675"/>
                    <a:ext cx="78581" cy="113728"/>
                    <a:chOff x="3619051" y="2934675"/>
                    <a:chExt cx="78581" cy="113728"/>
                  </a:xfrm>
                </p:grpSpPr>
                <p:sp>
                  <p:nvSpPr>
                    <p:cNvPr id="855" name="Freeform: Shape 854">
                      <a:extLst>
                        <a:ext uri="{FF2B5EF4-FFF2-40B4-BE49-F238E27FC236}">
                          <a16:creationId xmlns:a16="http://schemas.microsoft.com/office/drawing/2014/main" id="{A270F345-A50B-43F5-2B67-8F28A647B9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19051" y="2934675"/>
                      <a:ext cx="78581" cy="113728"/>
                    </a:xfrm>
                    <a:custGeom>
                      <a:avLst/>
                      <a:gdLst>
                        <a:gd name="connsiteX0" fmla="*/ 10477 w 78581"/>
                        <a:gd name="connsiteY0" fmla="*/ 0 h 113728"/>
                        <a:gd name="connsiteX1" fmla="*/ 15430 w 78581"/>
                        <a:gd name="connsiteY1" fmla="*/ 952 h 113728"/>
                        <a:gd name="connsiteX2" fmla="*/ 32671 w 78581"/>
                        <a:gd name="connsiteY2" fmla="*/ 69628 h 113728"/>
                        <a:gd name="connsiteX3" fmla="*/ 39719 w 78581"/>
                        <a:gd name="connsiteY3" fmla="*/ 79153 h 113728"/>
                        <a:gd name="connsiteX4" fmla="*/ 78581 w 78581"/>
                        <a:gd name="connsiteY4" fmla="*/ 101536 h 113728"/>
                        <a:gd name="connsiteX5" fmla="*/ 78581 w 78581"/>
                        <a:gd name="connsiteY5" fmla="*/ 107632 h 113728"/>
                        <a:gd name="connsiteX6" fmla="*/ 68104 w 78581"/>
                        <a:gd name="connsiteY6" fmla="*/ 113728 h 113728"/>
                        <a:gd name="connsiteX7" fmla="*/ 68104 w 78581"/>
                        <a:gd name="connsiteY7" fmla="*/ 107632 h 113728"/>
                        <a:gd name="connsiteX8" fmla="*/ 29242 w 78581"/>
                        <a:gd name="connsiteY8" fmla="*/ 85249 h 113728"/>
                        <a:gd name="connsiteX9" fmla="*/ 22193 w 78581"/>
                        <a:gd name="connsiteY9" fmla="*/ 75724 h 113728"/>
                        <a:gd name="connsiteX10" fmla="*/ 4953 w 78581"/>
                        <a:gd name="connsiteY10" fmla="*/ 7144 h 113728"/>
                        <a:gd name="connsiteX11" fmla="*/ 0 w 78581"/>
                        <a:gd name="connsiteY11" fmla="*/ 6191 h 1137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78581" h="113728">
                          <a:moveTo>
                            <a:pt x="10477" y="0"/>
                          </a:moveTo>
                          <a:lnTo>
                            <a:pt x="15430" y="952"/>
                          </a:lnTo>
                          <a:lnTo>
                            <a:pt x="32671" y="69628"/>
                          </a:lnTo>
                          <a:cubicBezTo>
                            <a:pt x="33782" y="73555"/>
                            <a:pt x="36288" y="76942"/>
                            <a:pt x="39719" y="79153"/>
                          </a:cubicBezTo>
                          <a:lnTo>
                            <a:pt x="78581" y="101536"/>
                          </a:lnTo>
                          <a:lnTo>
                            <a:pt x="78581" y="107632"/>
                          </a:lnTo>
                          <a:lnTo>
                            <a:pt x="68104" y="113728"/>
                          </a:lnTo>
                          <a:lnTo>
                            <a:pt x="68104" y="107632"/>
                          </a:lnTo>
                          <a:lnTo>
                            <a:pt x="29242" y="85249"/>
                          </a:lnTo>
                          <a:cubicBezTo>
                            <a:pt x="25811" y="83038"/>
                            <a:pt x="23305" y="79651"/>
                            <a:pt x="22193" y="75724"/>
                          </a:cubicBezTo>
                          <a:lnTo>
                            <a:pt x="4953" y="7144"/>
                          </a:lnTo>
                          <a:lnTo>
                            <a:pt x="0" y="6191"/>
                          </a:lnTo>
                          <a:close/>
                        </a:path>
                      </a:pathLst>
                    </a:custGeom>
                    <a:solidFill>
                      <a:srgbClr val="443F3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6" name="Freeform: Shape 855">
                      <a:extLst>
                        <a:ext uri="{FF2B5EF4-FFF2-40B4-BE49-F238E27FC236}">
                          <a16:creationId xmlns:a16="http://schemas.microsoft.com/office/drawing/2014/main" id="{F6978786-7F36-5A0B-FFC5-88B204EE41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19051" y="2940295"/>
                      <a:ext cx="68103" cy="108013"/>
                    </a:xfrm>
                    <a:custGeom>
                      <a:avLst/>
                      <a:gdLst>
                        <a:gd name="connsiteX0" fmla="*/ 4953 w 68103"/>
                        <a:gd name="connsiteY0" fmla="*/ 1429 h 108013"/>
                        <a:gd name="connsiteX1" fmla="*/ 22193 w 68103"/>
                        <a:gd name="connsiteY1" fmla="*/ 70009 h 108013"/>
                        <a:gd name="connsiteX2" fmla="*/ 29242 w 68103"/>
                        <a:gd name="connsiteY2" fmla="*/ 79534 h 108013"/>
                        <a:gd name="connsiteX3" fmla="*/ 68104 w 68103"/>
                        <a:gd name="connsiteY3" fmla="*/ 101917 h 108013"/>
                        <a:gd name="connsiteX4" fmla="*/ 68104 w 68103"/>
                        <a:gd name="connsiteY4" fmla="*/ 108013 h 108013"/>
                        <a:gd name="connsiteX5" fmla="*/ 29242 w 68103"/>
                        <a:gd name="connsiteY5" fmla="*/ 85630 h 108013"/>
                        <a:gd name="connsiteX6" fmla="*/ 17240 w 68103"/>
                        <a:gd name="connsiteY6" fmla="*/ 68770 h 108013"/>
                        <a:gd name="connsiteX7" fmla="*/ 0 w 68103"/>
                        <a:gd name="connsiteY7" fmla="*/ 0 h 1080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8103" h="108013">
                          <a:moveTo>
                            <a:pt x="4953" y="1429"/>
                          </a:moveTo>
                          <a:lnTo>
                            <a:pt x="22193" y="70009"/>
                          </a:lnTo>
                          <a:cubicBezTo>
                            <a:pt x="23305" y="73936"/>
                            <a:pt x="25811" y="77323"/>
                            <a:pt x="29242" y="79534"/>
                          </a:cubicBezTo>
                          <a:lnTo>
                            <a:pt x="68104" y="101917"/>
                          </a:lnTo>
                          <a:lnTo>
                            <a:pt x="68104" y="108013"/>
                          </a:lnTo>
                          <a:lnTo>
                            <a:pt x="29242" y="85630"/>
                          </a:lnTo>
                          <a:cubicBezTo>
                            <a:pt x="23235" y="81749"/>
                            <a:pt x="18941" y="75716"/>
                            <a:pt x="17240" y="6877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32F2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30" name="Freeform: Shape 829">
                    <a:extLst>
                      <a:ext uri="{FF2B5EF4-FFF2-40B4-BE49-F238E27FC236}">
                        <a16:creationId xmlns:a16="http://schemas.microsoft.com/office/drawing/2014/main" id="{EFEA09BC-BD26-B023-A3DC-4E1454770665}"/>
                      </a:ext>
                    </a:extLst>
                  </p:cNvPr>
                  <p:cNvSpPr/>
                  <p:nvPr/>
                </p:nvSpPr>
                <p:spPr>
                  <a:xfrm>
                    <a:off x="3516847" y="3014687"/>
                    <a:ext cx="331208" cy="207166"/>
                  </a:xfrm>
                  <a:custGeom>
                    <a:avLst/>
                    <a:gdLst>
                      <a:gd name="connsiteX0" fmla="*/ 173641 w 331208"/>
                      <a:gd name="connsiteY0" fmla="*/ 284 h 207166"/>
                      <a:gd name="connsiteX1" fmla="*/ 175641 w 331208"/>
                      <a:gd name="connsiteY1" fmla="*/ 284 h 207166"/>
                      <a:gd name="connsiteX2" fmla="*/ 308991 w 331208"/>
                      <a:gd name="connsiteY2" fmla="*/ 77246 h 207166"/>
                      <a:gd name="connsiteX3" fmla="*/ 328041 w 331208"/>
                      <a:gd name="connsiteY3" fmla="*/ 97629 h 207166"/>
                      <a:gd name="connsiteX4" fmla="*/ 330422 w 331208"/>
                      <a:gd name="connsiteY4" fmla="*/ 101725 h 207166"/>
                      <a:gd name="connsiteX5" fmla="*/ 330422 w 331208"/>
                      <a:gd name="connsiteY5" fmla="*/ 106392 h 207166"/>
                      <a:gd name="connsiteX6" fmla="*/ 156782 w 331208"/>
                      <a:gd name="connsiteY6" fmla="*/ 207167 h 207166"/>
                      <a:gd name="connsiteX7" fmla="*/ 156782 w 331208"/>
                      <a:gd name="connsiteY7" fmla="*/ 202499 h 207166"/>
                      <a:gd name="connsiteX8" fmla="*/ 154400 w 331208"/>
                      <a:gd name="connsiteY8" fmla="*/ 198404 h 207166"/>
                      <a:gd name="connsiteX9" fmla="*/ 135350 w 331208"/>
                      <a:gd name="connsiteY9" fmla="*/ 178020 h 207166"/>
                      <a:gd name="connsiteX10" fmla="*/ 2000 w 331208"/>
                      <a:gd name="connsiteY10" fmla="*/ 101058 h 207166"/>
                      <a:gd name="connsiteX11" fmla="*/ 0 w 331208"/>
                      <a:gd name="connsiteY11" fmla="*/ 101058 h 207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1208" h="207166">
                        <a:moveTo>
                          <a:pt x="173641" y="284"/>
                        </a:moveTo>
                        <a:cubicBezTo>
                          <a:pt x="174254" y="-95"/>
                          <a:pt x="175028" y="-95"/>
                          <a:pt x="175641" y="284"/>
                        </a:cubicBezTo>
                        <a:lnTo>
                          <a:pt x="308991" y="77246"/>
                        </a:lnTo>
                        <a:cubicBezTo>
                          <a:pt x="316969" y="82311"/>
                          <a:pt x="323526" y="89327"/>
                          <a:pt x="328041" y="97629"/>
                        </a:cubicBezTo>
                        <a:lnTo>
                          <a:pt x="330422" y="101725"/>
                        </a:lnTo>
                        <a:cubicBezTo>
                          <a:pt x="331470" y="103630"/>
                          <a:pt x="331470" y="105725"/>
                          <a:pt x="330422" y="106392"/>
                        </a:cubicBezTo>
                        <a:lnTo>
                          <a:pt x="156782" y="207167"/>
                        </a:lnTo>
                        <a:cubicBezTo>
                          <a:pt x="157829" y="206500"/>
                          <a:pt x="157829" y="204404"/>
                          <a:pt x="156782" y="202499"/>
                        </a:cubicBezTo>
                        <a:lnTo>
                          <a:pt x="154400" y="198404"/>
                        </a:lnTo>
                        <a:cubicBezTo>
                          <a:pt x="149913" y="190081"/>
                          <a:pt x="143351" y="183060"/>
                          <a:pt x="135350" y="178020"/>
                        </a:cubicBezTo>
                        <a:lnTo>
                          <a:pt x="2000" y="101058"/>
                        </a:lnTo>
                        <a:cubicBezTo>
                          <a:pt x="1387" y="100680"/>
                          <a:pt x="613" y="100680"/>
                          <a:pt x="0" y="101058"/>
                        </a:cubicBezTo>
                        <a:close/>
                      </a:path>
                    </a:pathLst>
                  </a:custGeom>
                  <a:solidFill>
                    <a:srgbClr val="332F2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31" name="Freeform: Shape 830">
                    <a:extLst>
                      <a:ext uri="{FF2B5EF4-FFF2-40B4-BE49-F238E27FC236}">
                        <a16:creationId xmlns:a16="http://schemas.microsoft.com/office/drawing/2014/main" id="{FA0A8395-781E-037F-C9A2-9C51AB140CA1}"/>
                      </a:ext>
                    </a:extLst>
                  </p:cNvPr>
                  <p:cNvSpPr/>
                  <p:nvPr/>
                </p:nvSpPr>
                <p:spPr>
                  <a:xfrm>
                    <a:off x="3515704" y="3115570"/>
                    <a:ext cx="158710" cy="106717"/>
                  </a:xfrm>
                  <a:custGeom>
                    <a:avLst/>
                    <a:gdLst>
                      <a:gd name="connsiteX0" fmla="*/ 3143 w 158710"/>
                      <a:gd name="connsiteY0" fmla="*/ 366 h 106717"/>
                      <a:gd name="connsiteX1" fmla="*/ 136493 w 158710"/>
                      <a:gd name="connsiteY1" fmla="*/ 77328 h 106717"/>
                      <a:gd name="connsiteX2" fmla="*/ 155543 w 158710"/>
                      <a:gd name="connsiteY2" fmla="*/ 97712 h 106717"/>
                      <a:gd name="connsiteX3" fmla="*/ 157925 w 158710"/>
                      <a:gd name="connsiteY3" fmla="*/ 101807 h 106717"/>
                      <a:gd name="connsiteX4" fmla="*/ 157925 w 158710"/>
                      <a:gd name="connsiteY4" fmla="*/ 106475 h 106717"/>
                      <a:gd name="connsiteX5" fmla="*/ 155829 w 158710"/>
                      <a:gd name="connsiteY5" fmla="*/ 106475 h 106717"/>
                      <a:gd name="connsiteX6" fmla="*/ 153829 w 158710"/>
                      <a:gd name="connsiteY6" fmla="*/ 104284 h 106717"/>
                      <a:gd name="connsiteX7" fmla="*/ 151447 w 158710"/>
                      <a:gd name="connsiteY7" fmla="*/ 100188 h 106717"/>
                      <a:gd name="connsiteX8" fmla="*/ 136207 w 158710"/>
                      <a:gd name="connsiteY8" fmla="*/ 84091 h 106717"/>
                      <a:gd name="connsiteX9" fmla="*/ 2858 w 158710"/>
                      <a:gd name="connsiteY9" fmla="*/ 7129 h 106717"/>
                      <a:gd name="connsiteX10" fmla="*/ 0 w 158710"/>
                      <a:gd name="connsiteY10" fmla="*/ 2176 h 106717"/>
                      <a:gd name="connsiteX11" fmla="*/ 3143 w 158710"/>
                      <a:gd name="connsiteY11" fmla="*/ 366 h 106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58710" h="106717">
                        <a:moveTo>
                          <a:pt x="3143" y="366"/>
                        </a:moveTo>
                        <a:lnTo>
                          <a:pt x="136493" y="77328"/>
                        </a:lnTo>
                        <a:cubicBezTo>
                          <a:pt x="144494" y="82368"/>
                          <a:pt x="151056" y="89389"/>
                          <a:pt x="155543" y="97712"/>
                        </a:cubicBezTo>
                        <a:lnTo>
                          <a:pt x="157925" y="101807"/>
                        </a:lnTo>
                        <a:cubicBezTo>
                          <a:pt x="158972" y="103712"/>
                          <a:pt x="158972" y="105808"/>
                          <a:pt x="157925" y="106475"/>
                        </a:cubicBezTo>
                        <a:cubicBezTo>
                          <a:pt x="157264" y="106798"/>
                          <a:pt x="156490" y="106798"/>
                          <a:pt x="155829" y="106475"/>
                        </a:cubicBezTo>
                        <a:cubicBezTo>
                          <a:pt x="154978" y="105937"/>
                          <a:pt x="154287" y="105180"/>
                          <a:pt x="153829" y="104284"/>
                        </a:cubicBezTo>
                        <a:lnTo>
                          <a:pt x="151447" y="100188"/>
                        </a:lnTo>
                        <a:cubicBezTo>
                          <a:pt x="147781" y="93642"/>
                          <a:pt x="142544" y="88110"/>
                          <a:pt x="136207" y="84091"/>
                        </a:cubicBezTo>
                        <a:lnTo>
                          <a:pt x="2858" y="7129"/>
                        </a:lnTo>
                        <a:cubicBezTo>
                          <a:pt x="1154" y="6043"/>
                          <a:pt x="87" y="4194"/>
                          <a:pt x="0" y="2176"/>
                        </a:cubicBezTo>
                        <a:cubicBezTo>
                          <a:pt x="286" y="176"/>
                          <a:pt x="1619" y="-491"/>
                          <a:pt x="3143" y="366"/>
                        </a:cubicBezTo>
                        <a:close/>
                      </a:path>
                    </a:pathLst>
                  </a:custGeom>
                  <a:solidFill>
                    <a:srgbClr val="2D292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32" name="Graphic 8">
                    <a:extLst>
                      <a:ext uri="{FF2B5EF4-FFF2-40B4-BE49-F238E27FC236}">
                        <a16:creationId xmlns:a16="http://schemas.microsoft.com/office/drawing/2014/main" id="{03BD9A22-C89A-B118-3969-D54C6DF584CF}"/>
                      </a:ext>
                    </a:extLst>
                  </p:cNvPr>
                  <p:cNvGrpSpPr/>
                  <p:nvPr/>
                </p:nvGrpSpPr>
                <p:grpSpPr>
                  <a:xfrm>
                    <a:off x="3445981" y="3112856"/>
                    <a:ext cx="246983" cy="295401"/>
                    <a:chOff x="3445981" y="3112856"/>
                    <a:chExt cx="246983" cy="295401"/>
                  </a:xfrm>
                </p:grpSpPr>
                <p:sp>
                  <p:nvSpPr>
                    <p:cNvPr id="851" name="Freeform: Shape 850">
                      <a:extLst>
                        <a:ext uri="{FF2B5EF4-FFF2-40B4-BE49-F238E27FC236}">
                          <a16:creationId xmlns:a16="http://schemas.microsoft.com/office/drawing/2014/main" id="{4A587F7A-EE34-4EB6-ED57-79AE564DAC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53030" y="3123080"/>
                      <a:ext cx="53720" cy="151637"/>
                    </a:xfrm>
                    <a:custGeom>
                      <a:avLst/>
                      <a:gdLst>
                        <a:gd name="connsiteX0" fmla="*/ 38195 w 53720"/>
                        <a:gd name="connsiteY0" fmla="*/ 15240 h 151637"/>
                        <a:gd name="connsiteX1" fmla="*/ 45720 w 53720"/>
                        <a:gd name="connsiteY1" fmla="*/ 4667 h 151637"/>
                        <a:gd name="connsiteX2" fmla="*/ 53721 w 53720"/>
                        <a:gd name="connsiteY2" fmla="*/ 0 h 151637"/>
                        <a:gd name="connsiteX3" fmla="*/ 46196 w 53720"/>
                        <a:gd name="connsiteY3" fmla="*/ 10573 h 151637"/>
                        <a:gd name="connsiteX4" fmla="*/ 8096 w 53720"/>
                        <a:gd name="connsiteY4" fmla="*/ 146971 h 151637"/>
                        <a:gd name="connsiteX5" fmla="*/ 0 w 53720"/>
                        <a:gd name="connsiteY5" fmla="*/ 151638 h 1516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3720" h="151637">
                          <a:moveTo>
                            <a:pt x="38195" y="15240"/>
                          </a:moveTo>
                          <a:cubicBezTo>
                            <a:pt x="39172" y="10844"/>
                            <a:pt x="41887" y="7030"/>
                            <a:pt x="45720" y="4667"/>
                          </a:cubicBezTo>
                          <a:lnTo>
                            <a:pt x="53721" y="0"/>
                          </a:lnTo>
                          <a:cubicBezTo>
                            <a:pt x="49888" y="2363"/>
                            <a:pt x="47173" y="6177"/>
                            <a:pt x="46196" y="10573"/>
                          </a:cubicBezTo>
                          <a:lnTo>
                            <a:pt x="8096" y="146971"/>
                          </a:lnTo>
                          <a:lnTo>
                            <a:pt x="0" y="151638"/>
                          </a:lnTo>
                          <a:close/>
                        </a:path>
                      </a:pathLst>
                    </a:custGeom>
                    <a:solidFill>
                      <a:srgbClr val="332F2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2" name="Freeform: Shape 851">
                      <a:extLst>
                        <a:ext uri="{FF2B5EF4-FFF2-40B4-BE49-F238E27FC236}">
                          <a16:creationId xmlns:a16="http://schemas.microsoft.com/office/drawing/2014/main" id="{0289A788-3BB6-F308-8E42-38A05DE6D9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45244" y="3222140"/>
                      <a:ext cx="47720" cy="186118"/>
                    </a:xfrm>
                    <a:custGeom>
                      <a:avLst/>
                      <a:gdLst>
                        <a:gd name="connsiteX0" fmla="*/ 10573 w 47720"/>
                        <a:gd name="connsiteY0" fmla="*/ 0 h 186118"/>
                        <a:gd name="connsiteX1" fmla="*/ 47720 w 47720"/>
                        <a:gd name="connsiteY1" fmla="*/ 181451 h 186118"/>
                        <a:gd name="connsiteX2" fmla="*/ 39719 w 47720"/>
                        <a:gd name="connsiteY2" fmla="*/ 186118 h 186118"/>
                        <a:gd name="connsiteX3" fmla="*/ 0 w 47720"/>
                        <a:gd name="connsiteY3" fmla="*/ 2096 h 186118"/>
                        <a:gd name="connsiteX4" fmla="*/ 10573 w 47720"/>
                        <a:gd name="connsiteY4" fmla="*/ 0 h 1861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720" h="186118">
                          <a:moveTo>
                            <a:pt x="10573" y="0"/>
                          </a:moveTo>
                          <a:lnTo>
                            <a:pt x="47720" y="181451"/>
                          </a:lnTo>
                          <a:lnTo>
                            <a:pt x="39719" y="186118"/>
                          </a:lnTo>
                          <a:lnTo>
                            <a:pt x="0" y="2096"/>
                          </a:lnTo>
                          <a:lnTo>
                            <a:pt x="10573" y="0"/>
                          </a:lnTo>
                          <a:close/>
                        </a:path>
                      </a:pathLst>
                    </a:custGeom>
                    <a:solidFill>
                      <a:srgbClr val="332F2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3" name="Freeform: Shape 852">
                      <a:extLst>
                        <a:ext uri="{FF2B5EF4-FFF2-40B4-BE49-F238E27FC236}">
                          <a16:creationId xmlns:a16="http://schemas.microsoft.com/office/drawing/2014/main" id="{C106288B-5FAB-9994-B784-09188957A5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3702" y="3112856"/>
                      <a:ext cx="161734" cy="115379"/>
                    </a:xfrm>
                    <a:custGeom>
                      <a:avLst/>
                      <a:gdLst>
                        <a:gd name="connsiteX0" fmla="*/ 8001 w 161734"/>
                        <a:gd name="connsiteY0" fmla="*/ 2318 h 115379"/>
                        <a:gd name="connsiteX1" fmla="*/ 33623 w 161734"/>
                        <a:gd name="connsiteY1" fmla="*/ 4794 h 115379"/>
                        <a:gd name="connsiteX2" fmla="*/ 127159 w 161734"/>
                        <a:gd name="connsiteY2" fmla="*/ 58896 h 115379"/>
                        <a:gd name="connsiteX3" fmla="*/ 161734 w 161734"/>
                        <a:gd name="connsiteY3" fmla="*/ 109283 h 115379"/>
                        <a:gd name="connsiteX4" fmla="*/ 151257 w 161734"/>
                        <a:gd name="connsiteY4" fmla="*/ 115379 h 115379"/>
                        <a:gd name="connsiteX5" fmla="*/ 119158 w 161734"/>
                        <a:gd name="connsiteY5" fmla="*/ 63563 h 115379"/>
                        <a:gd name="connsiteX6" fmla="*/ 25527 w 161734"/>
                        <a:gd name="connsiteY6" fmla="*/ 9461 h 115379"/>
                        <a:gd name="connsiteX7" fmla="*/ 0 w 161734"/>
                        <a:gd name="connsiteY7" fmla="*/ 6985 h 1153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61734" h="115379">
                          <a:moveTo>
                            <a:pt x="8001" y="2318"/>
                          </a:moveTo>
                          <a:cubicBezTo>
                            <a:pt x="16370" y="-1498"/>
                            <a:pt x="26140" y="-554"/>
                            <a:pt x="33623" y="4794"/>
                          </a:cubicBezTo>
                          <a:lnTo>
                            <a:pt x="127159" y="58896"/>
                          </a:lnTo>
                          <a:cubicBezTo>
                            <a:pt x="144912" y="70440"/>
                            <a:pt x="157349" y="88566"/>
                            <a:pt x="161734" y="109283"/>
                          </a:cubicBezTo>
                          <a:lnTo>
                            <a:pt x="151257" y="115379"/>
                          </a:lnTo>
                          <a:cubicBezTo>
                            <a:pt x="147066" y="94996"/>
                            <a:pt x="135255" y="72803"/>
                            <a:pt x="119158" y="63563"/>
                          </a:cubicBezTo>
                          <a:lnTo>
                            <a:pt x="25527" y="9461"/>
                          </a:lnTo>
                          <a:cubicBezTo>
                            <a:pt x="18080" y="4111"/>
                            <a:pt x="8336" y="3166"/>
                            <a:pt x="0" y="6985"/>
                          </a:cubicBezTo>
                          <a:close/>
                        </a:path>
                      </a:pathLst>
                    </a:custGeom>
                    <a:solidFill>
                      <a:srgbClr val="443F3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4" name="Freeform: Shape 853">
                      <a:extLst>
                        <a:ext uri="{FF2B5EF4-FFF2-40B4-BE49-F238E27FC236}">
                          <a16:creationId xmlns:a16="http://schemas.microsoft.com/office/drawing/2014/main" id="{17E77392-857A-FC2A-837C-F88AF9A933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45981" y="3117420"/>
                      <a:ext cx="238982" cy="290838"/>
                    </a:xfrm>
                    <a:custGeom>
                      <a:avLst/>
                      <a:gdLst>
                        <a:gd name="connsiteX0" fmla="*/ 38957 w 238982"/>
                        <a:gd name="connsiteY0" fmla="*/ 15376 h 290838"/>
                        <a:gd name="connsiteX1" fmla="*/ 73628 w 238982"/>
                        <a:gd name="connsiteY1" fmla="*/ 4898 h 290838"/>
                        <a:gd name="connsiteX2" fmla="*/ 167259 w 238982"/>
                        <a:gd name="connsiteY2" fmla="*/ 59000 h 290838"/>
                        <a:gd name="connsiteX3" fmla="*/ 201835 w 238982"/>
                        <a:gd name="connsiteY3" fmla="*/ 109387 h 290838"/>
                        <a:gd name="connsiteX4" fmla="*/ 238982 w 238982"/>
                        <a:gd name="connsiteY4" fmla="*/ 290839 h 290838"/>
                        <a:gd name="connsiteX5" fmla="*/ 232315 w 238982"/>
                        <a:gd name="connsiteY5" fmla="*/ 287029 h 290838"/>
                        <a:gd name="connsiteX6" fmla="*/ 195548 w 238982"/>
                        <a:gd name="connsiteY6" fmla="*/ 107768 h 290838"/>
                        <a:gd name="connsiteX7" fmla="*/ 166973 w 238982"/>
                        <a:gd name="connsiteY7" fmla="*/ 66334 h 290838"/>
                        <a:gd name="connsiteX8" fmla="*/ 73343 w 238982"/>
                        <a:gd name="connsiteY8" fmla="*/ 12328 h 290838"/>
                        <a:gd name="connsiteX9" fmla="*/ 44768 w 238982"/>
                        <a:gd name="connsiteY9" fmla="*/ 20900 h 290838"/>
                        <a:gd name="connsiteX10" fmla="*/ 6668 w 238982"/>
                        <a:gd name="connsiteY10" fmla="*/ 157298 h 290838"/>
                        <a:gd name="connsiteX11" fmla="*/ 0 w 238982"/>
                        <a:gd name="connsiteY11" fmla="*/ 153393 h 2908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8982" h="290838">
                          <a:moveTo>
                            <a:pt x="38957" y="15376"/>
                          </a:moveTo>
                          <a:cubicBezTo>
                            <a:pt x="43244" y="-150"/>
                            <a:pt x="57531" y="-4436"/>
                            <a:pt x="73628" y="4898"/>
                          </a:cubicBezTo>
                          <a:lnTo>
                            <a:pt x="167259" y="59000"/>
                          </a:lnTo>
                          <a:cubicBezTo>
                            <a:pt x="184982" y="70575"/>
                            <a:pt x="197411" y="88687"/>
                            <a:pt x="201835" y="109387"/>
                          </a:cubicBezTo>
                          <a:lnTo>
                            <a:pt x="238982" y="290839"/>
                          </a:lnTo>
                          <a:lnTo>
                            <a:pt x="232315" y="287029"/>
                          </a:lnTo>
                          <a:lnTo>
                            <a:pt x="195548" y="107768"/>
                          </a:lnTo>
                          <a:cubicBezTo>
                            <a:pt x="191899" y="90712"/>
                            <a:pt x="181619" y="75807"/>
                            <a:pt x="166973" y="66334"/>
                          </a:cubicBezTo>
                          <a:lnTo>
                            <a:pt x="73343" y="12328"/>
                          </a:lnTo>
                          <a:cubicBezTo>
                            <a:pt x="60103" y="4708"/>
                            <a:pt x="48387" y="8232"/>
                            <a:pt x="44768" y="20900"/>
                          </a:cubicBezTo>
                          <a:lnTo>
                            <a:pt x="6668" y="157298"/>
                          </a:lnTo>
                          <a:lnTo>
                            <a:pt x="0" y="153393"/>
                          </a:lnTo>
                          <a:close/>
                        </a:path>
                      </a:pathLst>
                    </a:custGeom>
                    <a:solidFill>
                      <a:srgbClr val="332F2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33" name="Freeform: Shape 832">
                    <a:extLst>
                      <a:ext uri="{FF2B5EF4-FFF2-40B4-BE49-F238E27FC236}">
                        <a16:creationId xmlns:a16="http://schemas.microsoft.com/office/drawing/2014/main" id="{AFF6697D-5F2D-E68A-F973-99E4C6A4EF0C}"/>
                      </a:ext>
                    </a:extLst>
                  </p:cNvPr>
                  <p:cNvSpPr/>
                  <p:nvPr/>
                </p:nvSpPr>
                <p:spPr>
                  <a:xfrm>
                    <a:off x="3460972" y="2819707"/>
                    <a:ext cx="173794" cy="254032"/>
                  </a:xfrm>
                  <a:custGeom>
                    <a:avLst/>
                    <a:gdLst>
                      <a:gd name="connsiteX0" fmla="*/ 17204 w 173794"/>
                      <a:gd name="connsiteY0" fmla="*/ 80582 h 254032"/>
                      <a:gd name="connsiteX1" fmla="*/ 151792 w 173794"/>
                      <a:gd name="connsiteY1" fmla="*/ 2954 h 254032"/>
                      <a:gd name="connsiteX2" fmla="*/ 167318 w 173794"/>
                      <a:gd name="connsiteY2" fmla="*/ 763 h 254032"/>
                      <a:gd name="connsiteX3" fmla="*/ 173795 w 173794"/>
                      <a:gd name="connsiteY3" fmla="*/ 3335 h 254032"/>
                      <a:gd name="connsiteX4" fmla="*/ 40731 w 173794"/>
                      <a:gd name="connsiteY4" fmla="*/ 254033 h 254032"/>
                      <a:gd name="connsiteX5" fmla="*/ 39207 w 173794"/>
                      <a:gd name="connsiteY5" fmla="*/ 253556 h 254032"/>
                      <a:gd name="connsiteX6" fmla="*/ 29682 w 173794"/>
                      <a:gd name="connsiteY6" fmla="*/ 249175 h 254032"/>
                      <a:gd name="connsiteX7" fmla="*/ 20633 w 173794"/>
                      <a:gd name="connsiteY7" fmla="*/ 233935 h 254032"/>
                      <a:gd name="connsiteX8" fmla="*/ 440 w 173794"/>
                      <a:gd name="connsiteY8" fmla="*/ 118206 h 254032"/>
                      <a:gd name="connsiteX9" fmla="*/ 17204 w 173794"/>
                      <a:gd name="connsiteY9" fmla="*/ 80583 h 254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3794" h="254032">
                        <a:moveTo>
                          <a:pt x="17204" y="80582"/>
                        </a:moveTo>
                        <a:cubicBezTo>
                          <a:pt x="37683" y="68867"/>
                          <a:pt x="93975" y="36291"/>
                          <a:pt x="151792" y="2954"/>
                        </a:cubicBezTo>
                        <a:cubicBezTo>
                          <a:pt x="156413" y="29"/>
                          <a:pt x="162068" y="-769"/>
                          <a:pt x="167318" y="763"/>
                        </a:cubicBezTo>
                        <a:lnTo>
                          <a:pt x="173795" y="3335"/>
                        </a:lnTo>
                        <a:lnTo>
                          <a:pt x="40731" y="254033"/>
                        </a:lnTo>
                        <a:lnTo>
                          <a:pt x="39207" y="253556"/>
                        </a:lnTo>
                        <a:cubicBezTo>
                          <a:pt x="35918" y="252358"/>
                          <a:pt x="32732" y="250892"/>
                          <a:pt x="29682" y="249175"/>
                        </a:cubicBezTo>
                        <a:cubicBezTo>
                          <a:pt x="24779" y="245483"/>
                          <a:pt x="21528" y="240007"/>
                          <a:pt x="20633" y="233935"/>
                        </a:cubicBezTo>
                        <a:lnTo>
                          <a:pt x="440" y="118206"/>
                        </a:lnTo>
                        <a:cubicBezTo>
                          <a:pt x="-1817" y="103465"/>
                          <a:pt x="4734" y="88762"/>
                          <a:pt x="17204" y="80583"/>
                        </a:cubicBezTo>
                        <a:close/>
                      </a:path>
                    </a:pathLst>
                  </a:custGeom>
                  <a:solidFill>
                    <a:srgbClr val="3D373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34" name="Freeform: Shape 833">
                    <a:extLst>
                      <a:ext uri="{FF2B5EF4-FFF2-40B4-BE49-F238E27FC236}">
                        <a16:creationId xmlns:a16="http://schemas.microsoft.com/office/drawing/2014/main" id="{27E8C17A-2FC4-FFB7-32F1-82E234380D6B}"/>
                      </a:ext>
                    </a:extLst>
                  </p:cNvPr>
                  <p:cNvSpPr/>
                  <p:nvPr/>
                </p:nvSpPr>
                <p:spPr>
                  <a:xfrm>
                    <a:off x="3469276" y="2822329"/>
                    <a:ext cx="199936" cy="252547"/>
                  </a:xfrm>
                  <a:custGeom>
                    <a:avLst/>
                    <a:gdLst>
                      <a:gd name="connsiteX0" fmla="*/ 16901 w 199936"/>
                      <a:gd name="connsiteY0" fmla="*/ 80438 h 252547"/>
                      <a:gd name="connsiteX1" fmla="*/ 151489 w 199936"/>
                      <a:gd name="connsiteY1" fmla="*/ 2714 h 252547"/>
                      <a:gd name="connsiteX2" fmla="*/ 165777 w 199936"/>
                      <a:gd name="connsiteY2" fmla="*/ 809 h 252547"/>
                      <a:gd name="connsiteX3" fmla="*/ 179112 w 199936"/>
                      <a:gd name="connsiteY3" fmla="*/ 18335 h 252547"/>
                      <a:gd name="connsiteX4" fmla="*/ 199400 w 199936"/>
                      <a:gd name="connsiteY4" fmla="*/ 133873 h 252547"/>
                      <a:gd name="connsiteX5" fmla="*/ 199400 w 199936"/>
                      <a:gd name="connsiteY5" fmla="*/ 133873 h 252547"/>
                      <a:gd name="connsiteX6" fmla="*/ 182922 w 199936"/>
                      <a:gd name="connsiteY6" fmla="*/ 171973 h 252547"/>
                      <a:gd name="connsiteX7" fmla="*/ 48333 w 199936"/>
                      <a:gd name="connsiteY7" fmla="*/ 249697 h 252547"/>
                      <a:gd name="connsiteX8" fmla="*/ 32998 w 199936"/>
                      <a:gd name="connsiteY8" fmla="*/ 251792 h 252547"/>
                      <a:gd name="connsiteX9" fmla="*/ 20806 w 199936"/>
                      <a:gd name="connsiteY9" fmla="*/ 235409 h 252547"/>
                      <a:gd name="connsiteX10" fmla="*/ 613 w 199936"/>
                      <a:gd name="connsiteY10" fmla="*/ 119776 h 252547"/>
                      <a:gd name="connsiteX11" fmla="*/ 16901 w 199936"/>
                      <a:gd name="connsiteY11" fmla="*/ 80438 h 252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9936" h="252547">
                        <a:moveTo>
                          <a:pt x="16901" y="80438"/>
                        </a:moveTo>
                        <a:lnTo>
                          <a:pt x="151489" y="2714"/>
                        </a:lnTo>
                        <a:cubicBezTo>
                          <a:pt x="155722" y="-41"/>
                          <a:pt x="160970" y="-741"/>
                          <a:pt x="165777" y="809"/>
                        </a:cubicBezTo>
                        <a:cubicBezTo>
                          <a:pt x="173113" y="3745"/>
                          <a:pt x="178238" y="10481"/>
                          <a:pt x="179112" y="18335"/>
                        </a:cubicBezTo>
                        <a:cubicBezTo>
                          <a:pt x="181302" y="30622"/>
                          <a:pt x="197304" y="122062"/>
                          <a:pt x="199400" y="133873"/>
                        </a:cubicBezTo>
                        <a:cubicBezTo>
                          <a:pt x="199400" y="135778"/>
                          <a:pt x="199400" y="135778"/>
                          <a:pt x="199400" y="133873"/>
                        </a:cubicBezTo>
                        <a:cubicBezTo>
                          <a:pt x="201915" y="148713"/>
                          <a:pt x="195458" y="163643"/>
                          <a:pt x="182922" y="171973"/>
                        </a:cubicBezTo>
                        <a:lnTo>
                          <a:pt x="48333" y="249697"/>
                        </a:lnTo>
                        <a:cubicBezTo>
                          <a:pt x="43748" y="252534"/>
                          <a:pt x="38176" y="253296"/>
                          <a:pt x="32998" y="251792"/>
                        </a:cubicBezTo>
                        <a:cubicBezTo>
                          <a:pt x="26202" y="249025"/>
                          <a:pt x="21505" y="242714"/>
                          <a:pt x="20806" y="235409"/>
                        </a:cubicBezTo>
                        <a:lnTo>
                          <a:pt x="613" y="119776"/>
                        </a:lnTo>
                        <a:cubicBezTo>
                          <a:pt x="-2087" y="104610"/>
                          <a:pt x="4270" y="89256"/>
                          <a:pt x="16901" y="80438"/>
                        </a:cubicBezTo>
                        <a:close/>
                      </a:path>
                    </a:pathLst>
                  </a:custGeom>
                  <a:solidFill>
                    <a:srgbClr val="332F2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35" name="Freeform: Shape 834">
                    <a:extLst>
                      <a:ext uri="{FF2B5EF4-FFF2-40B4-BE49-F238E27FC236}">
                        <a16:creationId xmlns:a16="http://schemas.microsoft.com/office/drawing/2014/main" id="{3FDA28BF-335F-F553-289E-88C309DD54F3}"/>
                      </a:ext>
                    </a:extLst>
                  </p:cNvPr>
                  <p:cNvSpPr/>
                  <p:nvPr/>
                </p:nvSpPr>
                <p:spPr>
                  <a:xfrm>
                    <a:off x="3596095" y="3085170"/>
                    <a:ext cx="42641" cy="64413"/>
                  </a:xfrm>
                  <a:custGeom>
                    <a:avLst/>
                    <a:gdLst>
                      <a:gd name="connsiteX0" fmla="*/ 8477 w 42641"/>
                      <a:gd name="connsiteY0" fmla="*/ 0 h 64413"/>
                      <a:gd name="connsiteX1" fmla="*/ 0 w 42641"/>
                      <a:gd name="connsiteY1" fmla="*/ 45434 h 64413"/>
                      <a:gd name="connsiteX2" fmla="*/ 3238 w 42641"/>
                      <a:gd name="connsiteY2" fmla="*/ 60293 h 64413"/>
                      <a:gd name="connsiteX3" fmla="*/ 34766 w 42641"/>
                      <a:gd name="connsiteY3" fmla="*/ 51625 h 64413"/>
                      <a:gd name="connsiteX4" fmla="*/ 8477 w 42641"/>
                      <a:gd name="connsiteY4" fmla="*/ 0 h 6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641" h="64413">
                        <a:moveTo>
                          <a:pt x="8477" y="0"/>
                        </a:moveTo>
                        <a:lnTo>
                          <a:pt x="0" y="45434"/>
                        </a:lnTo>
                        <a:lnTo>
                          <a:pt x="3238" y="60293"/>
                        </a:lnTo>
                        <a:cubicBezTo>
                          <a:pt x="3238" y="60293"/>
                          <a:pt x="7144" y="73914"/>
                          <a:pt x="34766" y="51625"/>
                        </a:cubicBezTo>
                        <a:cubicBezTo>
                          <a:pt x="62389" y="29337"/>
                          <a:pt x="8477" y="0"/>
                          <a:pt x="8477" y="0"/>
                        </a:cubicBezTo>
                        <a:close/>
                      </a:path>
                    </a:pathLst>
                  </a:custGeom>
                  <a:solidFill>
                    <a:srgbClr val="231B2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36" name="Freeform: Shape 835">
                    <a:extLst>
                      <a:ext uri="{FF2B5EF4-FFF2-40B4-BE49-F238E27FC236}">
                        <a16:creationId xmlns:a16="http://schemas.microsoft.com/office/drawing/2014/main" id="{1C0CB558-3196-5822-6832-A9FE51715796}"/>
                      </a:ext>
                    </a:extLst>
                  </p:cNvPr>
                  <p:cNvSpPr/>
                  <p:nvPr/>
                </p:nvSpPr>
                <p:spPr>
                  <a:xfrm>
                    <a:off x="3652884" y="3009900"/>
                    <a:ext cx="253949" cy="340002"/>
                  </a:xfrm>
                  <a:custGeom>
                    <a:avLst/>
                    <a:gdLst>
                      <a:gd name="connsiteX0" fmla="*/ 12934 w 253949"/>
                      <a:gd name="connsiteY0" fmla="*/ 82605 h 340002"/>
                      <a:gd name="connsiteX1" fmla="*/ 146284 w 253949"/>
                      <a:gd name="connsiteY1" fmla="*/ 151090 h 340002"/>
                      <a:gd name="connsiteX2" fmla="*/ 157999 w 253949"/>
                      <a:gd name="connsiteY2" fmla="*/ 170902 h 340002"/>
                      <a:gd name="connsiteX3" fmla="*/ 201148 w 253949"/>
                      <a:gd name="connsiteY3" fmla="*/ 331398 h 340002"/>
                      <a:gd name="connsiteX4" fmla="*/ 253821 w 253949"/>
                      <a:gd name="connsiteY4" fmla="*/ 326826 h 340002"/>
                      <a:gd name="connsiteX5" fmla="*/ 220674 w 253949"/>
                      <a:gd name="connsiteY5" fmla="*/ 144041 h 340002"/>
                      <a:gd name="connsiteX6" fmla="*/ 213721 w 253949"/>
                      <a:gd name="connsiteY6" fmla="*/ 101941 h 340002"/>
                      <a:gd name="connsiteX7" fmla="*/ 57701 w 253949"/>
                      <a:gd name="connsiteY7" fmla="*/ 23 h 340002"/>
                      <a:gd name="connsiteX8" fmla="*/ 5790 w 253949"/>
                      <a:gd name="connsiteY8" fmla="*/ 23836 h 340002"/>
                      <a:gd name="connsiteX9" fmla="*/ 12934 w 253949"/>
                      <a:gd name="connsiteY9" fmla="*/ 82605 h 340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53949" h="340002">
                        <a:moveTo>
                          <a:pt x="12934" y="82605"/>
                        </a:moveTo>
                        <a:cubicBezTo>
                          <a:pt x="47414" y="101655"/>
                          <a:pt x="111899" y="132230"/>
                          <a:pt x="146284" y="151090"/>
                        </a:cubicBezTo>
                        <a:cubicBezTo>
                          <a:pt x="153429" y="155146"/>
                          <a:pt x="157887" y="162686"/>
                          <a:pt x="157999" y="170902"/>
                        </a:cubicBezTo>
                        <a:cubicBezTo>
                          <a:pt x="159428" y="224908"/>
                          <a:pt x="177050" y="230814"/>
                          <a:pt x="201148" y="331398"/>
                        </a:cubicBezTo>
                        <a:cubicBezTo>
                          <a:pt x="204863" y="347400"/>
                          <a:pt x="256869" y="338256"/>
                          <a:pt x="253821" y="326826"/>
                        </a:cubicBezTo>
                        <a:cubicBezTo>
                          <a:pt x="245820" y="289202"/>
                          <a:pt x="224389" y="172426"/>
                          <a:pt x="220674" y="144041"/>
                        </a:cubicBezTo>
                        <a:cubicBezTo>
                          <a:pt x="218388" y="126039"/>
                          <a:pt x="223436" y="117181"/>
                          <a:pt x="213721" y="101941"/>
                        </a:cubicBezTo>
                        <a:cubicBezTo>
                          <a:pt x="199433" y="79366"/>
                          <a:pt x="97706" y="23645"/>
                          <a:pt x="57701" y="23"/>
                        </a:cubicBezTo>
                        <a:cubicBezTo>
                          <a:pt x="56844" y="-453"/>
                          <a:pt x="16839" y="6405"/>
                          <a:pt x="5790" y="23836"/>
                        </a:cubicBezTo>
                        <a:cubicBezTo>
                          <a:pt x="-8307" y="45648"/>
                          <a:pt x="7028" y="79271"/>
                          <a:pt x="12934" y="82605"/>
                        </a:cubicBezTo>
                        <a:close/>
                      </a:path>
                    </a:pathLst>
                  </a:custGeom>
                  <a:solidFill>
                    <a:srgbClr val="231B2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37" name="Freeform: Shape 836">
                    <a:extLst>
                      <a:ext uri="{FF2B5EF4-FFF2-40B4-BE49-F238E27FC236}">
                        <a16:creationId xmlns:a16="http://schemas.microsoft.com/office/drawing/2014/main" id="{7FD757F3-55E1-3DCA-C0FE-3CBD6A121B7D}"/>
                      </a:ext>
                    </a:extLst>
                  </p:cNvPr>
                  <p:cNvSpPr/>
                  <p:nvPr/>
                </p:nvSpPr>
                <p:spPr>
                  <a:xfrm>
                    <a:off x="3691842" y="3314201"/>
                    <a:ext cx="78068" cy="96593"/>
                  </a:xfrm>
                  <a:custGeom>
                    <a:avLst/>
                    <a:gdLst>
                      <a:gd name="connsiteX0" fmla="*/ 37127 w 78068"/>
                      <a:gd name="connsiteY0" fmla="*/ 93581 h 96593"/>
                      <a:gd name="connsiteX1" fmla="*/ 76656 w 78068"/>
                      <a:gd name="connsiteY1" fmla="*/ 85389 h 96593"/>
                      <a:gd name="connsiteX2" fmla="*/ 51224 w 78068"/>
                      <a:gd name="connsiteY2" fmla="*/ 23477 h 96593"/>
                      <a:gd name="connsiteX3" fmla="*/ 45700 w 78068"/>
                      <a:gd name="connsiteY3" fmla="*/ 1569 h 96593"/>
                      <a:gd name="connsiteX4" fmla="*/ 456 w 78068"/>
                      <a:gd name="connsiteY4" fmla="*/ 11094 h 96593"/>
                      <a:gd name="connsiteX5" fmla="*/ 3695 w 78068"/>
                      <a:gd name="connsiteY5" fmla="*/ 31478 h 96593"/>
                      <a:gd name="connsiteX6" fmla="*/ 37127 w 78068"/>
                      <a:gd name="connsiteY6" fmla="*/ 93581 h 96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8068" h="96593">
                        <a:moveTo>
                          <a:pt x="37127" y="93581"/>
                        </a:moveTo>
                        <a:cubicBezTo>
                          <a:pt x="50692" y="99655"/>
                          <a:pt x="66622" y="96354"/>
                          <a:pt x="76656" y="85389"/>
                        </a:cubicBezTo>
                        <a:cubicBezTo>
                          <a:pt x="83990" y="74150"/>
                          <a:pt x="60845" y="53195"/>
                          <a:pt x="51224" y="23477"/>
                        </a:cubicBezTo>
                        <a:cubicBezTo>
                          <a:pt x="50653" y="21762"/>
                          <a:pt x="45700" y="1569"/>
                          <a:pt x="45700" y="1569"/>
                        </a:cubicBezTo>
                        <a:cubicBezTo>
                          <a:pt x="33508" y="-1955"/>
                          <a:pt x="5314" y="141"/>
                          <a:pt x="456" y="11094"/>
                        </a:cubicBezTo>
                        <a:cubicBezTo>
                          <a:pt x="-1354" y="15095"/>
                          <a:pt x="2742" y="27477"/>
                          <a:pt x="3695" y="31478"/>
                        </a:cubicBezTo>
                        <a:cubicBezTo>
                          <a:pt x="9886" y="57671"/>
                          <a:pt x="14553" y="83103"/>
                          <a:pt x="37127" y="93581"/>
                        </a:cubicBezTo>
                        <a:close/>
                      </a:path>
                    </a:pathLst>
                  </a:custGeom>
                  <a:solidFill>
                    <a:srgbClr val="1916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38" name="Freeform: Shape 837">
                    <a:extLst>
                      <a:ext uri="{FF2B5EF4-FFF2-40B4-BE49-F238E27FC236}">
                        <a16:creationId xmlns:a16="http://schemas.microsoft.com/office/drawing/2014/main" id="{096E9A20-EF7E-DD16-A181-CCB6584C1C6B}"/>
                      </a:ext>
                    </a:extLst>
                  </p:cNvPr>
                  <p:cNvSpPr/>
                  <p:nvPr/>
                </p:nvSpPr>
                <p:spPr>
                  <a:xfrm>
                    <a:off x="3692203" y="3326438"/>
                    <a:ext cx="78043" cy="85879"/>
                  </a:xfrm>
                  <a:custGeom>
                    <a:avLst/>
                    <a:gdLst>
                      <a:gd name="connsiteX0" fmla="*/ 76200 w 78043"/>
                      <a:gd name="connsiteY0" fmla="*/ 65532 h 85879"/>
                      <a:gd name="connsiteX1" fmla="*/ 36671 w 78043"/>
                      <a:gd name="connsiteY1" fmla="*/ 73724 h 85879"/>
                      <a:gd name="connsiteX2" fmla="*/ 9525 w 78043"/>
                      <a:gd name="connsiteY2" fmla="*/ 37529 h 85879"/>
                      <a:gd name="connsiteX3" fmla="*/ 0 w 78043"/>
                      <a:gd name="connsiteY3" fmla="*/ 0 h 85879"/>
                      <a:gd name="connsiteX4" fmla="*/ 3810 w 78043"/>
                      <a:gd name="connsiteY4" fmla="*/ 20955 h 85879"/>
                      <a:gd name="connsiteX5" fmla="*/ 37243 w 78043"/>
                      <a:gd name="connsiteY5" fmla="*/ 82867 h 85879"/>
                      <a:gd name="connsiteX6" fmla="*/ 76771 w 78043"/>
                      <a:gd name="connsiteY6" fmla="*/ 74676 h 85879"/>
                      <a:gd name="connsiteX7" fmla="*/ 76771 w 78043"/>
                      <a:gd name="connsiteY7" fmla="*/ 63437 h 85879"/>
                      <a:gd name="connsiteX8" fmla="*/ 76200 w 78043"/>
                      <a:gd name="connsiteY8" fmla="*/ 65532 h 85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043" h="85879">
                        <a:moveTo>
                          <a:pt x="76200" y="65532"/>
                        </a:moveTo>
                        <a:cubicBezTo>
                          <a:pt x="66166" y="76496"/>
                          <a:pt x="50236" y="79798"/>
                          <a:pt x="36671" y="73724"/>
                        </a:cubicBezTo>
                        <a:cubicBezTo>
                          <a:pt x="22718" y="66263"/>
                          <a:pt x="12780" y="53013"/>
                          <a:pt x="9525" y="37529"/>
                        </a:cubicBezTo>
                        <a:cubicBezTo>
                          <a:pt x="7049" y="29432"/>
                          <a:pt x="857" y="4382"/>
                          <a:pt x="0" y="0"/>
                        </a:cubicBezTo>
                        <a:cubicBezTo>
                          <a:pt x="67" y="7151"/>
                          <a:pt x="1356" y="14238"/>
                          <a:pt x="3810" y="20955"/>
                        </a:cubicBezTo>
                        <a:cubicBezTo>
                          <a:pt x="9525" y="46958"/>
                          <a:pt x="14668" y="72390"/>
                          <a:pt x="37243" y="82867"/>
                        </a:cubicBezTo>
                        <a:cubicBezTo>
                          <a:pt x="50807" y="88942"/>
                          <a:pt x="66738" y="85640"/>
                          <a:pt x="76771" y="74676"/>
                        </a:cubicBezTo>
                        <a:cubicBezTo>
                          <a:pt x="78468" y="71121"/>
                          <a:pt x="78468" y="66991"/>
                          <a:pt x="76771" y="63437"/>
                        </a:cubicBezTo>
                        <a:cubicBezTo>
                          <a:pt x="76673" y="64157"/>
                          <a:pt x="76481" y="64861"/>
                          <a:pt x="76200" y="65532"/>
                        </a:cubicBezTo>
                        <a:close/>
                      </a:path>
                    </a:pathLst>
                  </a:custGeom>
                  <a:solidFill>
                    <a:srgbClr val="CD9B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39" name="Freeform: Shape 838">
                    <a:extLst>
                      <a:ext uri="{FF2B5EF4-FFF2-40B4-BE49-F238E27FC236}">
                        <a16:creationId xmlns:a16="http://schemas.microsoft.com/office/drawing/2014/main" id="{A8F232D4-1B5D-F27E-5349-7FBC5D582F57}"/>
                      </a:ext>
                    </a:extLst>
                  </p:cNvPr>
                  <p:cNvSpPr/>
                  <p:nvPr/>
                </p:nvSpPr>
                <p:spPr>
                  <a:xfrm>
                    <a:off x="3599683" y="3058976"/>
                    <a:ext cx="146331" cy="273647"/>
                  </a:xfrm>
                  <a:custGeom>
                    <a:avLst/>
                    <a:gdLst>
                      <a:gd name="connsiteX0" fmla="*/ 32 w 146331"/>
                      <a:gd name="connsiteY0" fmla="*/ 71628 h 273647"/>
                      <a:gd name="connsiteX1" fmla="*/ 71660 w 146331"/>
                      <a:gd name="connsiteY1" fmla="*/ 171545 h 273647"/>
                      <a:gd name="connsiteX2" fmla="*/ 91948 w 146331"/>
                      <a:gd name="connsiteY2" fmla="*/ 265557 h 273647"/>
                      <a:gd name="connsiteX3" fmla="*/ 139002 w 146331"/>
                      <a:gd name="connsiteY3" fmla="*/ 256032 h 273647"/>
                      <a:gd name="connsiteX4" fmla="*/ 145860 w 146331"/>
                      <a:gd name="connsiteY4" fmla="*/ 152400 h 273647"/>
                      <a:gd name="connsiteX5" fmla="*/ 67660 w 146331"/>
                      <a:gd name="connsiteY5" fmla="*/ 0 h 273647"/>
                      <a:gd name="connsiteX6" fmla="*/ 32 w 146331"/>
                      <a:gd name="connsiteY6" fmla="*/ 71628 h 273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6331" h="273647">
                        <a:moveTo>
                          <a:pt x="32" y="71628"/>
                        </a:moveTo>
                        <a:lnTo>
                          <a:pt x="71660" y="171545"/>
                        </a:lnTo>
                        <a:cubicBezTo>
                          <a:pt x="75456" y="203450"/>
                          <a:pt x="82248" y="234927"/>
                          <a:pt x="91948" y="265557"/>
                        </a:cubicBezTo>
                        <a:cubicBezTo>
                          <a:pt x="94425" y="280988"/>
                          <a:pt x="141097" y="272415"/>
                          <a:pt x="139002" y="256032"/>
                        </a:cubicBezTo>
                        <a:cubicBezTo>
                          <a:pt x="139002" y="256032"/>
                          <a:pt x="148527" y="176117"/>
                          <a:pt x="145860" y="152400"/>
                        </a:cubicBezTo>
                        <a:cubicBezTo>
                          <a:pt x="143193" y="128683"/>
                          <a:pt x="67660" y="0"/>
                          <a:pt x="67660" y="0"/>
                        </a:cubicBezTo>
                        <a:cubicBezTo>
                          <a:pt x="28512" y="286"/>
                          <a:pt x="-1111" y="13811"/>
                          <a:pt x="32" y="71628"/>
                        </a:cubicBezTo>
                        <a:close/>
                      </a:path>
                    </a:pathLst>
                  </a:custGeom>
                  <a:solidFill>
                    <a:srgbClr val="231B2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40" name="Freeform: Shape 839">
                    <a:extLst>
                      <a:ext uri="{FF2B5EF4-FFF2-40B4-BE49-F238E27FC236}">
                        <a16:creationId xmlns:a16="http://schemas.microsoft.com/office/drawing/2014/main" id="{56F90F9A-F8D9-9F7B-B595-040325861C3A}"/>
                      </a:ext>
                    </a:extLst>
                  </p:cNvPr>
                  <p:cNvSpPr/>
                  <p:nvPr/>
                </p:nvSpPr>
                <p:spPr>
                  <a:xfrm>
                    <a:off x="3570562" y="2777275"/>
                    <a:ext cx="204794" cy="368188"/>
                  </a:xfrm>
                  <a:custGeom>
                    <a:avLst/>
                    <a:gdLst>
                      <a:gd name="connsiteX0" fmla="*/ 162979 w 204794"/>
                      <a:gd name="connsiteY0" fmla="*/ 214550 h 368188"/>
                      <a:gd name="connsiteX1" fmla="*/ 152883 w 204794"/>
                      <a:gd name="connsiteY1" fmla="*/ 47 h 368188"/>
                      <a:gd name="connsiteX2" fmla="*/ 76016 w 204794"/>
                      <a:gd name="connsiteY2" fmla="*/ 23193 h 368188"/>
                      <a:gd name="connsiteX3" fmla="*/ 11437 w 204794"/>
                      <a:gd name="connsiteY3" fmla="*/ 70151 h 368188"/>
                      <a:gd name="connsiteX4" fmla="*/ 4960 w 204794"/>
                      <a:gd name="connsiteY4" fmla="*/ 91487 h 368188"/>
                      <a:gd name="connsiteX5" fmla="*/ 4293 w 204794"/>
                      <a:gd name="connsiteY5" fmla="*/ 225885 h 368188"/>
                      <a:gd name="connsiteX6" fmla="*/ 388 w 204794"/>
                      <a:gd name="connsiteY6" fmla="*/ 278844 h 368188"/>
                      <a:gd name="connsiteX7" fmla="*/ 28963 w 204794"/>
                      <a:gd name="connsiteY7" fmla="*/ 368188 h 368188"/>
                      <a:gd name="connsiteX8" fmla="*/ 54394 w 204794"/>
                      <a:gd name="connsiteY8" fmla="*/ 320563 h 368188"/>
                      <a:gd name="connsiteX9" fmla="*/ 109639 w 204794"/>
                      <a:gd name="connsiteY9" fmla="*/ 297608 h 368188"/>
                      <a:gd name="connsiteX10" fmla="*/ 122784 w 204794"/>
                      <a:gd name="connsiteY10" fmla="*/ 272843 h 368188"/>
                      <a:gd name="connsiteX11" fmla="*/ 134976 w 204794"/>
                      <a:gd name="connsiteY11" fmla="*/ 285987 h 368188"/>
                      <a:gd name="connsiteX12" fmla="*/ 162027 w 204794"/>
                      <a:gd name="connsiteY12" fmla="*/ 279034 h 368188"/>
                      <a:gd name="connsiteX13" fmla="*/ 204794 w 204794"/>
                      <a:gd name="connsiteY13" fmla="*/ 265032 h 368188"/>
                      <a:gd name="connsiteX14" fmla="*/ 162979 w 204794"/>
                      <a:gd name="connsiteY14" fmla="*/ 214550 h 368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04794" h="368188">
                        <a:moveTo>
                          <a:pt x="162979" y="214550"/>
                        </a:moveTo>
                        <a:cubicBezTo>
                          <a:pt x="163741" y="152637"/>
                          <a:pt x="186506" y="-3096"/>
                          <a:pt x="152883" y="47"/>
                        </a:cubicBezTo>
                        <a:cubicBezTo>
                          <a:pt x="125786" y="1549"/>
                          <a:pt x="99437" y="9483"/>
                          <a:pt x="76016" y="23193"/>
                        </a:cubicBezTo>
                        <a:cubicBezTo>
                          <a:pt x="62681" y="30622"/>
                          <a:pt x="27248" y="46910"/>
                          <a:pt x="11437" y="70151"/>
                        </a:cubicBezTo>
                        <a:cubicBezTo>
                          <a:pt x="7198" y="76458"/>
                          <a:pt x="4943" y="83888"/>
                          <a:pt x="4960" y="91487"/>
                        </a:cubicBezTo>
                        <a:cubicBezTo>
                          <a:pt x="4960" y="132349"/>
                          <a:pt x="2864" y="193023"/>
                          <a:pt x="4293" y="225885"/>
                        </a:cubicBezTo>
                        <a:cubicBezTo>
                          <a:pt x="4842" y="243625"/>
                          <a:pt x="3533" y="261375"/>
                          <a:pt x="388" y="278844"/>
                        </a:cubicBezTo>
                        <a:cubicBezTo>
                          <a:pt x="-2851" y="311705"/>
                          <a:pt x="14866" y="338470"/>
                          <a:pt x="28963" y="368188"/>
                        </a:cubicBezTo>
                        <a:cubicBezTo>
                          <a:pt x="30963" y="353424"/>
                          <a:pt x="36773" y="330088"/>
                          <a:pt x="54394" y="320563"/>
                        </a:cubicBezTo>
                        <a:cubicBezTo>
                          <a:pt x="72016" y="311038"/>
                          <a:pt x="95447" y="312657"/>
                          <a:pt x="109639" y="297608"/>
                        </a:cubicBezTo>
                        <a:cubicBezTo>
                          <a:pt x="115259" y="291512"/>
                          <a:pt x="124308" y="285321"/>
                          <a:pt x="122784" y="272843"/>
                        </a:cubicBezTo>
                        <a:cubicBezTo>
                          <a:pt x="124594" y="279701"/>
                          <a:pt x="127165" y="285416"/>
                          <a:pt x="134976" y="285987"/>
                        </a:cubicBezTo>
                        <a:cubicBezTo>
                          <a:pt x="144422" y="285885"/>
                          <a:pt x="153702" y="283499"/>
                          <a:pt x="162027" y="279034"/>
                        </a:cubicBezTo>
                        <a:cubicBezTo>
                          <a:pt x="173838" y="273891"/>
                          <a:pt x="188221" y="261984"/>
                          <a:pt x="204794" y="265032"/>
                        </a:cubicBezTo>
                        <a:cubicBezTo>
                          <a:pt x="183839" y="246840"/>
                          <a:pt x="162694" y="232933"/>
                          <a:pt x="162979" y="214550"/>
                        </a:cubicBezTo>
                        <a:close/>
                      </a:path>
                    </a:pathLst>
                  </a:custGeom>
                  <a:solidFill>
                    <a:srgbClr val="76706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41" name="Freeform: Shape 840">
                    <a:extLst>
                      <a:ext uri="{FF2B5EF4-FFF2-40B4-BE49-F238E27FC236}">
                        <a16:creationId xmlns:a16="http://schemas.microsoft.com/office/drawing/2014/main" id="{D95C8250-190F-EDCC-50FB-880942524C93}"/>
                      </a:ext>
                    </a:extLst>
                  </p:cNvPr>
                  <p:cNvSpPr/>
                  <p:nvPr/>
                </p:nvSpPr>
                <p:spPr>
                  <a:xfrm>
                    <a:off x="3704448" y="2777608"/>
                    <a:ext cx="137684" cy="218001"/>
                  </a:xfrm>
                  <a:custGeom>
                    <a:avLst/>
                    <a:gdLst>
                      <a:gd name="connsiteX0" fmla="*/ 72336 w 137684"/>
                      <a:gd name="connsiteY0" fmla="*/ 126207 h 218001"/>
                      <a:gd name="connsiteX1" fmla="*/ 135582 w 137684"/>
                      <a:gd name="connsiteY1" fmla="*/ 183357 h 218001"/>
                      <a:gd name="connsiteX2" fmla="*/ 105007 w 137684"/>
                      <a:gd name="connsiteY2" fmla="*/ 216599 h 218001"/>
                      <a:gd name="connsiteX3" fmla="*/ 35474 w 137684"/>
                      <a:gd name="connsiteY3" fmla="*/ 154591 h 218001"/>
                      <a:gd name="connsiteX4" fmla="*/ 2137 w 137684"/>
                      <a:gd name="connsiteY4" fmla="*/ 52578 h 218001"/>
                      <a:gd name="connsiteX5" fmla="*/ 327 w 137684"/>
                      <a:gd name="connsiteY5" fmla="*/ 27432 h 218001"/>
                      <a:gd name="connsiteX6" fmla="*/ 13186 w 137684"/>
                      <a:gd name="connsiteY6" fmla="*/ 0 h 218001"/>
                      <a:gd name="connsiteX7" fmla="*/ 72336 w 137684"/>
                      <a:gd name="connsiteY7" fmla="*/ 126207 h 218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7684" h="218001">
                        <a:moveTo>
                          <a:pt x="72336" y="126207"/>
                        </a:moveTo>
                        <a:cubicBezTo>
                          <a:pt x="73289" y="129255"/>
                          <a:pt x="133201" y="180499"/>
                          <a:pt x="135582" y="183357"/>
                        </a:cubicBezTo>
                        <a:cubicBezTo>
                          <a:pt x="146155" y="194215"/>
                          <a:pt x="113865" y="224886"/>
                          <a:pt x="105007" y="216599"/>
                        </a:cubicBezTo>
                        <a:cubicBezTo>
                          <a:pt x="99768" y="211741"/>
                          <a:pt x="38808" y="161068"/>
                          <a:pt x="35474" y="154591"/>
                        </a:cubicBezTo>
                        <a:cubicBezTo>
                          <a:pt x="20842" y="121840"/>
                          <a:pt x="9669" y="87650"/>
                          <a:pt x="2137" y="52578"/>
                        </a:cubicBezTo>
                        <a:cubicBezTo>
                          <a:pt x="161" y="44352"/>
                          <a:pt x="-451" y="35857"/>
                          <a:pt x="327" y="27432"/>
                        </a:cubicBezTo>
                        <a:cubicBezTo>
                          <a:pt x="1375" y="18860"/>
                          <a:pt x="3280" y="-95"/>
                          <a:pt x="13186" y="0"/>
                        </a:cubicBezTo>
                        <a:cubicBezTo>
                          <a:pt x="46428" y="-190"/>
                          <a:pt x="58811" y="80010"/>
                          <a:pt x="72336" y="12620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42" name="Freeform: Shape 841">
                    <a:extLst>
                      <a:ext uri="{FF2B5EF4-FFF2-40B4-BE49-F238E27FC236}">
                        <a16:creationId xmlns:a16="http://schemas.microsoft.com/office/drawing/2014/main" id="{F97DD354-3F80-3C15-72DB-815D83979A7D}"/>
                      </a:ext>
                    </a:extLst>
                  </p:cNvPr>
                  <p:cNvSpPr/>
                  <p:nvPr/>
                </p:nvSpPr>
                <p:spPr>
                  <a:xfrm>
                    <a:off x="3637381" y="2778539"/>
                    <a:ext cx="96074" cy="180043"/>
                  </a:xfrm>
                  <a:custGeom>
                    <a:avLst/>
                    <a:gdLst>
                      <a:gd name="connsiteX0" fmla="*/ 24532 w 96074"/>
                      <a:gd name="connsiteY0" fmla="*/ 6498 h 180043"/>
                      <a:gd name="connsiteX1" fmla="*/ 53 w 96074"/>
                      <a:gd name="connsiteY1" fmla="*/ 39836 h 180043"/>
                      <a:gd name="connsiteX2" fmla="*/ 58441 w 96074"/>
                      <a:gd name="connsiteY2" fmla="*/ 180044 h 180043"/>
                      <a:gd name="connsiteX3" fmla="*/ 93684 w 96074"/>
                      <a:gd name="connsiteY3" fmla="*/ 75269 h 180043"/>
                      <a:gd name="connsiteX4" fmla="*/ 96065 w 96074"/>
                      <a:gd name="connsiteY4" fmla="*/ 50694 h 180043"/>
                      <a:gd name="connsiteX5" fmla="*/ 77015 w 96074"/>
                      <a:gd name="connsiteY5" fmla="*/ 7356 h 180043"/>
                      <a:gd name="connsiteX6" fmla="*/ 24532 w 96074"/>
                      <a:gd name="connsiteY6" fmla="*/ 6498 h 180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6074" h="180043">
                        <a:moveTo>
                          <a:pt x="24532" y="6498"/>
                        </a:moveTo>
                        <a:cubicBezTo>
                          <a:pt x="9437" y="10308"/>
                          <a:pt x="-831" y="24293"/>
                          <a:pt x="53" y="39836"/>
                        </a:cubicBezTo>
                        <a:cubicBezTo>
                          <a:pt x="815" y="47932"/>
                          <a:pt x="42535" y="144040"/>
                          <a:pt x="58441" y="180044"/>
                        </a:cubicBezTo>
                        <a:cubicBezTo>
                          <a:pt x="74918" y="146892"/>
                          <a:pt x="86776" y="111639"/>
                          <a:pt x="93684" y="75269"/>
                        </a:cubicBezTo>
                        <a:cubicBezTo>
                          <a:pt x="95376" y="67190"/>
                          <a:pt x="96175" y="58949"/>
                          <a:pt x="96065" y="50694"/>
                        </a:cubicBezTo>
                        <a:cubicBezTo>
                          <a:pt x="96065" y="33740"/>
                          <a:pt x="91207" y="16023"/>
                          <a:pt x="77015" y="7356"/>
                        </a:cubicBezTo>
                        <a:cubicBezTo>
                          <a:pt x="54822" y="-5979"/>
                          <a:pt x="37677" y="2022"/>
                          <a:pt x="24532" y="6498"/>
                        </a:cubicBezTo>
                        <a:close/>
                      </a:path>
                    </a:pathLst>
                  </a:custGeom>
                  <a:solidFill>
                    <a:srgbClr val="827C7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43" name="Freeform: Shape 842">
                    <a:extLst>
                      <a:ext uri="{FF2B5EF4-FFF2-40B4-BE49-F238E27FC236}">
                        <a16:creationId xmlns:a16="http://schemas.microsoft.com/office/drawing/2014/main" id="{601D0E03-47FC-5E38-DEAC-4E157F3A7307}"/>
                      </a:ext>
                    </a:extLst>
                  </p:cNvPr>
                  <p:cNvSpPr/>
                  <p:nvPr/>
                </p:nvSpPr>
                <p:spPr>
                  <a:xfrm>
                    <a:off x="3656913" y="2787498"/>
                    <a:ext cx="61374" cy="148554"/>
                  </a:xfrm>
                  <a:custGeom>
                    <a:avLst/>
                    <a:gdLst>
                      <a:gd name="connsiteX0" fmla="*/ 44814 w 61374"/>
                      <a:gd name="connsiteY0" fmla="*/ 143939 h 148554"/>
                      <a:gd name="connsiteX1" fmla="*/ 37760 w 61374"/>
                      <a:gd name="connsiteY1" fmla="*/ 148410 h 148554"/>
                      <a:gd name="connsiteX2" fmla="*/ 33289 w 61374"/>
                      <a:gd name="connsiteY2" fmla="*/ 143939 h 148554"/>
                      <a:gd name="connsiteX3" fmla="*/ 6524 w 61374"/>
                      <a:gd name="connsiteY3" fmla="*/ 44212 h 148554"/>
                      <a:gd name="connsiteX4" fmla="*/ 713 w 61374"/>
                      <a:gd name="connsiteY4" fmla="*/ 9255 h 148554"/>
                      <a:gd name="connsiteX5" fmla="*/ 16049 w 61374"/>
                      <a:gd name="connsiteY5" fmla="*/ 397 h 148554"/>
                      <a:gd name="connsiteX6" fmla="*/ 51577 w 61374"/>
                      <a:gd name="connsiteY6" fmla="*/ 13923 h 148554"/>
                      <a:gd name="connsiteX7" fmla="*/ 61102 w 61374"/>
                      <a:gd name="connsiteY7" fmla="*/ 69358 h 148554"/>
                      <a:gd name="connsiteX8" fmla="*/ 44814 w 61374"/>
                      <a:gd name="connsiteY8" fmla="*/ 143939 h 148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1374" h="148554">
                        <a:moveTo>
                          <a:pt x="44814" y="143939"/>
                        </a:moveTo>
                        <a:cubicBezTo>
                          <a:pt x="44101" y="147121"/>
                          <a:pt x="40943" y="149123"/>
                          <a:pt x="37760" y="148410"/>
                        </a:cubicBezTo>
                        <a:cubicBezTo>
                          <a:pt x="35530" y="147911"/>
                          <a:pt x="33788" y="146169"/>
                          <a:pt x="33289" y="143939"/>
                        </a:cubicBezTo>
                        <a:cubicBezTo>
                          <a:pt x="25859" y="112221"/>
                          <a:pt x="13191" y="60119"/>
                          <a:pt x="6524" y="44212"/>
                        </a:cubicBezTo>
                        <a:cubicBezTo>
                          <a:pt x="-3001" y="20781"/>
                          <a:pt x="713" y="9255"/>
                          <a:pt x="713" y="9255"/>
                        </a:cubicBezTo>
                        <a:cubicBezTo>
                          <a:pt x="2569" y="2627"/>
                          <a:pt x="9379" y="-1307"/>
                          <a:pt x="16049" y="397"/>
                        </a:cubicBezTo>
                        <a:cubicBezTo>
                          <a:pt x="28454" y="3262"/>
                          <a:pt x="40408" y="7812"/>
                          <a:pt x="51577" y="13923"/>
                        </a:cubicBezTo>
                        <a:cubicBezTo>
                          <a:pt x="51577" y="13923"/>
                          <a:pt x="63293" y="54594"/>
                          <a:pt x="61102" y="69358"/>
                        </a:cubicBezTo>
                        <a:cubicBezTo>
                          <a:pt x="59578" y="78788"/>
                          <a:pt x="50815" y="117555"/>
                          <a:pt x="44814" y="143939"/>
                        </a:cubicBezTo>
                        <a:close/>
                      </a:path>
                    </a:pathLst>
                  </a:custGeom>
                  <a:solidFill>
                    <a:srgbClr val="EFEFE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44" name="Freeform: Shape 843">
                    <a:extLst>
                      <a:ext uri="{FF2B5EF4-FFF2-40B4-BE49-F238E27FC236}">
                        <a16:creationId xmlns:a16="http://schemas.microsoft.com/office/drawing/2014/main" id="{52FBD0BA-B108-0590-0170-E9B8B84E14DD}"/>
                      </a:ext>
                    </a:extLst>
                  </p:cNvPr>
                  <p:cNvSpPr/>
                  <p:nvPr/>
                </p:nvSpPr>
                <p:spPr>
                  <a:xfrm>
                    <a:off x="3657598" y="2783418"/>
                    <a:ext cx="51559" cy="72515"/>
                  </a:xfrm>
                  <a:custGeom>
                    <a:avLst/>
                    <a:gdLst>
                      <a:gd name="connsiteX0" fmla="*/ 51559 w 51559"/>
                      <a:gd name="connsiteY0" fmla="*/ 16859 h 72515"/>
                      <a:gd name="connsiteX1" fmla="*/ 4601 w 51559"/>
                      <a:gd name="connsiteY1" fmla="*/ 0 h 72515"/>
                      <a:gd name="connsiteX2" fmla="*/ 887 w 51559"/>
                      <a:gd name="connsiteY2" fmla="*/ 23527 h 72515"/>
                      <a:gd name="connsiteX3" fmla="*/ 27271 w 51559"/>
                      <a:gd name="connsiteY3" fmla="*/ 69247 h 72515"/>
                      <a:gd name="connsiteX4" fmla="*/ 50416 w 51559"/>
                      <a:gd name="connsiteY4" fmla="*/ 63341 h 72515"/>
                      <a:gd name="connsiteX5" fmla="*/ 51559 w 51559"/>
                      <a:gd name="connsiteY5" fmla="*/ 16859 h 725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559" h="72515">
                        <a:moveTo>
                          <a:pt x="51559" y="16859"/>
                        </a:moveTo>
                        <a:lnTo>
                          <a:pt x="4601" y="0"/>
                        </a:lnTo>
                        <a:cubicBezTo>
                          <a:pt x="5376" y="8030"/>
                          <a:pt x="4098" y="16126"/>
                          <a:pt x="887" y="23527"/>
                        </a:cubicBezTo>
                        <a:cubicBezTo>
                          <a:pt x="-4067" y="33052"/>
                          <a:pt x="12697" y="60769"/>
                          <a:pt x="27271" y="69247"/>
                        </a:cubicBezTo>
                        <a:cubicBezTo>
                          <a:pt x="37939" y="75438"/>
                          <a:pt x="49464" y="72485"/>
                          <a:pt x="50416" y="63341"/>
                        </a:cubicBezTo>
                        <a:cubicBezTo>
                          <a:pt x="51369" y="54197"/>
                          <a:pt x="51559" y="16859"/>
                          <a:pt x="51559" y="16859"/>
                        </a:cubicBezTo>
                        <a:close/>
                      </a:path>
                    </a:pathLst>
                  </a:custGeom>
                  <a:solidFill>
                    <a:srgbClr val="F2A88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45" name="Freeform: Shape 844">
                    <a:extLst>
                      <a:ext uri="{FF2B5EF4-FFF2-40B4-BE49-F238E27FC236}">
                        <a16:creationId xmlns:a16="http://schemas.microsoft.com/office/drawing/2014/main" id="{7E607C9A-A9EB-74FB-61A5-454CCD4356EC}"/>
                      </a:ext>
                    </a:extLst>
                  </p:cNvPr>
                  <p:cNvSpPr/>
                  <p:nvPr/>
                </p:nvSpPr>
                <p:spPr>
                  <a:xfrm>
                    <a:off x="3688964" y="2852641"/>
                    <a:ext cx="19919" cy="104513"/>
                  </a:xfrm>
                  <a:custGeom>
                    <a:avLst/>
                    <a:gdLst>
                      <a:gd name="connsiteX0" fmla="*/ 19907 w 19919"/>
                      <a:gd name="connsiteY0" fmla="*/ 309 h 104513"/>
                      <a:gd name="connsiteX1" fmla="*/ 14668 w 19919"/>
                      <a:gd name="connsiteY1" fmla="*/ 309 h 104513"/>
                      <a:gd name="connsiteX2" fmla="*/ 9525 w 19919"/>
                      <a:gd name="connsiteY2" fmla="*/ 1929 h 104513"/>
                      <a:gd name="connsiteX3" fmla="*/ 0 w 19919"/>
                      <a:gd name="connsiteY3" fmla="*/ 10216 h 104513"/>
                      <a:gd name="connsiteX4" fmla="*/ 6763 w 19919"/>
                      <a:gd name="connsiteY4" fmla="*/ 25837 h 104513"/>
                      <a:gd name="connsiteX5" fmla="*/ 571 w 19919"/>
                      <a:gd name="connsiteY5" fmla="*/ 75938 h 104513"/>
                      <a:gd name="connsiteX6" fmla="*/ 7048 w 19919"/>
                      <a:gd name="connsiteY6" fmla="*/ 104513 h 104513"/>
                      <a:gd name="connsiteX7" fmla="*/ 15812 w 19919"/>
                      <a:gd name="connsiteY7" fmla="*/ 66413 h 104513"/>
                      <a:gd name="connsiteX8" fmla="*/ 12859 w 19919"/>
                      <a:gd name="connsiteY8" fmla="*/ 25646 h 104513"/>
                      <a:gd name="connsiteX9" fmla="*/ 19907 w 19919"/>
                      <a:gd name="connsiteY9" fmla="*/ 309 h 104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9919" h="104513">
                        <a:moveTo>
                          <a:pt x="19907" y="309"/>
                        </a:moveTo>
                        <a:cubicBezTo>
                          <a:pt x="18185" y="-103"/>
                          <a:pt x="16390" y="-103"/>
                          <a:pt x="14668" y="309"/>
                        </a:cubicBezTo>
                        <a:lnTo>
                          <a:pt x="9525" y="1929"/>
                        </a:lnTo>
                        <a:cubicBezTo>
                          <a:pt x="5500" y="3528"/>
                          <a:pt x="2141" y="6451"/>
                          <a:pt x="0" y="10216"/>
                        </a:cubicBezTo>
                        <a:cubicBezTo>
                          <a:pt x="362" y="16052"/>
                          <a:pt x="2754" y="21579"/>
                          <a:pt x="6763" y="25837"/>
                        </a:cubicBezTo>
                        <a:lnTo>
                          <a:pt x="571" y="75938"/>
                        </a:lnTo>
                        <a:lnTo>
                          <a:pt x="7048" y="104513"/>
                        </a:lnTo>
                        <a:lnTo>
                          <a:pt x="15812" y="66413"/>
                        </a:lnTo>
                        <a:lnTo>
                          <a:pt x="12859" y="25646"/>
                        </a:lnTo>
                        <a:cubicBezTo>
                          <a:pt x="17660" y="18082"/>
                          <a:pt x="20112" y="9266"/>
                          <a:pt x="19907" y="309"/>
                        </a:cubicBezTo>
                        <a:close/>
                      </a:path>
                    </a:pathLst>
                  </a:custGeom>
                  <a:solidFill>
                    <a:srgbClr val="332F2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46" name="Freeform: Shape 845">
                    <a:extLst>
                      <a:ext uri="{FF2B5EF4-FFF2-40B4-BE49-F238E27FC236}">
                        <a16:creationId xmlns:a16="http://schemas.microsoft.com/office/drawing/2014/main" id="{B0FA5086-68FB-88DF-69A8-151CFB479785}"/>
                      </a:ext>
                    </a:extLst>
                  </p:cNvPr>
                  <p:cNvSpPr/>
                  <p:nvPr/>
                </p:nvSpPr>
                <p:spPr>
                  <a:xfrm>
                    <a:off x="3698965" y="2801421"/>
                    <a:ext cx="23621" cy="52958"/>
                  </a:xfrm>
                  <a:custGeom>
                    <a:avLst/>
                    <a:gdLst>
                      <a:gd name="connsiteX0" fmla="*/ 0 w 23621"/>
                      <a:gd name="connsiteY0" fmla="*/ 52959 h 52958"/>
                      <a:gd name="connsiteX1" fmla="*/ 23622 w 23621"/>
                      <a:gd name="connsiteY1" fmla="*/ 50673 h 52958"/>
                      <a:gd name="connsiteX2" fmla="*/ 9430 w 23621"/>
                      <a:gd name="connsiteY2" fmla="*/ 0 h 52958"/>
                      <a:gd name="connsiteX3" fmla="*/ 0 w 23621"/>
                      <a:gd name="connsiteY3" fmla="*/ 52959 h 52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621" h="52958">
                        <a:moveTo>
                          <a:pt x="0" y="52959"/>
                        </a:moveTo>
                        <a:lnTo>
                          <a:pt x="23622" y="50673"/>
                        </a:lnTo>
                        <a:cubicBezTo>
                          <a:pt x="23622" y="50673"/>
                          <a:pt x="20193" y="34480"/>
                          <a:pt x="9430" y="0"/>
                        </a:cubicBezTo>
                        <a:cubicBezTo>
                          <a:pt x="21241" y="44672"/>
                          <a:pt x="0" y="52959"/>
                          <a:pt x="0" y="52959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47" name="Freeform: Shape 846">
                    <a:extLst>
                      <a:ext uri="{FF2B5EF4-FFF2-40B4-BE49-F238E27FC236}">
                        <a16:creationId xmlns:a16="http://schemas.microsoft.com/office/drawing/2014/main" id="{CF56B6B3-44E8-C4C5-595B-CD34197767DC}"/>
                      </a:ext>
                    </a:extLst>
                  </p:cNvPr>
                  <p:cNvSpPr/>
                  <p:nvPr/>
                </p:nvSpPr>
                <p:spPr>
                  <a:xfrm>
                    <a:off x="3651909" y="2789990"/>
                    <a:ext cx="47056" cy="87534"/>
                  </a:xfrm>
                  <a:custGeom>
                    <a:avLst/>
                    <a:gdLst>
                      <a:gd name="connsiteX0" fmla="*/ 98 w 47056"/>
                      <a:gd name="connsiteY0" fmla="*/ 15812 h 87534"/>
                      <a:gd name="connsiteX1" fmla="*/ 22006 w 47056"/>
                      <a:gd name="connsiteY1" fmla="*/ 87535 h 87534"/>
                      <a:gd name="connsiteX2" fmla="*/ 47057 w 47056"/>
                      <a:gd name="connsiteY2" fmla="*/ 64389 h 87534"/>
                      <a:gd name="connsiteX3" fmla="*/ 26483 w 47056"/>
                      <a:gd name="connsiteY3" fmla="*/ 53245 h 87534"/>
                      <a:gd name="connsiteX4" fmla="*/ 9814 w 47056"/>
                      <a:gd name="connsiteY4" fmla="*/ 0 h 87534"/>
                      <a:gd name="connsiteX5" fmla="*/ 98 w 47056"/>
                      <a:gd name="connsiteY5" fmla="*/ 15812 h 87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056" h="87534">
                        <a:moveTo>
                          <a:pt x="98" y="15812"/>
                        </a:moveTo>
                        <a:cubicBezTo>
                          <a:pt x="-1330" y="26099"/>
                          <a:pt x="13147" y="66961"/>
                          <a:pt x="22006" y="87535"/>
                        </a:cubicBezTo>
                        <a:cubicBezTo>
                          <a:pt x="30483" y="79629"/>
                          <a:pt x="39246" y="72009"/>
                          <a:pt x="47057" y="64389"/>
                        </a:cubicBezTo>
                        <a:cubicBezTo>
                          <a:pt x="39166" y="63021"/>
                          <a:pt x="31940" y="59106"/>
                          <a:pt x="26483" y="53245"/>
                        </a:cubicBezTo>
                        <a:cubicBezTo>
                          <a:pt x="5718" y="30766"/>
                          <a:pt x="4194" y="13526"/>
                          <a:pt x="9814" y="0"/>
                        </a:cubicBezTo>
                        <a:cubicBezTo>
                          <a:pt x="4787" y="3937"/>
                          <a:pt x="1340" y="9548"/>
                          <a:pt x="98" y="15812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48" name="Freeform: Shape 847">
                    <a:extLst>
                      <a:ext uri="{FF2B5EF4-FFF2-40B4-BE49-F238E27FC236}">
                        <a16:creationId xmlns:a16="http://schemas.microsoft.com/office/drawing/2014/main" id="{2135D794-EBAD-2CEF-D8E0-9CB06D20E3B4}"/>
                      </a:ext>
                    </a:extLst>
                  </p:cNvPr>
                  <p:cNvSpPr/>
                  <p:nvPr/>
                </p:nvSpPr>
                <p:spPr>
                  <a:xfrm>
                    <a:off x="3655341" y="2737268"/>
                    <a:ext cx="86495" cy="102327"/>
                  </a:xfrm>
                  <a:custGeom>
                    <a:avLst/>
                    <a:gdLst>
                      <a:gd name="connsiteX0" fmla="*/ 6477 w 86495"/>
                      <a:gd name="connsiteY0" fmla="*/ 49103 h 102327"/>
                      <a:gd name="connsiteX1" fmla="*/ 28861 w 86495"/>
                      <a:gd name="connsiteY1" fmla="*/ 80059 h 102327"/>
                      <a:gd name="connsiteX2" fmla="*/ 56102 w 86495"/>
                      <a:gd name="connsiteY2" fmla="*/ 100062 h 102327"/>
                      <a:gd name="connsiteX3" fmla="*/ 80296 w 86495"/>
                      <a:gd name="connsiteY3" fmla="*/ 92156 h 102327"/>
                      <a:gd name="connsiteX4" fmla="*/ 84010 w 86495"/>
                      <a:gd name="connsiteY4" fmla="*/ 12622 h 102327"/>
                      <a:gd name="connsiteX5" fmla="*/ 4572 w 86495"/>
                      <a:gd name="connsiteY5" fmla="*/ 12622 h 102327"/>
                      <a:gd name="connsiteX6" fmla="*/ 0 w 86495"/>
                      <a:gd name="connsiteY6" fmla="*/ 27291 h 102327"/>
                      <a:gd name="connsiteX7" fmla="*/ 2191 w 86495"/>
                      <a:gd name="connsiteY7" fmla="*/ 33768 h 102327"/>
                      <a:gd name="connsiteX8" fmla="*/ 6477 w 86495"/>
                      <a:gd name="connsiteY8" fmla="*/ 49103 h 102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6495" h="102327">
                        <a:moveTo>
                          <a:pt x="6477" y="49103"/>
                        </a:moveTo>
                        <a:cubicBezTo>
                          <a:pt x="11189" y="61155"/>
                          <a:pt x="18892" y="71808"/>
                          <a:pt x="28861" y="80059"/>
                        </a:cubicBezTo>
                        <a:cubicBezTo>
                          <a:pt x="37328" y="87524"/>
                          <a:pt x="46444" y="94219"/>
                          <a:pt x="56102" y="100062"/>
                        </a:cubicBezTo>
                        <a:cubicBezTo>
                          <a:pt x="65627" y="105110"/>
                          <a:pt x="79534" y="101395"/>
                          <a:pt x="80296" y="92156"/>
                        </a:cubicBezTo>
                        <a:cubicBezTo>
                          <a:pt x="82010" y="71582"/>
                          <a:pt x="90678" y="27672"/>
                          <a:pt x="84010" y="12622"/>
                        </a:cubicBezTo>
                        <a:cubicBezTo>
                          <a:pt x="74485" y="-10238"/>
                          <a:pt x="13621" y="3097"/>
                          <a:pt x="4572" y="12622"/>
                        </a:cubicBezTo>
                        <a:cubicBezTo>
                          <a:pt x="1605" y="16940"/>
                          <a:pt x="12" y="22052"/>
                          <a:pt x="0" y="27291"/>
                        </a:cubicBezTo>
                        <a:cubicBezTo>
                          <a:pt x="0" y="30243"/>
                          <a:pt x="1048" y="31196"/>
                          <a:pt x="2191" y="33768"/>
                        </a:cubicBezTo>
                        <a:cubicBezTo>
                          <a:pt x="4191" y="38816"/>
                          <a:pt x="4667" y="44150"/>
                          <a:pt x="6477" y="49103"/>
                        </a:cubicBezTo>
                        <a:close/>
                      </a:path>
                    </a:pathLst>
                  </a:custGeom>
                  <a:solidFill>
                    <a:srgbClr val="FBBD9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49" name="Freeform: Shape 848">
                    <a:extLst>
                      <a:ext uri="{FF2B5EF4-FFF2-40B4-BE49-F238E27FC236}">
                        <a16:creationId xmlns:a16="http://schemas.microsoft.com/office/drawing/2014/main" id="{3E0625DC-3797-ED10-6C58-A091BB54B091}"/>
                      </a:ext>
                    </a:extLst>
                  </p:cNvPr>
                  <p:cNvSpPr/>
                  <p:nvPr/>
                </p:nvSpPr>
                <p:spPr>
                  <a:xfrm>
                    <a:off x="3646514" y="2701471"/>
                    <a:ext cx="95105" cy="97165"/>
                  </a:xfrm>
                  <a:custGeom>
                    <a:avLst/>
                    <a:gdLst>
                      <a:gd name="connsiteX0" fmla="*/ 25401 w 95105"/>
                      <a:gd name="connsiteY0" fmla="*/ 79185 h 97165"/>
                      <a:gd name="connsiteX1" fmla="*/ 28639 w 95105"/>
                      <a:gd name="connsiteY1" fmla="*/ 95187 h 97165"/>
                      <a:gd name="connsiteX2" fmla="*/ 34545 w 95105"/>
                      <a:gd name="connsiteY2" fmla="*/ 97092 h 97165"/>
                      <a:gd name="connsiteX3" fmla="*/ 35688 w 95105"/>
                      <a:gd name="connsiteY3" fmla="*/ 92520 h 97165"/>
                      <a:gd name="connsiteX4" fmla="*/ 41307 w 95105"/>
                      <a:gd name="connsiteY4" fmla="*/ 70708 h 97165"/>
                      <a:gd name="connsiteX5" fmla="*/ 94362 w 95105"/>
                      <a:gd name="connsiteY5" fmla="*/ 53849 h 97165"/>
                      <a:gd name="connsiteX6" fmla="*/ 94362 w 95105"/>
                      <a:gd name="connsiteY6" fmla="*/ 37561 h 97165"/>
                      <a:gd name="connsiteX7" fmla="*/ 57976 w 95105"/>
                      <a:gd name="connsiteY7" fmla="*/ 1271 h 97165"/>
                      <a:gd name="connsiteX8" fmla="*/ 5017 w 95105"/>
                      <a:gd name="connsiteY8" fmla="*/ 74423 h 97165"/>
                      <a:gd name="connsiteX9" fmla="*/ 14542 w 95105"/>
                      <a:gd name="connsiteY9" fmla="*/ 90520 h 97165"/>
                      <a:gd name="connsiteX10" fmla="*/ 19305 w 95105"/>
                      <a:gd name="connsiteY10" fmla="*/ 93568 h 97165"/>
                      <a:gd name="connsiteX11" fmla="*/ 15876 w 95105"/>
                      <a:gd name="connsiteY11" fmla="*/ 80233 h 97165"/>
                      <a:gd name="connsiteX12" fmla="*/ 25401 w 95105"/>
                      <a:gd name="connsiteY12" fmla="*/ 79185 h 97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5105" h="97165">
                        <a:moveTo>
                          <a:pt x="25401" y="79185"/>
                        </a:moveTo>
                        <a:cubicBezTo>
                          <a:pt x="26925" y="82900"/>
                          <a:pt x="27687" y="93663"/>
                          <a:pt x="28639" y="95187"/>
                        </a:cubicBezTo>
                        <a:cubicBezTo>
                          <a:pt x="30207" y="96701"/>
                          <a:pt x="32387" y="97405"/>
                          <a:pt x="34545" y="97092"/>
                        </a:cubicBezTo>
                        <a:cubicBezTo>
                          <a:pt x="35973" y="96426"/>
                          <a:pt x="35783" y="93949"/>
                          <a:pt x="35688" y="92520"/>
                        </a:cubicBezTo>
                        <a:cubicBezTo>
                          <a:pt x="35688" y="77661"/>
                          <a:pt x="37307" y="74994"/>
                          <a:pt x="41307" y="70708"/>
                        </a:cubicBezTo>
                        <a:cubicBezTo>
                          <a:pt x="53214" y="57564"/>
                          <a:pt x="91314" y="40514"/>
                          <a:pt x="94362" y="53849"/>
                        </a:cubicBezTo>
                        <a:cubicBezTo>
                          <a:pt x="95353" y="48465"/>
                          <a:pt x="95353" y="42945"/>
                          <a:pt x="94362" y="37561"/>
                        </a:cubicBezTo>
                        <a:cubicBezTo>
                          <a:pt x="91123" y="18511"/>
                          <a:pt x="76550" y="7367"/>
                          <a:pt x="57976" y="1271"/>
                        </a:cubicBezTo>
                        <a:cubicBezTo>
                          <a:pt x="39402" y="-4825"/>
                          <a:pt x="-16986" y="9653"/>
                          <a:pt x="5017" y="74423"/>
                        </a:cubicBezTo>
                        <a:cubicBezTo>
                          <a:pt x="7097" y="80365"/>
                          <a:pt x="10334" y="85837"/>
                          <a:pt x="14542" y="90520"/>
                        </a:cubicBezTo>
                        <a:cubicBezTo>
                          <a:pt x="16010" y="91711"/>
                          <a:pt x="17608" y="92734"/>
                          <a:pt x="19305" y="93568"/>
                        </a:cubicBezTo>
                        <a:cubicBezTo>
                          <a:pt x="19266" y="88910"/>
                          <a:pt x="18088" y="84332"/>
                          <a:pt x="15876" y="80233"/>
                        </a:cubicBezTo>
                        <a:cubicBezTo>
                          <a:pt x="10542" y="66612"/>
                          <a:pt x="21686" y="69851"/>
                          <a:pt x="25401" y="79185"/>
                        </a:cubicBezTo>
                        <a:close/>
                      </a:path>
                    </a:pathLst>
                  </a:custGeom>
                  <a:solidFill>
                    <a:srgbClr val="724A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50" name="Freeform: Shape 849">
                    <a:extLst>
                      <a:ext uri="{FF2B5EF4-FFF2-40B4-BE49-F238E27FC236}">
                        <a16:creationId xmlns:a16="http://schemas.microsoft.com/office/drawing/2014/main" id="{08059F8E-152D-EB3D-E66D-43E9F8296B8A}"/>
                      </a:ext>
                    </a:extLst>
                  </p:cNvPr>
                  <p:cNvSpPr/>
                  <p:nvPr/>
                </p:nvSpPr>
                <p:spPr>
                  <a:xfrm>
                    <a:off x="3657147" y="2771310"/>
                    <a:ext cx="20387" cy="35920"/>
                  </a:xfrm>
                  <a:custGeom>
                    <a:avLst/>
                    <a:gdLst>
                      <a:gd name="connsiteX0" fmla="*/ 14767 w 20387"/>
                      <a:gd name="connsiteY0" fmla="*/ 9346 h 35920"/>
                      <a:gd name="connsiteX1" fmla="*/ 20387 w 20387"/>
                      <a:gd name="connsiteY1" fmla="*/ 35921 h 35920"/>
                      <a:gd name="connsiteX2" fmla="*/ 9719 w 20387"/>
                      <a:gd name="connsiteY2" fmla="*/ 26396 h 35920"/>
                      <a:gd name="connsiteX3" fmla="*/ 14767 w 20387"/>
                      <a:gd name="connsiteY3" fmla="*/ 9346 h 35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87" h="35920">
                        <a:moveTo>
                          <a:pt x="14767" y="9346"/>
                        </a:moveTo>
                        <a:cubicBezTo>
                          <a:pt x="17530" y="17633"/>
                          <a:pt x="14291" y="22205"/>
                          <a:pt x="20387" y="35921"/>
                        </a:cubicBezTo>
                        <a:cubicBezTo>
                          <a:pt x="16305" y="33390"/>
                          <a:pt x="12695" y="30167"/>
                          <a:pt x="9719" y="26396"/>
                        </a:cubicBezTo>
                        <a:cubicBezTo>
                          <a:pt x="-11712" y="5250"/>
                          <a:pt x="8005" y="-11037"/>
                          <a:pt x="14767" y="9346"/>
                        </a:cubicBezTo>
                        <a:close/>
                      </a:path>
                    </a:pathLst>
                  </a:custGeom>
                  <a:solidFill>
                    <a:srgbClr val="FBBD9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id="{C1D5160F-CAEC-DD8B-2F09-752B4720B49F}"/>
                    </a:ext>
                  </a:extLst>
                </p:cNvPr>
                <p:cNvSpPr/>
                <p:nvPr/>
              </p:nvSpPr>
              <p:spPr>
                <a:xfrm>
                  <a:off x="3610573" y="3114412"/>
                  <a:ext cx="280797" cy="447198"/>
                </a:xfrm>
                <a:custGeom>
                  <a:avLst/>
                  <a:gdLst>
                    <a:gd name="connsiteX0" fmla="*/ 280797 w 280797"/>
                    <a:gd name="connsiteY0" fmla="*/ 447199 h 447198"/>
                    <a:gd name="connsiteX1" fmla="*/ 0 w 280797"/>
                    <a:gd name="connsiteY1" fmla="*/ 284988 h 447198"/>
                    <a:gd name="connsiteX2" fmla="*/ 0 w 280797"/>
                    <a:gd name="connsiteY2" fmla="*/ 0 h 447198"/>
                    <a:gd name="connsiteX3" fmla="*/ 280797 w 280797"/>
                    <a:gd name="connsiteY3" fmla="*/ 162116 h 447198"/>
                    <a:gd name="connsiteX4" fmla="*/ 280797 w 280797"/>
                    <a:gd name="connsiteY4" fmla="*/ 447199 h 447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0797" h="447198">
                      <a:moveTo>
                        <a:pt x="280797" y="447199"/>
                      </a:moveTo>
                      <a:lnTo>
                        <a:pt x="0" y="284988"/>
                      </a:lnTo>
                      <a:lnTo>
                        <a:pt x="0" y="0"/>
                      </a:lnTo>
                      <a:lnTo>
                        <a:pt x="280797" y="162116"/>
                      </a:lnTo>
                      <a:lnTo>
                        <a:pt x="280797" y="44719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id="{F56C7705-091C-3FAA-B0F5-4EB055E7D25E}"/>
                    </a:ext>
                  </a:extLst>
                </p:cNvPr>
                <p:cNvSpPr/>
                <p:nvPr/>
              </p:nvSpPr>
              <p:spPr>
                <a:xfrm>
                  <a:off x="3891085" y="3267669"/>
                  <a:ext cx="15620" cy="294036"/>
                </a:xfrm>
                <a:custGeom>
                  <a:avLst/>
                  <a:gdLst>
                    <a:gd name="connsiteX0" fmla="*/ 15621 w 15620"/>
                    <a:gd name="connsiteY0" fmla="*/ 0 h 294036"/>
                    <a:gd name="connsiteX1" fmla="*/ 0 w 15620"/>
                    <a:gd name="connsiteY1" fmla="*/ 8954 h 294036"/>
                    <a:gd name="connsiteX2" fmla="*/ 0 w 15620"/>
                    <a:gd name="connsiteY2" fmla="*/ 294037 h 294036"/>
                    <a:gd name="connsiteX3" fmla="*/ 15621 w 15620"/>
                    <a:gd name="connsiteY3" fmla="*/ 284988 h 294036"/>
                    <a:gd name="connsiteX4" fmla="*/ 15621 w 15620"/>
                    <a:gd name="connsiteY4" fmla="*/ 0 h 29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620" h="294036">
                      <a:moveTo>
                        <a:pt x="15621" y="0"/>
                      </a:moveTo>
                      <a:lnTo>
                        <a:pt x="0" y="8954"/>
                      </a:lnTo>
                      <a:lnTo>
                        <a:pt x="0" y="294037"/>
                      </a:lnTo>
                      <a:lnTo>
                        <a:pt x="15621" y="284988"/>
                      </a:lnTo>
                      <a:lnTo>
                        <a:pt x="15621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id="{B4E6A404-C8E1-F4EB-012E-47EBDE4A3D8D}"/>
                    </a:ext>
                  </a:extLst>
                </p:cNvPr>
                <p:cNvSpPr/>
                <p:nvPr/>
              </p:nvSpPr>
              <p:spPr>
                <a:xfrm>
                  <a:off x="4160547" y="2796658"/>
                  <a:ext cx="281178" cy="447198"/>
                </a:xfrm>
                <a:custGeom>
                  <a:avLst/>
                  <a:gdLst>
                    <a:gd name="connsiteX0" fmla="*/ 281178 w 281178"/>
                    <a:gd name="connsiteY0" fmla="*/ 447199 h 447198"/>
                    <a:gd name="connsiteX1" fmla="*/ 0 w 281178"/>
                    <a:gd name="connsiteY1" fmla="*/ 284893 h 447198"/>
                    <a:gd name="connsiteX2" fmla="*/ 286 w 281178"/>
                    <a:gd name="connsiteY2" fmla="*/ 0 h 447198"/>
                    <a:gd name="connsiteX3" fmla="*/ 281178 w 281178"/>
                    <a:gd name="connsiteY3" fmla="*/ 162116 h 447198"/>
                    <a:gd name="connsiteX4" fmla="*/ 281178 w 281178"/>
                    <a:gd name="connsiteY4" fmla="*/ 447199 h 447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1178" h="447198">
                      <a:moveTo>
                        <a:pt x="281178" y="447199"/>
                      </a:moveTo>
                      <a:lnTo>
                        <a:pt x="0" y="284893"/>
                      </a:lnTo>
                      <a:lnTo>
                        <a:pt x="286" y="0"/>
                      </a:lnTo>
                      <a:lnTo>
                        <a:pt x="281178" y="162116"/>
                      </a:lnTo>
                      <a:lnTo>
                        <a:pt x="281178" y="44719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id="{0F1B7B96-A300-0C64-DAFD-46D552506AAF}"/>
                    </a:ext>
                  </a:extLst>
                </p:cNvPr>
                <p:cNvSpPr/>
                <p:nvPr/>
              </p:nvSpPr>
              <p:spPr>
                <a:xfrm>
                  <a:off x="4441439" y="2949915"/>
                  <a:ext cx="15620" cy="294036"/>
                </a:xfrm>
                <a:custGeom>
                  <a:avLst/>
                  <a:gdLst>
                    <a:gd name="connsiteX0" fmla="*/ 15621 w 15620"/>
                    <a:gd name="connsiteY0" fmla="*/ 0 h 294036"/>
                    <a:gd name="connsiteX1" fmla="*/ 0 w 15620"/>
                    <a:gd name="connsiteY1" fmla="*/ 8954 h 294036"/>
                    <a:gd name="connsiteX2" fmla="*/ 0 w 15620"/>
                    <a:gd name="connsiteY2" fmla="*/ 294037 h 294036"/>
                    <a:gd name="connsiteX3" fmla="*/ 15621 w 15620"/>
                    <a:gd name="connsiteY3" fmla="*/ 285083 h 294036"/>
                    <a:gd name="connsiteX4" fmla="*/ 15621 w 15620"/>
                    <a:gd name="connsiteY4" fmla="*/ 0 h 29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620" h="294036">
                      <a:moveTo>
                        <a:pt x="15621" y="0"/>
                      </a:moveTo>
                      <a:lnTo>
                        <a:pt x="0" y="8954"/>
                      </a:lnTo>
                      <a:lnTo>
                        <a:pt x="0" y="294037"/>
                      </a:lnTo>
                      <a:lnTo>
                        <a:pt x="15621" y="285083"/>
                      </a:lnTo>
                      <a:lnTo>
                        <a:pt x="15621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803" name="Graphic 8">
                  <a:extLst>
                    <a:ext uri="{FF2B5EF4-FFF2-40B4-BE49-F238E27FC236}">
                      <a16:creationId xmlns:a16="http://schemas.microsoft.com/office/drawing/2014/main" id="{E118B009-6722-7A99-B82D-A041163DF8B5}"/>
                    </a:ext>
                  </a:extLst>
                </p:cNvPr>
                <p:cNvGrpSpPr/>
                <p:nvPr/>
              </p:nvGrpSpPr>
              <p:grpSpPr>
                <a:xfrm>
                  <a:off x="3593809" y="2777894"/>
                  <a:ext cx="880110" cy="521112"/>
                  <a:chOff x="3593809" y="2777894"/>
                  <a:chExt cx="880110" cy="521112"/>
                </a:xfrm>
              </p:grpSpPr>
              <p:sp>
                <p:nvSpPr>
                  <p:cNvPr id="824" name="Freeform: Shape 823">
                    <a:extLst>
                      <a:ext uri="{FF2B5EF4-FFF2-40B4-BE49-F238E27FC236}">
                        <a16:creationId xmlns:a16="http://schemas.microsoft.com/office/drawing/2014/main" id="{C1E1A8C3-AA28-F760-DB5F-C3EE405C1E28}"/>
                      </a:ext>
                    </a:extLst>
                  </p:cNvPr>
                  <p:cNvSpPr/>
                  <p:nvPr/>
                </p:nvSpPr>
                <p:spPr>
                  <a:xfrm>
                    <a:off x="3891180" y="2949629"/>
                    <a:ext cx="582739" cy="349377"/>
                  </a:xfrm>
                  <a:custGeom>
                    <a:avLst/>
                    <a:gdLst>
                      <a:gd name="connsiteX0" fmla="*/ 0 w 582739"/>
                      <a:gd name="connsiteY0" fmla="*/ 336423 h 349377"/>
                      <a:gd name="connsiteX1" fmla="*/ 582740 w 582739"/>
                      <a:gd name="connsiteY1" fmla="*/ 0 h 349377"/>
                      <a:gd name="connsiteX2" fmla="*/ 582740 w 582739"/>
                      <a:gd name="connsiteY2" fmla="*/ 12859 h 349377"/>
                      <a:gd name="connsiteX3" fmla="*/ 0 w 582739"/>
                      <a:gd name="connsiteY3" fmla="*/ 349377 h 349377"/>
                      <a:gd name="connsiteX4" fmla="*/ 0 w 582739"/>
                      <a:gd name="connsiteY4" fmla="*/ 336423 h 349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2739" h="349377">
                        <a:moveTo>
                          <a:pt x="0" y="336423"/>
                        </a:moveTo>
                        <a:lnTo>
                          <a:pt x="582740" y="0"/>
                        </a:lnTo>
                        <a:lnTo>
                          <a:pt x="582740" y="12859"/>
                        </a:lnTo>
                        <a:lnTo>
                          <a:pt x="0" y="349377"/>
                        </a:lnTo>
                        <a:lnTo>
                          <a:pt x="0" y="33642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25" name="Freeform: Shape 824">
                    <a:extLst>
                      <a:ext uri="{FF2B5EF4-FFF2-40B4-BE49-F238E27FC236}">
                        <a16:creationId xmlns:a16="http://schemas.microsoft.com/office/drawing/2014/main" id="{1141DFAD-F445-4F6D-96E0-BCBF8333105A}"/>
                      </a:ext>
                    </a:extLst>
                  </p:cNvPr>
                  <p:cNvSpPr/>
                  <p:nvPr/>
                </p:nvSpPr>
                <p:spPr>
                  <a:xfrm>
                    <a:off x="3593809" y="3114412"/>
                    <a:ext cx="297370" cy="184594"/>
                  </a:xfrm>
                  <a:custGeom>
                    <a:avLst/>
                    <a:gdLst>
                      <a:gd name="connsiteX0" fmla="*/ 0 w 297370"/>
                      <a:gd name="connsiteY0" fmla="*/ 12859 h 184594"/>
                      <a:gd name="connsiteX1" fmla="*/ 297371 w 297370"/>
                      <a:gd name="connsiteY1" fmla="*/ 184595 h 184594"/>
                      <a:gd name="connsiteX2" fmla="*/ 297371 w 297370"/>
                      <a:gd name="connsiteY2" fmla="*/ 171641 h 184594"/>
                      <a:gd name="connsiteX3" fmla="*/ 0 w 297370"/>
                      <a:gd name="connsiteY3" fmla="*/ 0 h 184594"/>
                      <a:gd name="connsiteX4" fmla="*/ 0 w 297370"/>
                      <a:gd name="connsiteY4" fmla="*/ 12859 h 184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370" h="184594">
                        <a:moveTo>
                          <a:pt x="0" y="12859"/>
                        </a:moveTo>
                        <a:lnTo>
                          <a:pt x="297371" y="184595"/>
                        </a:lnTo>
                        <a:lnTo>
                          <a:pt x="297371" y="171641"/>
                        </a:lnTo>
                        <a:lnTo>
                          <a:pt x="0" y="0"/>
                        </a:lnTo>
                        <a:lnTo>
                          <a:pt x="0" y="12859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26" name="Freeform: Shape 825">
                    <a:extLst>
                      <a:ext uri="{FF2B5EF4-FFF2-40B4-BE49-F238E27FC236}">
                        <a16:creationId xmlns:a16="http://schemas.microsoft.com/office/drawing/2014/main" id="{51B99B4D-1C7C-0162-1AF7-3EF16E36E920}"/>
                      </a:ext>
                    </a:extLst>
                  </p:cNvPr>
                  <p:cNvSpPr/>
                  <p:nvPr/>
                </p:nvSpPr>
                <p:spPr>
                  <a:xfrm>
                    <a:off x="3593809" y="2777894"/>
                    <a:ext cx="880110" cy="508158"/>
                  </a:xfrm>
                  <a:custGeom>
                    <a:avLst/>
                    <a:gdLst>
                      <a:gd name="connsiteX0" fmla="*/ 297371 w 880110"/>
                      <a:gd name="connsiteY0" fmla="*/ 508159 h 508158"/>
                      <a:gd name="connsiteX1" fmla="*/ 880110 w 880110"/>
                      <a:gd name="connsiteY1" fmla="*/ 171736 h 508158"/>
                      <a:gd name="connsiteX2" fmla="*/ 582740 w 880110"/>
                      <a:gd name="connsiteY2" fmla="*/ 0 h 508158"/>
                      <a:gd name="connsiteX3" fmla="*/ 0 w 880110"/>
                      <a:gd name="connsiteY3" fmla="*/ 336518 h 508158"/>
                      <a:gd name="connsiteX4" fmla="*/ 297371 w 880110"/>
                      <a:gd name="connsiteY4" fmla="*/ 508159 h 508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0110" h="508158">
                        <a:moveTo>
                          <a:pt x="297371" y="508159"/>
                        </a:moveTo>
                        <a:lnTo>
                          <a:pt x="880110" y="171736"/>
                        </a:lnTo>
                        <a:lnTo>
                          <a:pt x="582740" y="0"/>
                        </a:lnTo>
                        <a:lnTo>
                          <a:pt x="0" y="336518"/>
                        </a:lnTo>
                        <a:lnTo>
                          <a:pt x="297371" y="508159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id="{0A13AF88-6F72-1944-523A-0AE18B6FD824}"/>
                    </a:ext>
                  </a:extLst>
                </p:cNvPr>
                <p:cNvSpPr/>
                <p:nvPr/>
              </p:nvSpPr>
              <p:spPr>
                <a:xfrm>
                  <a:off x="4143116" y="2768974"/>
                  <a:ext cx="47386" cy="41936"/>
                </a:xfrm>
                <a:custGeom>
                  <a:avLst/>
                  <a:gdLst>
                    <a:gd name="connsiteX0" fmla="*/ 0 w 47386"/>
                    <a:gd name="connsiteY0" fmla="*/ 17492 h 41936"/>
                    <a:gd name="connsiteX1" fmla="*/ 14669 w 47386"/>
                    <a:gd name="connsiteY1" fmla="*/ 40924 h 41936"/>
                    <a:gd name="connsiteX2" fmla="*/ 47339 w 47386"/>
                    <a:gd name="connsiteY2" fmla="*/ 21207 h 41936"/>
                    <a:gd name="connsiteX3" fmla="*/ 40958 w 47386"/>
                    <a:gd name="connsiteY3" fmla="*/ 8062 h 41936"/>
                    <a:gd name="connsiteX4" fmla="*/ 22337 w 47386"/>
                    <a:gd name="connsiteY4" fmla="*/ 1327 h 41936"/>
                    <a:gd name="connsiteX5" fmla="*/ 20669 w 47386"/>
                    <a:gd name="connsiteY5" fmla="*/ 2252 h 41936"/>
                    <a:gd name="connsiteX6" fmla="*/ 0 w 47386"/>
                    <a:gd name="connsiteY6" fmla="*/ 17492 h 41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386" h="41936">
                      <a:moveTo>
                        <a:pt x="0" y="17492"/>
                      </a:moveTo>
                      <a:cubicBezTo>
                        <a:pt x="6763" y="28446"/>
                        <a:pt x="12192" y="37209"/>
                        <a:pt x="14669" y="40924"/>
                      </a:cubicBezTo>
                      <a:cubicBezTo>
                        <a:pt x="17431" y="46639"/>
                        <a:pt x="48768" y="26541"/>
                        <a:pt x="47339" y="21207"/>
                      </a:cubicBezTo>
                      <a:cubicBezTo>
                        <a:pt x="45911" y="15873"/>
                        <a:pt x="43053" y="12444"/>
                        <a:pt x="40958" y="8062"/>
                      </a:cubicBezTo>
                      <a:cubicBezTo>
                        <a:pt x="37675" y="1060"/>
                        <a:pt x="29339" y="-1955"/>
                        <a:pt x="22337" y="1327"/>
                      </a:cubicBezTo>
                      <a:cubicBezTo>
                        <a:pt x="21761" y="1597"/>
                        <a:pt x="21203" y="1906"/>
                        <a:pt x="20669" y="2252"/>
                      </a:cubicBezTo>
                      <a:cubicBezTo>
                        <a:pt x="13480" y="6913"/>
                        <a:pt x="6578" y="12003"/>
                        <a:pt x="0" y="1749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id="{92DF1A81-4113-793F-BE7A-30EF0B219EF4}"/>
                    </a:ext>
                  </a:extLst>
                </p:cNvPr>
                <p:cNvSpPr/>
                <p:nvPr/>
              </p:nvSpPr>
              <p:spPr>
                <a:xfrm>
                  <a:off x="4032792" y="2544865"/>
                  <a:ext cx="156570" cy="262635"/>
                </a:xfrm>
                <a:custGeom>
                  <a:avLst/>
                  <a:gdLst>
                    <a:gd name="connsiteX0" fmla="*/ 4406 w 156570"/>
                    <a:gd name="connsiteY0" fmla="*/ 56626 h 262635"/>
                    <a:gd name="connsiteX1" fmla="*/ 51460 w 156570"/>
                    <a:gd name="connsiteY1" fmla="*/ 158639 h 262635"/>
                    <a:gd name="connsiteX2" fmla="*/ 120897 w 156570"/>
                    <a:gd name="connsiteY2" fmla="*/ 261509 h 262635"/>
                    <a:gd name="connsiteX3" fmla="*/ 156521 w 156570"/>
                    <a:gd name="connsiteY3" fmla="*/ 240173 h 262635"/>
                    <a:gd name="connsiteX4" fmla="*/ 96608 w 156570"/>
                    <a:gd name="connsiteY4" fmla="*/ 133016 h 262635"/>
                    <a:gd name="connsiteX5" fmla="*/ 43173 w 156570"/>
                    <a:gd name="connsiteY5" fmla="*/ 3095 h 262635"/>
                    <a:gd name="connsiteX6" fmla="*/ 5740 w 156570"/>
                    <a:gd name="connsiteY6" fmla="*/ 12620 h 262635"/>
                    <a:gd name="connsiteX7" fmla="*/ 4406 w 156570"/>
                    <a:gd name="connsiteY7" fmla="*/ 56626 h 262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6570" h="262635">
                      <a:moveTo>
                        <a:pt x="4406" y="56626"/>
                      </a:moveTo>
                      <a:cubicBezTo>
                        <a:pt x="18375" y="91396"/>
                        <a:pt x="34079" y="125443"/>
                        <a:pt x="51460" y="158639"/>
                      </a:cubicBezTo>
                      <a:cubicBezTo>
                        <a:pt x="57937" y="170545"/>
                        <a:pt x="110420" y="245888"/>
                        <a:pt x="120897" y="261509"/>
                      </a:cubicBezTo>
                      <a:cubicBezTo>
                        <a:pt x="123945" y="267795"/>
                        <a:pt x="158045" y="245983"/>
                        <a:pt x="156521" y="240173"/>
                      </a:cubicBezTo>
                      <a:cubicBezTo>
                        <a:pt x="128898" y="187976"/>
                        <a:pt x="96608" y="133016"/>
                        <a:pt x="96608" y="133016"/>
                      </a:cubicBezTo>
                      <a:cubicBezTo>
                        <a:pt x="76034" y="65198"/>
                        <a:pt x="64890" y="13382"/>
                        <a:pt x="43173" y="3095"/>
                      </a:cubicBezTo>
                      <a:cubicBezTo>
                        <a:pt x="30056" y="-3420"/>
                        <a:pt x="14147" y="628"/>
                        <a:pt x="5740" y="12620"/>
                      </a:cubicBezTo>
                      <a:cubicBezTo>
                        <a:pt x="-1414" y="26312"/>
                        <a:pt x="-1906" y="42526"/>
                        <a:pt x="4406" y="56626"/>
                      </a:cubicBezTo>
                      <a:close/>
                    </a:path>
                  </a:pathLst>
                </a:custGeom>
                <a:solidFill>
                  <a:srgbClr val="281E2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id="{7A4786B7-A943-A7FD-C0A3-417B63B8E2DF}"/>
                    </a:ext>
                  </a:extLst>
                </p:cNvPr>
                <p:cNvSpPr/>
                <p:nvPr/>
              </p:nvSpPr>
              <p:spPr>
                <a:xfrm>
                  <a:off x="4113207" y="2814660"/>
                  <a:ext cx="194405" cy="104489"/>
                </a:xfrm>
                <a:custGeom>
                  <a:avLst/>
                  <a:gdLst>
                    <a:gd name="connsiteX0" fmla="*/ 0 w 194405"/>
                    <a:gd name="connsiteY0" fmla="*/ 54578 h 104489"/>
                    <a:gd name="connsiteX1" fmla="*/ 61436 w 194405"/>
                    <a:gd name="connsiteY1" fmla="*/ 0 h 104489"/>
                    <a:gd name="connsiteX2" fmla="*/ 194405 w 194405"/>
                    <a:gd name="connsiteY2" fmla="*/ 49816 h 104489"/>
                    <a:gd name="connsiteX3" fmla="*/ 132969 w 194405"/>
                    <a:gd name="connsiteY3" fmla="*/ 104489 h 104489"/>
                    <a:gd name="connsiteX4" fmla="*/ 0 w 194405"/>
                    <a:gd name="connsiteY4" fmla="*/ 54578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4405" h="104489">
                      <a:moveTo>
                        <a:pt x="0" y="54578"/>
                      </a:moveTo>
                      <a:lnTo>
                        <a:pt x="61436" y="0"/>
                      </a:lnTo>
                      <a:lnTo>
                        <a:pt x="194405" y="49816"/>
                      </a:lnTo>
                      <a:lnTo>
                        <a:pt x="132969" y="104489"/>
                      </a:lnTo>
                      <a:lnTo>
                        <a:pt x="0" y="54578"/>
                      </a:lnTo>
                      <a:close/>
                    </a:path>
                  </a:pathLst>
                </a:custGeom>
                <a:solidFill>
                  <a:srgbClr val="FCFCF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id="{D31BBD47-169D-AD32-FEBA-C1D6E51A91B0}"/>
                    </a:ext>
                  </a:extLst>
                </p:cNvPr>
                <p:cNvSpPr/>
                <p:nvPr/>
              </p:nvSpPr>
              <p:spPr>
                <a:xfrm>
                  <a:off x="4107493" y="2847712"/>
                  <a:ext cx="189928" cy="111633"/>
                </a:xfrm>
                <a:custGeom>
                  <a:avLst/>
                  <a:gdLst>
                    <a:gd name="connsiteX0" fmla="*/ 0 w 189928"/>
                    <a:gd name="connsiteY0" fmla="*/ 43720 h 111633"/>
                    <a:gd name="connsiteX1" fmla="*/ 83629 w 189928"/>
                    <a:gd name="connsiteY1" fmla="*/ 0 h 111633"/>
                    <a:gd name="connsiteX2" fmla="*/ 189928 w 189928"/>
                    <a:gd name="connsiteY2" fmla="*/ 67913 h 111633"/>
                    <a:gd name="connsiteX3" fmla="*/ 106299 w 189928"/>
                    <a:gd name="connsiteY3" fmla="*/ 111633 h 111633"/>
                    <a:gd name="connsiteX4" fmla="*/ 0 w 189928"/>
                    <a:gd name="connsiteY4" fmla="*/ 43720 h 111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928" h="111633">
                      <a:moveTo>
                        <a:pt x="0" y="43720"/>
                      </a:moveTo>
                      <a:lnTo>
                        <a:pt x="83629" y="0"/>
                      </a:lnTo>
                      <a:lnTo>
                        <a:pt x="189928" y="67913"/>
                      </a:lnTo>
                      <a:lnTo>
                        <a:pt x="106299" y="111633"/>
                      </a:lnTo>
                      <a:lnTo>
                        <a:pt x="0" y="43720"/>
                      </a:lnTo>
                      <a:close/>
                    </a:path>
                  </a:pathLst>
                </a:custGeom>
                <a:solidFill>
                  <a:srgbClr val="FCFCF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8" name="Freeform: Shape 807">
                  <a:extLst>
                    <a:ext uri="{FF2B5EF4-FFF2-40B4-BE49-F238E27FC236}">
                      <a16:creationId xmlns:a16="http://schemas.microsoft.com/office/drawing/2014/main" id="{27006A72-D3D2-9B1C-F625-B559B01EE43C}"/>
                    </a:ext>
                  </a:extLst>
                </p:cNvPr>
                <p:cNvSpPr/>
                <p:nvPr/>
              </p:nvSpPr>
              <p:spPr>
                <a:xfrm>
                  <a:off x="3957093" y="2887527"/>
                  <a:ext cx="190023" cy="111537"/>
                </a:xfrm>
                <a:custGeom>
                  <a:avLst/>
                  <a:gdLst>
                    <a:gd name="connsiteX0" fmla="*/ 0 w 190023"/>
                    <a:gd name="connsiteY0" fmla="*/ 43624 h 111537"/>
                    <a:gd name="connsiteX1" fmla="*/ 83725 w 190023"/>
                    <a:gd name="connsiteY1" fmla="*/ 0 h 111537"/>
                    <a:gd name="connsiteX2" fmla="*/ 190024 w 190023"/>
                    <a:gd name="connsiteY2" fmla="*/ 67913 h 111537"/>
                    <a:gd name="connsiteX3" fmla="*/ 106394 w 190023"/>
                    <a:gd name="connsiteY3" fmla="*/ 111538 h 111537"/>
                    <a:gd name="connsiteX4" fmla="*/ 0 w 190023"/>
                    <a:gd name="connsiteY4" fmla="*/ 43624 h 111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023" h="111537">
                      <a:moveTo>
                        <a:pt x="0" y="43624"/>
                      </a:moveTo>
                      <a:lnTo>
                        <a:pt x="83725" y="0"/>
                      </a:lnTo>
                      <a:lnTo>
                        <a:pt x="190024" y="67913"/>
                      </a:lnTo>
                      <a:lnTo>
                        <a:pt x="106394" y="111538"/>
                      </a:lnTo>
                      <a:lnTo>
                        <a:pt x="0" y="43624"/>
                      </a:lnTo>
                      <a:close/>
                    </a:path>
                  </a:pathLst>
                </a:custGeom>
                <a:solidFill>
                  <a:srgbClr val="FCFCF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:a16="http://schemas.microsoft.com/office/drawing/2014/main" id="{DB4B2BE3-4AA5-DBB7-1DA4-698F24282DAD}"/>
                    </a:ext>
                  </a:extLst>
                </p:cNvPr>
                <p:cNvSpPr/>
                <p:nvPr/>
              </p:nvSpPr>
              <p:spPr>
                <a:xfrm>
                  <a:off x="3952426" y="2903529"/>
                  <a:ext cx="191833" cy="110775"/>
                </a:xfrm>
                <a:custGeom>
                  <a:avLst/>
                  <a:gdLst>
                    <a:gd name="connsiteX0" fmla="*/ 0 w 191833"/>
                    <a:gd name="connsiteY0" fmla="*/ 46101 h 110775"/>
                    <a:gd name="connsiteX1" fmla="*/ 79724 w 191833"/>
                    <a:gd name="connsiteY1" fmla="*/ 0 h 110775"/>
                    <a:gd name="connsiteX2" fmla="*/ 191834 w 191833"/>
                    <a:gd name="connsiteY2" fmla="*/ 64770 h 110775"/>
                    <a:gd name="connsiteX3" fmla="*/ 112109 w 191833"/>
                    <a:gd name="connsiteY3" fmla="*/ 110776 h 110775"/>
                    <a:gd name="connsiteX4" fmla="*/ 0 w 191833"/>
                    <a:gd name="connsiteY4" fmla="*/ 46101 h 110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833" h="110775">
                      <a:moveTo>
                        <a:pt x="0" y="46101"/>
                      </a:moveTo>
                      <a:lnTo>
                        <a:pt x="79724" y="0"/>
                      </a:lnTo>
                      <a:lnTo>
                        <a:pt x="191834" y="64770"/>
                      </a:lnTo>
                      <a:lnTo>
                        <a:pt x="112109" y="110776"/>
                      </a:lnTo>
                      <a:lnTo>
                        <a:pt x="0" y="46101"/>
                      </a:lnTo>
                      <a:close/>
                    </a:path>
                  </a:pathLst>
                </a:custGeom>
                <a:solidFill>
                  <a:srgbClr val="FCFCF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:a16="http://schemas.microsoft.com/office/drawing/2014/main" id="{6019ADE5-5D81-6AE4-6854-815726D3C757}"/>
                    </a:ext>
                  </a:extLst>
                </p:cNvPr>
                <p:cNvSpPr/>
                <p:nvPr/>
              </p:nvSpPr>
              <p:spPr>
                <a:xfrm>
                  <a:off x="4077012" y="2819899"/>
                  <a:ext cx="191833" cy="110775"/>
                </a:xfrm>
                <a:custGeom>
                  <a:avLst/>
                  <a:gdLst>
                    <a:gd name="connsiteX0" fmla="*/ 0 w 191833"/>
                    <a:gd name="connsiteY0" fmla="*/ 46006 h 110775"/>
                    <a:gd name="connsiteX1" fmla="*/ 79724 w 191833"/>
                    <a:gd name="connsiteY1" fmla="*/ 0 h 110775"/>
                    <a:gd name="connsiteX2" fmla="*/ 191834 w 191833"/>
                    <a:gd name="connsiteY2" fmla="*/ 64770 h 110775"/>
                    <a:gd name="connsiteX3" fmla="*/ 112109 w 191833"/>
                    <a:gd name="connsiteY3" fmla="*/ 110776 h 110775"/>
                    <a:gd name="connsiteX4" fmla="*/ 0 w 191833"/>
                    <a:gd name="connsiteY4" fmla="*/ 46006 h 110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833" h="110775">
                      <a:moveTo>
                        <a:pt x="0" y="46006"/>
                      </a:moveTo>
                      <a:lnTo>
                        <a:pt x="79724" y="0"/>
                      </a:lnTo>
                      <a:lnTo>
                        <a:pt x="191834" y="64770"/>
                      </a:lnTo>
                      <a:lnTo>
                        <a:pt x="112109" y="110776"/>
                      </a:lnTo>
                      <a:lnTo>
                        <a:pt x="0" y="46006"/>
                      </a:lnTo>
                      <a:close/>
                    </a:path>
                  </a:pathLst>
                </a:custGeom>
                <a:solidFill>
                  <a:srgbClr val="FCFCF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id="{CEEB3DB5-E420-E093-B921-C2BBC689C457}"/>
                    </a:ext>
                  </a:extLst>
                </p:cNvPr>
                <p:cNvSpPr/>
                <p:nvPr/>
              </p:nvSpPr>
              <p:spPr>
                <a:xfrm>
                  <a:off x="3988378" y="2880339"/>
                  <a:ext cx="64288" cy="88009"/>
                </a:xfrm>
                <a:custGeom>
                  <a:avLst/>
                  <a:gdLst>
                    <a:gd name="connsiteX0" fmla="*/ 11577 w 64288"/>
                    <a:gd name="connsiteY0" fmla="*/ 46525 h 88009"/>
                    <a:gd name="connsiteX1" fmla="*/ 7863 w 64288"/>
                    <a:gd name="connsiteY1" fmla="*/ 67861 h 88009"/>
                    <a:gd name="connsiteX2" fmla="*/ 11292 w 64288"/>
                    <a:gd name="connsiteY2" fmla="*/ 66433 h 88009"/>
                    <a:gd name="connsiteX3" fmla="*/ 17769 w 64288"/>
                    <a:gd name="connsiteY3" fmla="*/ 56908 h 88009"/>
                    <a:gd name="connsiteX4" fmla="*/ 20340 w 64288"/>
                    <a:gd name="connsiteY4" fmla="*/ 49192 h 88009"/>
                    <a:gd name="connsiteX5" fmla="*/ 28342 w 64288"/>
                    <a:gd name="connsiteY5" fmla="*/ 87959 h 88009"/>
                    <a:gd name="connsiteX6" fmla="*/ 31485 w 64288"/>
                    <a:gd name="connsiteY6" fmla="*/ 78434 h 88009"/>
                    <a:gd name="connsiteX7" fmla="*/ 31485 w 64288"/>
                    <a:gd name="connsiteY7" fmla="*/ 61384 h 88009"/>
                    <a:gd name="connsiteX8" fmla="*/ 31485 w 64288"/>
                    <a:gd name="connsiteY8" fmla="*/ 55098 h 88009"/>
                    <a:gd name="connsiteX9" fmla="*/ 32247 w 64288"/>
                    <a:gd name="connsiteY9" fmla="*/ 49764 h 88009"/>
                    <a:gd name="connsiteX10" fmla="*/ 35104 w 64288"/>
                    <a:gd name="connsiteY10" fmla="*/ 54431 h 88009"/>
                    <a:gd name="connsiteX11" fmla="*/ 38247 w 64288"/>
                    <a:gd name="connsiteY11" fmla="*/ 63004 h 88009"/>
                    <a:gd name="connsiteX12" fmla="*/ 45963 w 64288"/>
                    <a:gd name="connsiteY12" fmla="*/ 82054 h 88009"/>
                    <a:gd name="connsiteX13" fmla="*/ 46630 w 64288"/>
                    <a:gd name="connsiteY13" fmla="*/ 60337 h 88009"/>
                    <a:gd name="connsiteX14" fmla="*/ 42153 w 64288"/>
                    <a:gd name="connsiteY14" fmla="*/ 47287 h 88009"/>
                    <a:gd name="connsiteX15" fmla="*/ 44534 w 64288"/>
                    <a:gd name="connsiteY15" fmla="*/ 45763 h 88009"/>
                    <a:gd name="connsiteX16" fmla="*/ 63584 w 64288"/>
                    <a:gd name="connsiteY16" fmla="*/ 66814 h 88009"/>
                    <a:gd name="connsiteX17" fmla="*/ 46915 w 64288"/>
                    <a:gd name="connsiteY17" fmla="*/ 33762 h 88009"/>
                    <a:gd name="connsiteX18" fmla="*/ 53011 w 64288"/>
                    <a:gd name="connsiteY18" fmla="*/ 28809 h 88009"/>
                    <a:gd name="connsiteX19" fmla="*/ 47296 w 64288"/>
                    <a:gd name="connsiteY19" fmla="*/ 26809 h 88009"/>
                    <a:gd name="connsiteX20" fmla="*/ 31580 w 64288"/>
                    <a:gd name="connsiteY20" fmla="*/ 5758 h 88009"/>
                    <a:gd name="connsiteX21" fmla="*/ 13673 w 64288"/>
                    <a:gd name="connsiteY21" fmla="*/ 234 h 88009"/>
                    <a:gd name="connsiteX22" fmla="*/ 52 w 64288"/>
                    <a:gd name="connsiteY22" fmla="*/ 15474 h 88009"/>
                    <a:gd name="connsiteX23" fmla="*/ 11577 w 64288"/>
                    <a:gd name="connsiteY23" fmla="*/ 46525 h 88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4288" h="88009">
                      <a:moveTo>
                        <a:pt x="11577" y="46525"/>
                      </a:moveTo>
                      <a:cubicBezTo>
                        <a:pt x="11577" y="51669"/>
                        <a:pt x="814" y="66337"/>
                        <a:pt x="7863" y="67861"/>
                      </a:cubicBezTo>
                      <a:cubicBezTo>
                        <a:pt x="9176" y="68012"/>
                        <a:pt x="10474" y="67472"/>
                        <a:pt x="11292" y="66433"/>
                      </a:cubicBezTo>
                      <a:cubicBezTo>
                        <a:pt x="13695" y="63431"/>
                        <a:pt x="15860" y="60246"/>
                        <a:pt x="17769" y="56908"/>
                      </a:cubicBezTo>
                      <a:cubicBezTo>
                        <a:pt x="17769" y="55765"/>
                        <a:pt x="20340" y="49192"/>
                        <a:pt x="20340" y="49192"/>
                      </a:cubicBezTo>
                      <a:cubicBezTo>
                        <a:pt x="26341" y="67385"/>
                        <a:pt x="20340" y="89197"/>
                        <a:pt x="28342" y="87959"/>
                      </a:cubicBezTo>
                      <a:cubicBezTo>
                        <a:pt x="31199" y="87959"/>
                        <a:pt x="31294" y="80816"/>
                        <a:pt x="31485" y="78434"/>
                      </a:cubicBezTo>
                      <a:cubicBezTo>
                        <a:pt x="31865" y="72757"/>
                        <a:pt x="31865" y="67061"/>
                        <a:pt x="31485" y="61384"/>
                      </a:cubicBezTo>
                      <a:cubicBezTo>
                        <a:pt x="31485" y="59289"/>
                        <a:pt x="31485" y="57193"/>
                        <a:pt x="31485" y="55098"/>
                      </a:cubicBezTo>
                      <a:cubicBezTo>
                        <a:pt x="31485" y="53002"/>
                        <a:pt x="29961" y="49478"/>
                        <a:pt x="32247" y="49764"/>
                      </a:cubicBezTo>
                      <a:cubicBezTo>
                        <a:pt x="34533" y="50050"/>
                        <a:pt x="34628" y="53383"/>
                        <a:pt x="35104" y="54431"/>
                      </a:cubicBezTo>
                      <a:cubicBezTo>
                        <a:pt x="36247" y="57225"/>
                        <a:pt x="37295" y="60083"/>
                        <a:pt x="38247" y="63004"/>
                      </a:cubicBezTo>
                      <a:cubicBezTo>
                        <a:pt x="39676" y="70909"/>
                        <a:pt x="40819" y="83197"/>
                        <a:pt x="45963" y="82054"/>
                      </a:cubicBezTo>
                      <a:cubicBezTo>
                        <a:pt x="51106" y="80911"/>
                        <a:pt x="47487" y="63004"/>
                        <a:pt x="46630" y="60337"/>
                      </a:cubicBezTo>
                      <a:cubicBezTo>
                        <a:pt x="45391" y="55669"/>
                        <a:pt x="43296" y="51383"/>
                        <a:pt x="42153" y="47287"/>
                      </a:cubicBezTo>
                      <a:cubicBezTo>
                        <a:pt x="41391" y="44811"/>
                        <a:pt x="42915" y="43954"/>
                        <a:pt x="44534" y="45763"/>
                      </a:cubicBezTo>
                      <a:cubicBezTo>
                        <a:pt x="49868" y="51478"/>
                        <a:pt x="56631" y="71005"/>
                        <a:pt x="63584" y="66814"/>
                      </a:cubicBezTo>
                      <a:cubicBezTo>
                        <a:pt x="67965" y="64051"/>
                        <a:pt x="50630" y="40144"/>
                        <a:pt x="46915" y="33762"/>
                      </a:cubicBezTo>
                      <a:cubicBezTo>
                        <a:pt x="48630" y="35667"/>
                        <a:pt x="56440" y="33000"/>
                        <a:pt x="53011" y="28809"/>
                      </a:cubicBezTo>
                      <a:cubicBezTo>
                        <a:pt x="51868" y="27094"/>
                        <a:pt x="49201" y="27475"/>
                        <a:pt x="47296" y="26809"/>
                      </a:cubicBezTo>
                      <a:cubicBezTo>
                        <a:pt x="39867" y="24142"/>
                        <a:pt x="39200" y="12331"/>
                        <a:pt x="31580" y="5758"/>
                      </a:cubicBezTo>
                      <a:cubicBezTo>
                        <a:pt x="26754" y="1304"/>
                        <a:pt x="20170" y="-727"/>
                        <a:pt x="13673" y="234"/>
                      </a:cubicBezTo>
                      <a:cubicBezTo>
                        <a:pt x="6365" y="1919"/>
                        <a:pt x="909" y="8023"/>
                        <a:pt x="52" y="15474"/>
                      </a:cubicBezTo>
                      <a:cubicBezTo>
                        <a:pt x="-900" y="25094"/>
                        <a:pt x="11482" y="44716"/>
                        <a:pt x="11577" y="46525"/>
                      </a:cubicBezTo>
                      <a:close/>
                    </a:path>
                  </a:pathLst>
                </a:custGeom>
                <a:solidFill>
                  <a:srgbClr val="FBBD9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id="{E4A5CD5A-4F41-A727-C66D-6244AAA20774}"/>
                    </a:ext>
                  </a:extLst>
                </p:cNvPr>
                <p:cNvSpPr/>
                <p:nvPr/>
              </p:nvSpPr>
              <p:spPr>
                <a:xfrm>
                  <a:off x="3973952" y="2855808"/>
                  <a:ext cx="45913" cy="43721"/>
                </a:xfrm>
                <a:custGeom>
                  <a:avLst/>
                  <a:gdLst>
                    <a:gd name="connsiteX0" fmla="*/ 0 w 45913"/>
                    <a:gd name="connsiteY0" fmla="*/ 16573 h 43721"/>
                    <a:gd name="connsiteX1" fmla="*/ 10287 w 45913"/>
                    <a:gd name="connsiteY1" fmla="*/ 42196 h 43721"/>
                    <a:gd name="connsiteX2" fmla="*/ 45911 w 45913"/>
                    <a:gd name="connsiteY2" fmla="*/ 28575 h 43721"/>
                    <a:gd name="connsiteX3" fmla="*/ 37719 w 45913"/>
                    <a:gd name="connsiteY3" fmla="*/ 0 h 43721"/>
                    <a:gd name="connsiteX4" fmla="*/ 0 w 45913"/>
                    <a:gd name="connsiteY4" fmla="*/ 16573 h 43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13" h="43721">
                      <a:moveTo>
                        <a:pt x="0" y="16573"/>
                      </a:moveTo>
                      <a:cubicBezTo>
                        <a:pt x="4667" y="28575"/>
                        <a:pt x="8477" y="38100"/>
                        <a:pt x="10287" y="42196"/>
                      </a:cubicBezTo>
                      <a:cubicBezTo>
                        <a:pt x="12002" y="48387"/>
                        <a:pt x="46292" y="34100"/>
                        <a:pt x="45911" y="28575"/>
                      </a:cubicBezTo>
                      <a:cubicBezTo>
                        <a:pt x="43148" y="19050"/>
                        <a:pt x="40386" y="9525"/>
                        <a:pt x="37719" y="0"/>
                      </a:cubicBezTo>
                      <a:cubicBezTo>
                        <a:pt x="24639" y="4290"/>
                        <a:pt x="12007" y="9841"/>
                        <a:pt x="0" y="1657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id="{E844CFBA-CA6B-5B2D-D03E-99D6F5DEF93E}"/>
                    </a:ext>
                  </a:extLst>
                </p:cNvPr>
                <p:cNvSpPr/>
                <p:nvPr/>
              </p:nvSpPr>
              <p:spPr>
                <a:xfrm>
                  <a:off x="3905961" y="2604116"/>
                  <a:ext cx="113620" cy="291458"/>
                </a:xfrm>
                <a:custGeom>
                  <a:avLst/>
                  <a:gdLst>
                    <a:gd name="connsiteX0" fmla="*/ 363 w 113620"/>
                    <a:gd name="connsiteY0" fmla="*/ 51286 h 291458"/>
                    <a:gd name="connsiteX1" fmla="*/ 23509 w 113620"/>
                    <a:gd name="connsiteY1" fmla="*/ 155490 h 291458"/>
                    <a:gd name="connsiteX2" fmla="*/ 74849 w 113620"/>
                    <a:gd name="connsiteY2" fmla="*/ 289792 h 291458"/>
                    <a:gd name="connsiteX3" fmla="*/ 113616 w 113620"/>
                    <a:gd name="connsiteY3" fmla="*/ 274933 h 291458"/>
                    <a:gd name="connsiteX4" fmla="*/ 78945 w 113620"/>
                    <a:gd name="connsiteY4" fmla="*/ 141583 h 291458"/>
                    <a:gd name="connsiteX5" fmla="*/ 47798 w 113620"/>
                    <a:gd name="connsiteY5" fmla="*/ 5852 h 291458"/>
                    <a:gd name="connsiteX6" fmla="*/ 9698 w 113620"/>
                    <a:gd name="connsiteY6" fmla="*/ 8233 h 291458"/>
                    <a:gd name="connsiteX7" fmla="*/ 363 w 113620"/>
                    <a:gd name="connsiteY7" fmla="*/ 51286 h 291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3620" h="291458">
                      <a:moveTo>
                        <a:pt x="363" y="51286"/>
                      </a:moveTo>
                      <a:cubicBezTo>
                        <a:pt x="3626" y="86862"/>
                        <a:pt x="11404" y="121878"/>
                        <a:pt x="23509" y="155490"/>
                      </a:cubicBezTo>
                      <a:cubicBezTo>
                        <a:pt x="27795" y="168253"/>
                        <a:pt x="67324" y="272552"/>
                        <a:pt x="74849" y="289792"/>
                      </a:cubicBezTo>
                      <a:cubicBezTo>
                        <a:pt x="76754" y="296555"/>
                        <a:pt x="114092" y="280934"/>
                        <a:pt x="113616" y="274933"/>
                      </a:cubicBezTo>
                      <a:cubicBezTo>
                        <a:pt x="97328" y="217212"/>
                        <a:pt x="80754" y="156823"/>
                        <a:pt x="78945" y="141583"/>
                      </a:cubicBezTo>
                      <a:cubicBezTo>
                        <a:pt x="70563" y="71194"/>
                        <a:pt x="67419" y="19759"/>
                        <a:pt x="47798" y="5852"/>
                      </a:cubicBezTo>
                      <a:cubicBezTo>
                        <a:pt x="36223" y="-2774"/>
                        <a:pt x="20108" y="-1767"/>
                        <a:pt x="9698" y="8233"/>
                      </a:cubicBezTo>
                      <a:cubicBezTo>
                        <a:pt x="-970" y="20330"/>
                        <a:pt x="-399" y="35856"/>
                        <a:pt x="363" y="512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id="{0A859A69-73C4-DAD8-8C10-879A65C536AC}"/>
                    </a:ext>
                  </a:extLst>
                </p:cNvPr>
                <p:cNvSpPr/>
                <p:nvPr/>
              </p:nvSpPr>
              <p:spPr>
                <a:xfrm>
                  <a:off x="3992221" y="2560337"/>
                  <a:ext cx="84836" cy="153834"/>
                </a:xfrm>
                <a:custGeom>
                  <a:avLst/>
                  <a:gdLst>
                    <a:gd name="connsiteX0" fmla="*/ 4019 w 84836"/>
                    <a:gd name="connsiteY0" fmla="*/ 26580 h 153834"/>
                    <a:gd name="connsiteX1" fmla="*/ 4019 w 84836"/>
                    <a:gd name="connsiteY1" fmla="*/ 80777 h 153834"/>
                    <a:gd name="connsiteX2" fmla="*/ 9734 w 84836"/>
                    <a:gd name="connsiteY2" fmla="*/ 153834 h 153834"/>
                    <a:gd name="connsiteX3" fmla="*/ 74885 w 84836"/>
                    <a:gd name="connsiteY3" fmla="*/ 84302 h 153834"/>
                    <a:gd name="connsiteX4" fmla="*/ 66503 w 84836"/>
                    <a:gd name="connsiteY4" fmla="*/ 863 h 153834"/>
                    <a:gd name="connsiteX5" fmla="*/ 4019 w 84836"/>
                    <a:gd name="connsiteY5" fmla="*/ 26580 h 153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836" h="153834">
                      <a:moveTo>
                        <a:pt x="4019" y="26580"/>
                      </a:moveTo>
                      <a:cubicBezTo>
                        <a:pt x="-3315" y="41344"/>
                        <a:pt x="1067" y="65442"/>
                        <a:pt x="4019" y="80777"/>
                      </a:cubicBezTo>
                      <a:cubicBezTo>
                        <a:pt x="9869" y="104659"/>
                        <a:pt x="11799" y="129333"/>
                        <a:pt x="9734" y="153834"/>
                      </a:cubicBezTo>
                      <a:cubicBezTo>
                        <a:pt x="36206" y="135619"/>
                        <a:pt x="58430" y="111901"/>
                        <a:pt x="74885" y="84302"/>
                      </a:cubicBezTo>
                      <a:cubicBezTo>
                        <a:pt x="82601" y="69728"/>
                        <a:pt x="96317" y="9149"/>
                        <a:pt x="66503" y="863"/>
                      </a:cubicBezTo>
                      <a:cubicBezTo>
                        <a:pt x="59931" y="-1042"/>
                        <a:pt x="18402" y="-2376"/>
                        <a:pt x="4019" y="26580"/>
                      </a:cubicBezTo>
                      <a:close/>
                    </a:path>
                  </a:pathLst>
                </a:custGeom>
                <a:solidFill>
                  <a:srgbClr val="35283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id="{42681A63-06C2-D4FC-6677-AA5EF4F0224B}"/>
                    </a:ext>
                  </a:extLst>
                </p:cNvPr>
                <p:cNvSpPr/>
                <p:nvPr/>
              </p:nvSpPr>
              <p:spPr>
                <a:xfrm>
                  <a:off x="4007670" y="2576915"/>
                  <a:ext cx="53816" cy="129064"/>
                </a:xfrm>
                <a:custGeom>
                  <a:avLst/>
                  <a:gdLst>
                    <a:gd name="connsiteX0" fmla="*/ 0 w 53816"/>
                    <a:gd name="connsiteY0" fmla="*/ 129065 h 129064"/>
                    <a:gd name="connsiteX1" fmla="*/ 2953 w 53816"/>
                    <a:gd name="connsiteY1" fmla="*/ 62390 h 129064"/>
                    <a:gd name="connsiteX2" fmla="*/ 8382 w 53816"/>
                    <a:gd name="connsiteY2" fmla="*/ 4287 h 129064"/>
                    <a:gd name="connsiteX3" fmla="*/ 16193 w 53816"/>
                    <a:gd name="connsiteY3" fmla="*/ 192 h 129064"/>
                    <a:gd name="connsiteX4" fmla="*/ 52292 w 53816"/>
                    <a:gd name="connsiteY4" fmla="*/ 8859 h 129064"/>
                    <a:gd name="connsiteX5" fmla="*/ 53816 w 53816"/>
                    <a:gd name="connsiteY5" fmla="*/ 26671 h 129064"/>
                    <a:gd name="connsiteX6" fmla="*/ 0 w 53816"/>
                    <a:gd name="connsiteY6" fmla="*/ 129065 h 129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816" h="129064">
                      <a:moveTo>
                        <a:pt x="0" y="129065"/>
                      </a:moveTo>
                      <a:cubicBezTo>
                        <a:pt x="5186" y="107226"/>
                        <a:pt x="6188" y="84602"/>
                        <a:pt x="2953" y="62390"/>
                      </a:cubicBezTo>
                      <a:cubicBezTo>
                        <a:pt x="108" y="42866"/>
                        <a:pt x="1969" y="22946"/>
                        <a:pt x="8382" y="4287"/>
                      </a:cubicBezTo>
                      <a:cubicBezTo>
                        <a:pt x="9582" y="1149"/>
                        <a:pt x="12929" y="-606"/>
                        <a:pt x="16193" y="192"/>
                      </a:cubicBezTo>
                      <a:lnTo>
                        <a:pt x="52292" y="8859"/>
                      </a:lnTo>
                      <a:lnTo>
                        <a:pt x="53816" y="26671"/>
                      </a:lnTo>
                      <a:cubicBezTo>
                        <a:pt x="53576" y="67518"/>
                        <a:pt x="33507" y="105702"/>
                        <a:pt x="0" y="129065"/>
                      </a:cubicBezTo>
                      <a:close/>
                    </a:path>
                  </a:pathLst>
                </a:custGeom>
                <a:solidFill>
                  <a:srgbClr val="EFEF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:a16="http://schemas.microsoft.com/office/drawing/2014/main" id="{713A9AD7-AD80-1BF7-47D8-179EA9234212}"/>
                    </a:ext>
                  </a:extLst>
                </p:cNvPr>
                <p:cNvSpPr/>
                <p:nvPr/>
              </p:nvSpPr>
              <p:spPr>
                <a:xfrm>
                  <a:off x="4007290" y="2642360"/>
                  <a:ext cx="42613" cy="64191"/>
                </a:xfrm>
                <a:custGeom>
                  <a:avLst/>
                  <a:gdLst>
                    <a:gd name="connsiteX0" fmla="*/ 39719 w 42613"/>
                    <a:gd name="connsiteY0" fmla="*/ 469 h 64191"/>
                    <a:gd name="connsiteX1" fmla="*/ 33242 w 42613"/>
                    <a:gd name="connsiteY1" fmla="*/ 3041 h 64191"/>
                    <a:gd name="connsiteX2" fmla="*/ 30004 w 42613"/>
                    <a:gd name="connsiteY2" fmla="*/ 3041 h 64191"/>
                    <a:gd name="connsiteX3" fmla="*/ 18193 w 42613"/>
                    <a:gd name="connsiteY3" fmla="*/ 8279 h 64191"/>
                    <a:gd name="connsiteX4" fmla="*/ 23336 w 42613"/>
                    <a:gd name="connsiteY4" fmla="*/ 19614 h 64191"/>
                    <a:gd name="connsiteX5" fmla="*/ 3334 w 42613"/>
                    <a:gd name="connsiteY5" fmla="*/ 48189 h 64191"/>
                    <a:gd name="connsiteX6" fmla="*/ 0 w 42613"/>
                    <a:gd name="connsiteY6" fmla="*/ 64191 h 64191"/>
                    <a:gd name="connsiteX7" fmla="*/ 28575 w 42613"/>
                    <a:gd name="connsiteY7" fmla="*/ 35616 h 64191"/>
                    <a:gd name="connsiteX8" fmla="*/ 30004 w 42613"/>
                    <a:gd name="connsiteY8" fmla="*/ 20948 h 64191"/>
                    <a:gd name="connsiteX9" fmla="*/ 33433 w 42613"/>
                    <a:gd name="connsiteY9" fmla="*/ 18281 h 64191"/>
                    <a:gd name="connsiteX10" fmla="*/ 39719 w 42613"/>
                    <a:gd name="connsiteY10" fmla="*/ 469 h 64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613" h="64191">
                      <a:moveTo>
                        <a:pt x="39719" y="469"/>
                      </a:moveTo>
                      <a:cubicBezTo>
                        <a:pt x="37662" y="1562"/>
                        <a:pt x="35489" y="2425"/>
                        <a:pt x="33242" y="3041"/>
                      </a:cubicBezTo>
                      <a:cubicBezTo>
                        <a:pt x="32171" y="3225"/>
                        <a:pt x="31075" y="3225"/>
                        <a:pt x="30004" y="3041"/>
                      </a:cubicBezTo>
                      <a:cubicBezTo>
                        <a:pt x="23431" y="2088"/>
                        <a:pt x="18383" y="5231"/>
                        <a:pt x="18193" y="8279"/>
                      </a:cubicBezTo>
                      <a:cubicBezTo>
                        <a:pt x="19413" y="12263"/>
                        <a:pt x="21142" y="16073"/>
                        <a:pt x="23336" y="19614"/>
                      </a:cubicBezTo>
                      <a:cubicBezTo>
                        <a:pt x="17667" y="29800"/>
                        <a:pt x="10964" y="39376"/>
                        <a:pt x="3334" y="48189"/>
                      </a:cubicBezTo>
                      <a:lnTo>
                        <a:pt x="0" y="64191"/>
                      </a:lnTo>
                      <a:cubicBezTo>
                        <a:pt x="10959" y="56217"/>
                        <a:pt x="20601" y="46575"/>
                        <a:pt x="28575" y="35616"/>
                      </a:cubicBezTo>
                      <a:lnTo>
                        <a:pt x="30004" y="20948"/>
                      </a:lnTo>
                      <a:cubicBezTo>
                        <a:pt x="31276" y="20239"/>
                        <a:pt x="32432" y="19339"/>
                        <a:pt x="33433" y="18281"/>
                      </a:cubicBezTo>
                      <a:cubicBezTo>
                        <a:pt x="39243" y="12470"/>
                        <a:pt x="46863" y="-2865"/>
                        <a:pt x="39719" y="469"/>
                      </a:cubicBezTo>
                      <a:close/>
                    </a:path>
                  </a:pathLst>
                </a:custGeom>
                <a:solidFill>
                  <a:srgbClr val="D22D2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7" name="Freeform: Shape 816">
                  <a:extLst>
                    <a:ext uri="{FF2B5EF4-FFF2-40B4-BE49-F238E27FC236}">
                      <a16:creationId xmlns:a16="http://schemas.microsoft.com/office/drawing/2014/main" id="{064C54D9-CEAB-3EA7-4E96-7CD5161586C5}"/>
                    </a:ext>
                  </a:extLst>
                </p:cNvPr>
                <p:cNvSpPr/>
                <p:nvPr/>
              </p:nvSpPr>
              <p:spPr>
                <a:xfrm>
                  <a:off x="4040532" y="2604063"/>
                  <a:ext cx="20954" cy="41719"/>
                </a:xfrm>
                <a:custGeom>
                  <a:avLst/>
                  <a:gdLst>
                    <a:gd name="connsiteX0" fmla="*/ 20955 w 20954"/>
                    <a:gd name="connsiteY0" fmla="*/ 0 h 41719"/>
                    <a:gd name="connsiteX1" fmla="*/ 20383 w 20954"/>
                    <a:gd name="connsiteY1" fmla="*/ 40577 h 41719"/>
                    <a:gd name="connsiteX2" fmla="*/ 0 w 20954"/>
                    <a:gd name="connsiteY2" fmla="*/ 41719 h 41719"/>
                    <a:gd name="connsiteX3" fmla="*/ 20955 w 20954"/>
                    <a:gd name="connsiteY3" fmla="*/ 0 h 4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954" h="41719">
                      <a:moveTo>
                        <a:pt x="20955" y="0"/>
                      </a:moveTo>
                      <a:cubicBezTo>
                        <a:pt x="19879" y="13499"/>
                        <a:pt x="19688" y="27053"/>
                        <a:pt x="20383" y="40577"/>
                      </a:cubicBezTo>
                      <a:lnTo>
                        <a:pt x="0" y="41719"/>
                      </a:lnTo>
                      <a:cubicBezTo>
                        <a:pt x="13621" y="34195"/>
                        <a:pt x="17621" y="19050"/>
                        <a:pt x="209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:a16="http://schemas.microsoft.com/office/drawing/2014/main" id="{E5507034-9C6E-37B7-E3E4-018D05BEFED4}"/>
                    </a:ext>
                  </a:extLst>
                </p:cNvPr>
                <p:cNvSpPr/>
                <p:nvPr/>
              </p:nvSpPr>
              <p:spPr>
                <a:xfrm>
                  <a:off x="4011265" y="2572410"/>
                  <a:ext cx="46951" cy="74705"/>
                </a:xfrm>
                <a:custGeom>
                  <a:avLst/>
                  <a:gdLst>
                    <a:gd name="connsiteX0" fmla="*/ 45078 w 46951"/>
                    <a:gd name="connsiteY0" fmla="*/ 36320 h 74705"/>
                    <a:gd name="connsiteX1" fmla="*/ 42030 w 46951"/>
                    <a:gd name="connsiteY1" fmla="*/ 23270 h 74705"/>
                    <a:gd name="connsiteX2" fmla="*/ 27266 w 46951"/>
                    <a:gd name="connsiteY2" fmla="*/ 5268 h 74705"/>
                    <a:gd name="connsiteX3" fmla="*/ 19551 w 46951"/>
                    <a:gd name="connsiteY3" fmla="*/ 220 h 74705"/>
                    <a:gd name="connsiteX4" fmla="*/ 7835 w 46951"/>
                    <a:gd name="connsiteY4" fmla="*/ 4316 h 74705"/>
                    <a:gd name="connsiteX5" fmla="*/ 2216 w 46951"/>
                    <a:gd name="connsiteY5" fmla="*/ 16031 h 74705"/>
                    <a:gd name="connsiteX6" fmla="*/ 2216 w 46951"/>
                    <a:gd name="connsiteY6" fmla="*/ 58322 h 74705"/>
                    <a:gd name="connsiteX7" fmla="*/ 11264 w 46951"/>
                    <a:gd name="connsiteY7" fmla="*/ 74705 h 74705"/>
                    <a:gd name="connsiteX8" fmla="*/ 18218 w 46951"/>
                    <a:gd name="connsiteY8" fmla="*/ 74134 h 74705"/>
                    <a:gd name="connsiteX9" fmla="*/ 46031 w 46951"/>
                    <a:gd name="connsiteY9" fmla="*/ 58703 h 74705"/>
                    <a:gd name="connsiteX10" fmla="*/ 45078 w 46951"/>
                    <a:gd name="connsiteY10" fmla="*/ 36320 h 74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951" h="74705">
                      <a:moveTo>
                        <a:pt x="45078" y="36320"/>
                      </a:moveTo>
                      <a:cubicBezTo>
                        <a:pt x="44605" y="31861"/>
                        <a:pt x="43581" y="27478"/>
                        <a:pt x="42030" y="23270"/>
                      </a:cubicBezTo>
                      <a:cubicBezTo>
                        <a:pt x="38453" y="16283"/>
                        <a:pt x="33419" y="10144"/>
                        <a:pt x="27266" y="5268"/>
                      </a:cubicBezTo>
                      <a:cubicBezTo>
                        <a:pt x="25147" y="2979"/>
                        <a:pt x="22497" y="1246"/>
                        <a:pt x="19551" y="220"/>
                      </a:cubicBezTo>
                      <a:cubicBezTo>
                        <a:pt x="15194" y="-612"/>
                        <a:pt x="10725" y="951"/>
                        <a:pt x="7835" y="4316"/>
                      </a:cubicBezTo>
                      <a:cubicBezTo>
                        <a:pt x="5066" y="7724"/>
                        <a:pt x="3141" y="11738"/>
                        <a:pt x="2216" y="16031"/>
                      </a:cubicBezTo>
                      <a:cubicBezTo>
                        <a:pt x="-739" y="29974"/>
                        <a:pt x="-739" y="44380"/>
                        <a:pt x="2216" y="58322"/>
                      </a:cubicBezTo>
                      <a:cubicBezTo>
                        <a:pt x="2490" y="64902"/>
                        <a:pt x="5841" y="70970"/>
                        <a:pt x="11264" y="74705"/>
                      </a:cubicBezTo>
                      <a:lnTo>
                        <a:pt x="18218" y="74134"/>
                      </a:lnTo>
                      <a:cubicBezTo>
                        <a:pt x="27051" y="68238"/>
                        <a:pt x="36353" y="63077"/>
                        <a:pt x="46031" y="58703"/>
                      </a:cubicBezTo>
                      <a:cubicBezTo>
                        <a:pt x="47524" y="51275"/>
                        <a:pt x="47197" y="43595"/>
                        <a:pt x="45078" y="36320"/>
                      </a:cubicBezTo>
                      <a:close/>
                    </a:path>
                  </a:pathLst>
                </a:custGeom>
                <a:solidFill>
                  <a:srgbClr val="F2A8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id="{6B3BFA4D-54C9-C37F-6AC3-E69FEBFCD430}"/>
                    </a:ext>
                  </a:extLst>
                </p:cNvPr>
                <p:cNvSpPr/>
                <p:nvPr/>
              </p:nvSpPr>
              <p:spPr>
                <a:xfrm>
                  <a:off x="4006340" y="2579774"/>
                  <a:ext cx="31143" cy="88677"/>
                </a:xfrm>
                <a:custGeom>
                  <a:avLst/>
                  <a:gdLst>
                    <a:gd name="connsiteX0" fmla="*/ 12951 w 31143"/>
                    <a:gd name="connsiteY0" fmla="*/ 38100 h 88677"/>
                    <a:gd name="connsiteX1" fmla="*/ 10569 w 31143"/>
                    <a:gd name="connsiteY1" fmla="*/ 0 h 88677"/>
                    <a:gd name="connsiteX2" fmla="*/ 92 w 31143"/>
                    <a:gd name="connsiteY2" fmla="*/ 26956 h 88677"/>
                    <a:gd name="connsiteX3" fmla="*/ 5235 w 31143"/>
                    <a:gd name="connsiteY3" fmla="*/ 88678 h 88677"/>
                    <a:gd name="connsiteX4" fmla="*/ 31143 w 31143"/>
                    <a:gd name="connsiteY4" fmla="*/ 66199 h 88677"/>
                    <a:gd name="connsiteX5" fmla="*/ 12951 w 31143"/>
                    <a:gd name="connsiteY5" fmla="*/ 38100 h 88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143" h="88677">
                      <a:moveTo>
                        <a:pt x="12951" y="38100"/>
                      </a:moveTo>
                      <a:cubicBezTo>
                        <a:pt x="9627" y="25685"/>
                        <a:pt x="8818" y="12732"/>
                        <a:pt x="10569" y="0"/>
                      </a:cubicBezTo>
                      <a:cubicBezTo>
                        <a:pt x="3194" y="6948"/>
                        <a:pt x="-656" y="16851"/>
                        <a:pt x="92" y="26956"/>
                      </a:cubicBezTo>
                      <a:cubicBezTo>
                        <a:pt x="-670" y="41148"/>
                        <a:pt x="5235" y="88678"/>
                        <a:pt x="5235" y="88678"/>
                      </a:cubicBezTo>
                      <a:cubicBezTo>
                        <a:pt x="13118" y="80358"/>
                        <a:pt x="21795" y="72829"/>
                        <a:pt x="31143" y="66199"/>
                      </a:cubicBezTo>
                      <a:cubicBezTo>
                        <a:pt x="20380" y="64389"/>
                        <a:pt x="17046" y="55150"/>
                        <a:pt x="12951" y="381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0" name="Freeform: Shape 819">
                  <a:extLst>
                    <a:ext uri="{FF2B5EF4-FFF2-40B4-BE49-F238E27FC236}">
                      <a16:creationId xmlns:a16="http://schemas.microsoft.com/office/drawing/2014/main" id="{CC371D8F-43DA-17B2-227C-9E29BE7FE628}"/>
                    </a:ext>
                  </a:extLst>
                </p:cNvPr>
                <p:cNvSpPr/>
                <p:nvPr/>
              </p:nvSpPr>
              <p:spPr>
                <a:xfrm>
                  <a:off x="4025163" y="2545536"/>
                  <a:ext cx="86297" cy="101579"/>
                </a:xfrm>
                <a:custGeom>
                  <a:avLst/>
                  <a:gdLst>
                    <a:gd name="connsiteX0" fmla="*/ 86139 w 86297"/>
                    <a:gd name="connsiteY0" fmla="*/ 21284 h 101579"/>
                    <a:gd name="connsiteX1" fmla="*/ 79472 w 86297"/>
                    <a:gd name="connsiteY1" fmla="*/ 10426 h 101579"/>
                    <a:gd name="connsiteX2" fmla="*/ 22322 w 86297"/>
                    <a:gd name="connsiteY2" fmla="*/ 329 h 101579"/>
                    <a:gd name="connsiteX3" fmla="*/ 2224 w 86297"/>
                    <a:gd name="connsiteY3" fmla="*/ 18712 h 101579"/>
                    <a:gd name="connsiteX4" fmla="*/ 55945 w 86297"/>
                    <a:gd name="connsiteY4" fmla="*/ 101580 h 101579"/>
                    <a:gd name="connsiteX5" fmla="*/ 70518 w 86297"/>
                    <a:gd name="connsiteY5" fmla="*/ 83673 h 101579"/>
                    <a:gd name="connsiteX6" fmla="*/ 86139 w 86297"/>
                    <a:gd name="connsiteY6" fmla="*/ 21284 h 101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297" h="101579">
                      <a:moveTo>
                        <a:pt x="86139" y="21284"/>
                      </a:moveTo>
                      <a:cubicBezTo>
                        <a:pt x="87021" y="16492"/>
                        <a:pt x="84144" y="11807"/>
                        <a:pt x="79472" y="10426"/>
                      </a:cubicBezTo>
                      <a:cubicBezTo>
                        <a:pt x="63184" y="5187"/>
                        <a:pt x="29846" y="-1576"/>
                        <a:pt x="22322" y="329"/>
                      </a:cubicBezTo>
                      <a:cubicBezTo>
                        <a:pt x="13809" y="4120"/>
                        <a:pt x="6757" y="10571"/>
                        <a:pt x="2224" y="18712"/>
                      </a:cubicBezTo>
                      <a:cubicBezTo>
                        <a:pt x="-10159" y="39191"/>
                        <a:pt x="32132" y="100818"/>
                        <a:pt x="55945" y="101580"/>
                      </a:cubicBezTo>
                      <a:cubicBezTo>
                        <a:pt x="65470" y="101580"/>
                        <a:pt x="68232" y="90912"/>
                        <a:pt x="70518" y="83673"/>
                      </a:cubicBezTo>
                      <a:cubicBezTo>
                        <a:pt x="77140" y="63257"/>
                        <a:pt x="82360" y="42412"/>
                        <a:pt x="86139" y="21284"/>
                      </a:cubicBezTo>
                      <a:close/>
                    </a:path>
                  </a:pathLst>
                </a:custGeom>
                <a:solidFill>
                  <a:srgbClr val="FBBD9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:a16="http://schemas.microsoft.com/office/drawing/2014/main" id="{00078437-D4F5-4268-EDD9-B43B7807D91B}"/>
                    </a:ext>
                  </a:extLst>
                </p:cNvPr>
                <p:cNvSpPr/>
                <p:nvPr/>
              </p:nvSpPr>
              <p:spPr>
                <a:xfrm>
                  <a:off x="4017003" y="2507949"/>
                  <a:ext cx="95317" cy="97460"/>
                </a:xfrm>
                <a:custGeom>
                  <a:avLst/>
                  <a:gdLst>
                    <a:gd name="connsiteX0" fmla="*/ 13147 w 95317"/>
                    <a:gd name="connsiteY0" fmla="*/ 69920 h 97460"/>
                    <a:gd name="connsiteX1" fmla="*/ 10480 w 95317"/>
                    <a:gd name="connsiteY1" fmla="*/ 71444 h 97460"/>
                    <a:gd name="connsiteX2" fmla="*/ 10480 w 95317"/>
                    <a:gd name="connsiteY2" fmla="*/ 74111 h 97460"/>
                    <a:gd name="connsiteX3" fmla="*/ 13528 w 95317"/>
                    <a:gd name="connsiteY3" fmla="*/ 90780 h 97460"/>
                    <a:gd name="connsiteX4" fmla="*/ 2574 w 95317"/>
                    <a:gd name="connsiteY4" fmla="*/ 65348 h 97460"/>
                    <a:gd name="connsiteX5" fmla="*/ 6575 w 95317"/>
                    <a:gd name="connsiteY5" fmla="*/ 21533 h 97460"/>
                    <a:gd name="connsiteX6" fmla="*/ 12385 w 95317"/>
                    <a:gd name="connsiteY6" fmla="*/ 14770 h 97460"/>
                    <a:gd name="connsiteX7" fmla="*/ 88585 w 95317"/>
                    <a:gd name="connsiteY7" fmla="*/ 20485 h 97460"/>
                    <a:gd name="connsiteX8" fmla="*/ 94014 w 95317"/>
                    <a:gd name="connsiteY8" fmla="*/ 59442 h 97460"/>
                    <a:gd name="connsiteX9" fmla="*/ 89633 w 95317"/>
                    <a:gd name="connsiteY9" fmla="*/ 53251 h 97460"/>
                    <a:gd name="connsiteX10" fmla="*/ 34292 w 95317"/>
                    <a:gd name="connsiteY10" fmla="*/ 86779 h 97460"/>
                    <a:gd name="connsiteX11" fmla="*/ 27339 w 95317"/>
                    <a:gd name="connsiteY11" fmla="*/ 97447 h 97460"/>
                    <a:gd name="connsiteX12" fmla="*/ 24482 w 95317"/>
                    <a:gd name="connsiteY12" fmla="*/ 87922 h 97460"/>
                    <a:gd name="connsiteX13" fmla="*/ 23243 w 95317"/>
                    <a:gd name="connsiteY13" fmla="*/ 80112 h 97460"/>
                    <a:gd name="connsiteX14" fmla="*/ 13147 w 95317"/>
                    <a:gd name="connsiteY14" fmla="*/ 69920 h 97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5317" h="97460">
                      <a:moveTo>
                        <a:pt x="13147" y="69920"/>
                      </a:moveTo>
                      <a:cubicBezTo>
                        <a:pt x="12025" y="69814"/>
                        <a:pt x="10958" y="70424"/>
                        <a:pt x="10480" y="71444"/>
                      </a:cubicBezTo>
                      <a:cubicBezTo>
                        <a:pt x="10140" y="72300"/>
                        <a:pt x="10140" y="73254"/>
                        <a:pt x="10480" y="74111"/>
                      </a:cubicBezTo>
                      <a:cubicBezTo>
                        <a:pt x="10480" y="75254"/>
                        <a:pt x="13528" y="90780"/>
                        <a:pt x="13528" y="90780"/>
                      </a:cubicBezTo>
                      <a:cubicBezTo>
                        <a:pt x="8433" y="83000"/>
                        <a:pt x="4727" y="74395"/>
                        <a:pt x="2574" y="65348"/>
                      </a:cubicBezTo>
                      <a:cubicBezTo>
                        <a:pt x="-569" y="52013"/>
                        <a:pt x="-2379" y="34296"/>
                        <a:pt x="6575" y="21533"/>
                      </a:cubicBezTo>
                      <a:cubicBezTo>
                        <a:pt x="8308" y="19111"/>
                        <a:pt x="10252" y="16848"/>
                        <a:pt x="12385" y="14770"/>
                      </a:cubicBezTo>
                      <a:cubicBezTo>
                        <a:pt x="35150" y="-7709"/>
                        <a:pt x="68201" y="-3518"/>
                        <a:pt x="88585" y="20485"/>
                      </a:cubicBezTo>
                      <a:cubicBezTo>
                        <a:pt x="98110" y="32010"/>
                        <a:pt x="95062" y="51537"/>
                        <a:pt x="94014" y="59442"/>
                      </a:cubicBezTo>
                      <a:cubicBezTo>
                        <a:pt x="94014" y="56871"/>
                        <a:pt x="94014" y="52394"/>
                        <a:pt x="89633" y="53251"/>
                      </a:cubicBezTo>
                      <a:cubicBezTo>
                        <a:pt x="71345" y="56490"/>
                        <a:pt x="39626" y="65538"/>
                        <a:pt x="34292" y="86779"/>
                      </a:cubicBezTo>
                      <a:cubicBezTo>
                        <a:pt x="33530" y="89637"/>
                        <a:pt x="31244" y="97828"/>
                        <a:pt x="27339" y="97447"/>
                      </a:cubicBezTo>
                      <a:cubicBezTo>
                        <a:pt x="23434" y="97066"/>
                        <a:pt x="24767" y="91637"/>
                        <a:pt x="24482" y="87922"/>
                      </a:cubicBezTo>
                      <a:cubicBezTo>
                        <a:pt x="24317" y="85285"/>
                        <a:pt x="23902" y="82670"/>
                        <a:pt x="23243" y="80112"/>
                      </a:cubicBezTo>
                      <a:cubicBezTo>
                        <a:pt x="22336" y="74939"/>
                        <a:pt x="18310" y="70875"/>
                        <a:pt x="13147" y="69920"/>
                      </a:cubicBezTo>
                      <a:close/>
                    </a:path>
                  </a:pathLst>
                </a:custGeom>
                <a:solidFill>
                  <a:srgbClr val="2B211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:a16="http://schemas.microsoft.com/office/drawing/2014/main" id="{E57E48D4-24FF-8A83-31F9-1F7921A4D4BA}"/>
                    </a:ext>
                  </a:extLst>
                </p:cNvPr>
                <p:cNvSpPr/>
                <p:nvPr/>
              </p:nvSpPr>
              <p:spPr>
                <a:xfrm>
                  <a:off x="4025370" y="2577558"/>
                  <a:ext cx="14209" cy="34315"/>
                </a:xfrm>
                <a:custGeom>
                  <a:avLst/>
                  <a:gdLst>
                    <a:gd name="connsiteX0" fmla="*/ 207 w 14209"/>
                    <a:gd name="connsiteY0" fmla="*/ 4311 h 34315"/>
                    <a:gd name="connsiteX1" fmla="*/ 14209 w 14209"/>
                    <a:gd name="connsiteY1" fmla="*/ 11931 h 34315"/>
                    <a:gd name="connsiteX2" fmla="*/ 14209 w 14209"/>
                    <a:gd name="connsiteY2" fmla="*/ 34315 h 34315"/>
                    <a:gd name="connsiteX3" fmla="*/ 207 w 14209"/>
                    <a:gd name="connsiteY3" fmla="*/ 4311 h 34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09" h="34315">
                      <a:moveTo>
                        <a:pt x="207" y="4311"/>
                      </a:moveTo>
                      <a:cubicBezTo>
                        <a:pt x="1732" y="-4642"/>
                        <a:pt x="14304" y="1549"/>
                        <a:pt x="14209" y="11931"/>
                      </a:cubicBezTo>
                      <a:cubicBezTo>
                        <a:pt x="13733" y="19385"/>
                        <a:pt x="13733" y="26861"/>
                        <a:pt x="14209" y="34315"/>
                      </a:cubicBezTo>
                      <a:cubicBezTo>
                        <a:pt x="8875" y="26505"/>
                        <a:pt x="-1602" y="16980"/>
                        <a:pt x="207" y="4311"/>
                      </a:cubicBezTo>
                      <a:close/>
                    </a:path>
                  </a:pathLst>
                </a:custGeom>
                <a:solidFill>
                  <a:srgbClr val="FBBD9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id="{6FE62AC4-450B-7F22-799A-CB34E820DE90}"/>
                    </a:ext>
                  </a:extLst>
                </p:cNvPr>
                <p:cNvSpPr/>
                <p:nvPr/>
              </p:nvSpPr>
              <p:spPr>
                <a:xfrm>
                  <a:off x="4161785" y="2793419"/>
                  <a:ext cx="49128" cy="66347"/>
                </a:xfrm>
                <a:custGeom>
                  <a:avLst/>
                  <a:gdLst>
                    <a:gd name="connsiteX0" fmla="*/ 44767 w 49128"/>
                    <a:gd name="connsiteY0" fmla="*/ 42767 h 66347"/>
                    <a:gd name="connsiteX1" fmla="*/ 45434 w 49128"/>
                    <a:gd name="connsiteY1" fmla="*/ 36290 h 66347"/>
                    <a:gd name="connsiteX2" fmla="*/ 47720 w 49128"/>
                    <a:gd name="connsiteY2" fmla="*/ 24479 h 66347"/>
                    <a:gd name="connsiteX3" fmla="*/ 45053 w 49128"/>
                    <a:gd name="connsiteY3" fmla="*/ 16669 h 66347"/>
                    <a:gd name="connsiteX4" fmla="*/ 27242 w 49128"/>
                    <a:gd name="connsiteY4" fmla="*/ 0 h 66347"/>
                    <a:gd name="connsiteX5" fmla="*/ 0 w 49128"/>
                    <a:gd name="connsiteY5" fmla="*/ 17240 h 66347"/>
                    <a:gd name="connsiteX6" fmla="*/ 3620 w 49128"/>
                    <a:gd name="connsiteY6" fmla="*/ 28194 h 66347"/>
                    <a:gd name="connsiteX7" fmla="*/ 12001 w 49128"/>
                    <a:gd name="connsiteY7" fmla="*/ 40005 h 66347"/>
                    <a:gd name="connsiteX8" fmla="*/ 18859 w 49128"/>
                    <a:gd name="connsiteY8" fmla="*/ 52673 h 66347"/>
                    <a:gd name="connsiteX9" fmla="*/ 21622 w 49128"/>
                    <a:gd name="connsiteY9" fmla="*/ 38291 h 66347"/>
                    <a:gd name="connsiteX10" fmla="*/ 34766 w 49128"/>
                    <a:gd name="connsiteY10" fmla="*/ 42005 h 66347"/>
                    <a:gd name="connsiteX11" fmla="*/ 46196 w 49128"/>
                    <a:gd name="connsiteY11" fmla="*/ 66199 h 66347"/>
                    <a:gd name="connsiteX12" fmla="*/ 44767 w 49128"/>
                    <a:gd name="connsiteY12" fmla="*/ 42767 h 66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9128" h="66347">
                      <a:moveTo>
                        <a:pt x="44767" y="42767"/>
                      </a:moveTo>
                      <a:cubicBezTo>
                        <a:pt x="44275" y="40593"/>
                        <a:pt x="44510" y="38318"/>
                        <a:pt x="45434" y="36290"/>
                      </a:cubicBezTo>
                      <a:cubicBezTo>
                        <a:pt x="47149" y="30861"/>
                        <a:pt x="48482" y="30290"/>
                        <a:pt x="47720" y="24479"/>
                      </a:cubicBezTo>
                      <a:cubicBezTo>
                        <a:pt x="47608" y="21672"/>
                        <a:pt x="46681" y="18958"/>
                        <a:pt x="45053" y="16669"/>
                      </a:cubicBezTo>
                      <a:cubicBezTo>
                        <a:pt x="38259" y="12105"/>
                        <a:pt x="32245" y="6477"/>
                        <a:pt x="27242" y="0"/>
                      </a:cubicBezTo>
                      <a:cubicBezTo>
                        <a:pt x="19728" y="7913"/>
                        <a:pt x="10368" y="13837"/>
                        <a:pt x="0" y="17240"/>
                      </a:cubicBezTo>
                      <a:cubicBezTo>
                        <a:pt x="644" y="21054"/>
                        <a:pt x="1864" y="24748"/>
                        <a:pt x="3620" y="28194"/>
                      </a:cubicBezTo>
                      <a:cubicBezTo>
                        <a:pt x="6096" y="33052"/>
                        <a:pt x="8668" y="34766"/>
                        <a:pt x="12001" y="40005"/>
                      </a:cubicBezTo>
                      <a:cubicBezTo>
                        <a:pt x="15335" y="45244"/>
                        <a:pt x="18479" y="52292"/>
                        <a:pt x="18859" y="52673"/>
                      </a:cubicBezTo>
                      <a:cubicBezTo>
                        <a:pt x="23622" y="56769"/>
                        <a:pt x="28384" y="49244"/>
                        <a:pt x="21622" y="38291"/>
                      </a:cubicBezTo>
                      <a:cubicBezTo>
                        <a:pt x="14859" y="27337"/>
                        <a:pt x="31147" y="35243"/>
                        <a:pt x="34766" y="42005"/>
                      </a:cubicBezTo>
                      <a:cubicBezTo>
                        <a:pt x="40386" y="52864"/>
                        <a:pt x="39624" y="68008"/>
                        <a:pt x="46196" y="66199"/>
                      </a:cubicBezTo>
                      <a:cubicBezTo>
                        <a:pt x="52768" y="64389"/>
                        <a:pt x="46482" y="48768"/>
                        <a:pt x="44767" y="42767"/>
                      </a:cubicBezTo>
                      <a:close/>
                    </a:path>
                  </a:pathLst>
                </a:custGeom>
                <a:solidFill>
                  <a:srgbClr val="FBBD9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30F585E0-C3D6-25BF-17EA-D13BA1331A8F}"/>
                  </a:ext>
                </a:extLst>
              </p:cNvPr>
              <p:cNvSpPr/>
              <p:nvPr/>
            </p:nvSpPr>
            <p:spPr>
              <a:xfrm>
                <a:off x="2881438" y="2536969"/>
                <a:ext cx="59005" cy="60470"/>
              </a:xfrm>
              <a:custGeom>
                <a:avLst/>
                <a:gdLst>
                  <a:gd name="connsiteX0" fmla="*/ 30899 w 32709"/>
                  <a:gd name="connsiteY0" fmla="*/ 4062 h 33521"/>
                  <a:gd name="connsiteX1" fmla="*/ 27661 w 32709"/>
                  <a:gd name="connsiteY1" fmla="*/ 1205 h 33521"/>
                  <a:gd name="connsiteX2" fmla="*/ 1086 w 32709"/>
                  <a:gd name="connsiteY2" fmla="*/ 28637 h 33521"/>
                  <a:gd name="connsiteX3" fmla="*/ 4991 w 32709"/>
                  <a:gd name="connsiteY3" fmla="*/ 32351 h 33521"/>
                  <a:gd name="connsiteX4" fmla="*/ 30899 w 32709"/>
                  <a:gd name="connsiteY4" fmla="*/ 4062 h 33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09" h="33521">
                    <a:moveTo>
                      <a:pt x="30899" y="4062"/>
                    </a:moveTo>
                    <a:lnTo>
                      <a:pt x="27661" y="1205"/>
                    </a:lnTo>
                    <a:cubicBezTo>
                      <a:pt x="18136" y="-6130"/>
                      <a:pt x="-5296" y="22160"/>
                      <a:pt x="1086" y="28637"/>
                    </a:cubicBezTo>
                    <a:lnTo>
                      <a:pt x="4991" y="32351"/>
                    </a:lnTo>
                    <a:cubicBezTo>
                      <a:pt x="12516" y="39305"/>
                      <a:pt x="39948" y="13397"/>
                      <a:pt x="30899" y="40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4F992FE1-7C3B-082B-D758-D9F3BCBC2A08}"/>
                  </a:ext>
                </a:extLst>
              </p:cNvPr>
              <p:cNvSpPr/>
              <p:nvPr/>
            </p:nvSpPr>
            <p:spPr>
              <a:xfrm>
                <a:off x="2896075" y="2551637"/>
                <a:ext cx="111970" cy="83410"/>
              </a:xfrm>
              <a:custGeom>
                <a:avLst/>
                <a:gdLst>
                  <a:gd name="connsiteX0" fmla="*/ 54884 w 62070"/>
                  <a:gd name="connsiteY0" fmla="*/ 4028 h 46238"/>
                  <a:gd name="connsiteX1" fmla="*/ 35834 w 62070"/>
                  <a:gd name="connsiteY1" fmla="*/ 4028 h 46238"/>
                  <a:gd name="connsiteX2" fmla="*/ 20785 w 62070"/>
                  <a:gd name="connsiteY2" fmla="*/ 599 h 46238"/>
                  <a:gd name="connsiteX3" fmla="*/ 1735 w 62070"/>
                  <a:gd name="connsiteY3" fmla="*/ 21744 h 46238"/>
                  <a:gd name="connsiteX4" fmla="*/ 9545 w 62070"/>
                  <a:gd name="connsiteY4" fmla="*/ 25554 h 46238"/>
                  <a:gd name="connsiteX5" fmla="*/ 13546 w 62070"/>
                  <a:gd name="connsiteY5" fmla="*/ 35079 h 46238"/>
                  <a:gd name="connsiteX6" fmla="*/ 16784 w 62070"/>
                  <a:gd name="connsiteY6" fmla="*/ 43271 h 46238"/>
                  <a:gd name="connsiteX7" fmla="*/ 22309 w 62070"/>
                  <a:gd name="connsiteY7" fmla="*/ 38603 h 46238"/>
                  <a:gd name="connsiteX8" fmla="*/ 23737 w 62070"/>
                  <a:gd name="connsiteY8" fmla="*/ 27173 h 46238"/>
                  <a:gd name="connsiteX9" fmla="*/ 24404 w 62070"/>
                  <a:gd name="connsiteY9" fmla="*/ 25554 h 46238"/>
                  <a:gd name="connsiteX10" fmla="*/ 31643 w 62070"/>
                  <a:gd name="connsiteY10" fmla="*/ 24697 h 46238"/>
                  <a:gd name="connsiteX11" fmla="*/ 36787 w 62070"/>
                  <a:gd name="connsiteY11" fmla="*/ 26602 h 46238"/>
                  <a:gd name="connsiteX12" fmla="*/ 42311 w 62070"/>
                  <a:gd name="connsiteY12" fmla="*/ 40604 h 46238"/>
                  <a:gd name="connsiteX13" fmla="*/ 46978 w 62070"/>
                  <a:gd name="connsiteY13" fmla="*/ 39080 h 46238"/>
                  <a:gd name="connsiteX14" fmla="*/ 48598 w 62070"/>
                  <a:gd name="connsiteY14" fmla="*/ 44699 h 46238"/>
                  <a:gd name="connsiteX15" fmla="*/ 55361 w 62070"/>
                  <a:gd name="connsiteY15" fmla="*/ 43080 h 46238"/>
                  <a:gd name="connsiteX16" fmla="*/ 61171 w 62070"/>
                  <a:gd name="connsiteY16" fmla="*/ 40794 h 46238"/>
                  <a:gd name="connsiteX17" fmla="*/ 61171 w 62070"/>
                  <a:gd name="connsiteY17" fmla="*/ 32126 h 46238"/>
                  <a:gd name="connsiteX18" fmla="*/ 59647 w 62070"/>
                  <a:gd name="connsiteY18" fmla="*/ 25745 h 46238"/>
                  <a:gd name="connsiteX19" fmla="*/ 61837 w 62070"/>
                  <a:gd name="connsiteY19" fmla="*/ 20125 h 46238"/>
                  <a:gd name="connsiteX20" fmla="*/ 54884 w 62070"/>
                  <a:gd name="connsiteY20" fmla="*/ 4028 h 4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2070" h="46238">
                    <a:moveTo>
                      <a:pt x="54884" y="4028"/>
                    </a:moveTo>
                    <a:cubicBezTo>
                      <a:pt x="48563" y="3174"/>
                      <a:pt x="42156" y="3174"/>
                      <a:pt x="35834" y="4028"/>
                    </a:cubicBezTo>
                    <a:cubicBezTo>
                      <a:pt x="30616" y="4103"/>
                      <a:pt x="25455" y="2927"/>
                      <a:pt x="20785" y="599"/>
                    </a:cubicBezTo>
                    <a:cubicBezTo>
                      <a:pt x="13641" y="-3783"/>
                      <a:pt x="-5885" y="17172"/>
                      <a:pt x="1735" y="21744"/>
                    </a:cubicBezTo>
                    <a:cubicBezTo>
                      <a:pt x="4211" y="23268"/>
                      <a:pt x="8593" y="24983"/>
                      <a:pt x="9545" y="25554"/>
                    </a:cubicBezTo>
                    <a:cubicBezTo>
                      <a:pt x="12114" y="28057"/>
                      <a:pt x="13557" y="31494"/>
                      <a:pt x="13546" y="35079"/>
                    </a:cubicBezTo>
                    <a:cubicBezTo>
                      <a:pt x="13546" y="38794"/>
                      <a:pt x="12689" y="43271"/>
                      <a:pt x="16784" y="43271"/>
                    </a:cubicBezTo>
                    <a:cubicBezTo>
                      <a:pt x="19393" y="42959"/>
                      <a:pt x="21566" y="41124"/>
                      <a:pt x="22309" y="38603"/>
                    </a:cubicBezTo>
                    <a:cubicBezTo>
                      <a:pt x="23833" y="34889"/>
                      <a:pt x="22309" y="30888"/>
                      <a:pt x="23737" y="27173"/>
                    </a:cubicBezTo>
                    <a:cubicBezTo>
                      <a:pt x="23902" y="26612"/>
                      <a:pt x="24125" y="26069"/>
                      <a:pt x="24404" y="25554"/>
                    </a:cubicBezTo>
                    <a:cubicBezTo>
                      <a:pt x="26214" y="22792"/>
                      <a:pt x="29167" y="23935"/>
                      <a:pt x="31643" y="24697"/>
                    </a:cubicBezTo>
                    <a:cubicBezTo>
                      <a:pt x="33471" y="24969"/>
                      <a:pt x="35223" y="25617"/>
                      <a:pt x="36787" y="26602"/>
                    </a:cubicBezTo>
                    <a:cubicBezTo>
                      <a:pt x="39168" y="29269"/>
                      <a:pt x="39644" y="38508"/>
                      <a:pt x="42311" y="40604"/>
                    </a:cubicBezTo>
                    <a:cubicBezTo>
                      <a:pt x="44978" y="42699"/>
                      <a:pt x="46788" y="41747"/>
                      <a:pt x="46978" y="39080"/>
                    </a:cubicBezTo>
                    <a:cubicBezTo>
                      <a:pt x="47836" y="41842"/>
                      <a:pt x="48503" y="44604"/>
                      <a:pt x="48598" y="44699"/>
                    </a:cubicBezTo>
                    <a:cubicBezTo>
                      <a:pt x="50312" y="47652"/>
                      <a:pt x="54599" y="45938"/>
                      <a:pt x="55361" y="43080"/>
                    </a:cubicBezTo>
                    <a:cubicBezTo>
                      <a:pt x="57596" y="43871"/>
                      <a:pt x="60073" y="42897"/>
                      <a:pt x="61171" y="40794"/>
                    </a:cubicBezTo>
                    <a:cubicBezTo>
                      <a:pt x="62215" y="37999"/>
                      <a:pt x="62215" y="34921"/>
                      <a:pt x="61171" y="32126"/>
                    </a:cubicBezTo>
                    <a:cubicBezTo>
                      <a:pt x="60783" y="29972"/>
                      <a:pt x="60274" y="27842"/>
                      <a:pt x="59647" y="25745"/>
                    </a:cubicBezTo>
                    <a:cubicBezTo>
                      <a:pt x="61621" y="24631"/>
                      <a:pt x="62538" y="22281"/>
                      <a:pt x="61837" y="20125"/>
                    </a:cubicBezTo>
                    <a:cubicBezTo>
                      <a:pt x="62504" y="19649"/>
                      <a:pt x="60409" y="7171"/>
                      <a:pt x="54884" y="4028"/>
                    </a:cubicBezTo>
                    <a:close/>
                  </a:path>
                </a:pathLst>
              </a:custGeom>
              <a:solidFill>
                <a:srgbClr val="FBBD9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60C4D2B1-D72B-272F-EBBD-CEC68AD31C8B}"/>
                  </a:ext>
                </a:extLst>
              </p:cNvPr>
              <p:cNvSpPr/>
              <p:nvPr/>
            </p:nvSpPr>
            <p:spPr>
              <a:xfrm>
                <a:off x="2453564" y="2314102"/>
                <a:ext cx="255706" cy="337202"/>
              </a:xfrm>
              <a:custGeom>
                <a:avLst/>
                <a:gdLst>
                  <a:gd name="connsiteX0" fmla="*/ 245 w 141749"/>
                  <a:gd name="connsiteY0" fmla="*/ 36453 h 186926"/>
                  <a:gd name="connsiteX1" fmla="*/ 12437 w 141749"/>
                  <a:gd name="connsiteY1" fmla="*/ 137323 h 186926"/>
                  <a:gd name="connsiteX2" fmla="*/ 49204 w 141749"/>
                  <a:gd name="connsiteY2" fmla="*/ 171327 h 186926"/>
                  <a:gd name="connsiteX3" fmla="*/ 113688 w 141749"/>
                  <a:gd name="connsiteY3" fmla="*/ 186377 h 186926"/>
                  <a:gd name="connsiteX4" fmla="*/ 132738 w 141749"/>
                  <a:gd name="connsiteY4" fmla="*/ 180281 h 186926"/>
                  <a:gd name="connsiteX5" fmla="*/ 129213 w 141749"/>
                  <a:gd name="connsiteY5" fmla="*/ 139323 h 186926"/>
                  <a:gd name="connsiteX6" fmla="*/ 58729 w 141749"/>
                  <a:gd name="connsiteY6" fmla="*/ 121511 h 186926"/>
                  <a:gd name="connsiteX7" fmla="*/ 50727 w 141749"/>
                  <a:gd name="connsiteY7" fmla="*/ 11879 h 186926"/>
                  <a:gd name="connsiteX8" fmla="*/ 245 w 141749"/>
                  <a:gd name="connsiteY8" fmla="*/ 36453 h 186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749" h="186926">
                    <a:moveTo>
                      <a:pt x="245" y="36453"/>
                    </a:moveTo>
                    <a:cubicBezTo>
                      <a:pt x="3198" y="69695"/>
                      <a:pt x="9770" y="103985"/>
                      <a:pt x="12437" y="137323"/>
                    </a:cubicBezTo>
                    <a:cubicBezTo>
                      <a:pt x="13008" y="145514"/>
                      <a:pt x="12437" y="161326"/>
                      <a:pt x="49204" y="171327"/>
                    </a:cubicBezTo>
                    <a:cubicBezTo>
                      <a:pt x="70402" y="177538"/>
                      <a:pt x="91930" y="182563"/>
                      <a:pt x="113688" y="186377"/>
                    </a:cubicBezTo>
                    <a:cubicBezTo>
                      <a:pt x="125880" y="187901"/>
                      <a:pt x="129213" y="186377"/>
                      <a:pt x="132738" y="180281"/>
                    </a:cubicBezTo>
                    <a:cubicBezTo>
                      <a:pt x="140739" y="168089"/>
                      <a:pt x="149692" y="144276"/>
                      <a:pt x="129213" y="139323"/>
                    </a:cubicBezTo>
                    <a:lnTo>
                      <a:pt x="58729" y="121511"/>
                    </a:lnTo>
                    <a:cubicBezTo>
                      <a:pt x="56538" y="98175"/>
                      <a:pt x="58729" y="27785"/>
                      <a:pt x="50727" y="11879"/>
                    </a:cubicBezTo>
                    <a:cubicBezTo>
                      <a:pt x="42441" y="-5457"/>
                      <a:pt x="-3756" y="-8791"/>
                      <a:pt x="245" y="364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33650208-F929-E8A5-90B7-110FDB5B220B}"/>
                  </a:ext>
                </a:extLst>
              </p:cNvPr>
              <p:cNvSpPr/>
              <p:nvPr/>
            </p:nvSpPr>
            <p:spPr>
              <a:xfrm>
                <a:off x="2654977" y="2572880"/>
                <a:ext cx="63062" cy="75726"/>
              </a:xfrm>
              <a:custGeom>
                <a:avLst/>
                <a:gdLst>
                  <a:gd name="connsiteX0" fmla="*/ 24038 w 34958"/>
                  <a:gd name="connsiteY0" fmla="*/ 920 h 41978"/>
                  <a:gd name="connsiteX1" fmla="*/ 21752 w 34958"/>
                  <a:gd name="connsiteY1" fmla="*/ 348 h 41978"/>
                  <a:gd name="connsiteX2" fmla="*/ 8893 w 34958"/>
                  <a:gd name="connsiteY2" fmla="*/ 41496 h 41978"/>
                  <a:gd name="connsiteX3" fmla="*/ 10418 w 34958"/>
                  <a:gd name="connsiteY3" fmla="*/ 41496 h 41978"/>
                  <a:gd name="connsiteX4" fmla="*/ 27086 w 34958"/>
                  <a:gd name="connsiteY4" fmla="*/ 36257 h 41978"/>
                  <a:gd name="connsiteX5" fmla="*/ 24038 w 34958"/>
                  <a:gd name="connsiteY5" fmla="*/ 920 h 41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58" h="41978">
                    <a:moveTo>
                      <a:pt x="24038" y="920"/>
                    </a:moveTo>
                    <a:lnTo>
                      <a:pt x="21752" y="348"/>
                    </a:lnTo>
                    <a:cubicBezTo>
                      <a:pt x="-1203" y="-4224"/>
                      <a:pt x="-6823" y="37686"/>
                      <a:pt x="8893" y="41496"/>
                    </a:cubicBezTo>
                    <a:lnTo>
                      <a:pt x="10418" y="41496"/>
                    </a:lnTo>
                    <a:cubicBezTo>
                      <a:pt x="20990" y="42829"/>
                      <a:pt x="23848" y="41496"/>
                      <a:pt x="27086" y="36257"/>
                    </a:cubicBezTo>
                    <a:cubicBezTo>
                      <a:pt x="34230" y="26066"/>
                      <a:pt x="41755" y="5492"/>
                      <a:pt x="24038" y="9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ADD32160-1D9E-57A6-0D3A-EF9F73B0F141}"/>
                  </a:ext>
                </a:extLst>
              </p:cNvPr>
              <p:cNvSpPr/>
              <p:nvPr/>
            </p:nvSpPr>
            <p:spPr>
              <a:xfrm>
                <a:off x="2666894" y="2577803"/>
                <a:ext cx="109095" cy="94661"/>
              </a:xfrm>
              <a:custGeom>
                <a:avLst/>
                <a:gdLst>
                  <a:gd name="connsiteX0" fmla="*/ 21053 w 60476"/>
                  <a:gd name="connsiteY0" fmla="*/ 2191 h 52475"/>
                  <a:gd name="connsiteX1" fmla="*/ 34197 w 60476"/>
                  <a:gd name="connsiteY1" fmla="*/ 0 h 52475"/>
                  <a:gd name="connsiteX2" fmla="*/ 51628 w 60476"/>
                  <a:gd name="connsiteY2" fmla="*/ 7620 h 52475"/>
                  <a:gd name="connsiteX3" fmla="*/ 30292 w 60476"/>
                  <a:gd name="connsiteY3" fmla="*/ 9906 h 52475"/>
                  <a:gd name="connsiteX4" fmla="*/ 31244 w 60476"/>
                  <a:gd name="connsiteY4" fmla="*/ 11525 h 52475"/>
                  <a:gd name="connsiteX5" fmla="*/ 34769 w 60476"/>
                  <a:gd name="connsiteY5" fmla="*/ 12573 h 52475"/>
                  <a:gd name="connsiteX6" fmla="*/ 58295 w 60476"/>
                  <a:gd name="connsiteY6" fmla="*/ 14859 h 52475"/>
                  <a:gd name="connsiteX7" fmla="*/ 60010 w 60476"/>
                  <a:gd name="connsiteY7" fmla="*/ 16002 h 52475"/>
                  <a:gd name="connsiteX8" fmla="*/ 58581 w 60476"/>
                  <a:gd name="connsiteY8" fmla="*/ 20860 h 52475"/>
                  <a:gd name="connsiteX9" fmla="*/ 50199 w 60476"/>
                  <a:gd name="connsiteY9" fmla="*/ 23146 h 52475"/>
                  <a:gd name="connsiteX10" fmla="*/ 47246 w 60476"/>
                  <a:gd name="connsiteY10" fmla="*/ 32671 h 52475"/>
                  <a:gd name="connsiteX11" fmla="*/ 48866 w 60476"/>
                  <a:gd name="connsiteY11" fmla="*/ 36671 h 52475"/>
                  <a:gd name="connsiteX12" fmla="*/ 46389 w 60476"/>
                  <a:gd name="connsiteY12" fmla="*/ 42672 h 52475"/>
                  <a:gd name="connsiteX13" fmla="*/ 46389 w 60476"/>
                  <a:gd name="connsiteY13" fmla="*/ 44101 h 52475"/>
                  <a:gd name="connsiteX14" fmla="*/ 46389 w 60476"/>
                  <a:gd name="connsiteY14" fmla="*/ 45815 h 52475"/>
                  <a:gd name="connsiteX15" fmla="*/ 43722 w 60476"/>
                  <a:gd name="connsiteY15" fmla="*/ 47720 h 52475"/>
                  <a:gd name="connsiteX16" fmla="*/ 39150 w 60476"/>
                  <a:gd name="connsiteY16" fmla="*/ 49816 h 52475"/>
                  <a:gd name="connsiteX17" fmla="*/ 29625 w 60476"/>
                  <a:gd name="connsiteY17" fmla="*/ 52292 h 52475"/>
                  <a:gd name="connsiteX18" fmla="*/ 21910 w 60476"/>
                  <a:gd name="connsiteY18" fmla="*/ 50863 h 52475"/>
                  <a:gd name="connsiteX19" fmla="*/ 4289 w 60476"/>
                  <a:gd name="connsiteY19" fmla="*/ 34576 h 52475"/>
                  <a:gd name="connsiteX20" fmla="*/ 3146 w 60476"/>
                  <a:gd name="connsiteY20" fmla="*/ 9430 h 52475"/>
                  <a:gd name="connsiteX21" fmla="*/ 15909 w 60476"/>
                  <a:gd name="connsiteY21" fmla="*/ 2191 h 52475"/>
                  <a:gd name="connsiteX22" fmla="*/ 21052 w 60476"/>
                  <a:gd name="connsiteY22" fmla="*/ 2191 h 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476" h="52475">
                    <a:moveTo>
                      <a:pt x="21053" y="2191"/>
                    </a:moveTo>
                    <a:cubicBezTo>
                      <a:pt x="25391" y="1220"/>
                      <a:pt x="29779" y="488"/>
                      <a:pt x="34197" y="0"/>
                    </a:cubicBezTo>
                    <a:cubicBezTo>
                      <a:pt x="41531" y="0"/>
                      <a:pt x="55533" y="1333"/>
                      <a:pt x="51628" y="7620"/>
                    </a:cubicBezTo>
                    <a:cubicBezTo>
                      <a:pt x="49913" y="10287"/>
                      <a:pt x="32578" y="8477"/>
                      <a:pt x="30292" y="9906"/>
                    </a:cubicBezTo>
                    <a:cubicBezTo>
                      <a:pt x="29625" y="9906"/>
                      <a:pt x="30292" y="10763"/>
                      <a:pt x="31244" y="11525"/>
                    </a:cubicBezTo>
                    <a:cubicBezTo>
                      <a:pt x="32298" y="12198"/>
                      <a:pt x="33519" y="12561"/>
                      <a:pt x="34769" y="12573"/>
                    </a:cubicBezTo>
                    <a:cubicBezTo>
                      <a:pt x="42660" y="12702"/>
                      <a:pt x="50527" y="13466"/>
                      <a:pt x="58295" y="14859"/>
                    </a:cubicBezTo>
                    <a:cubicBezTo>
                      <a:pt x="58953" y="15091"/>
                      <a:pt x="59542" y="15484"/>
                      <a:pt x="60010" y="16002"/>
                    </a:cubicBezTo>
                    <a:cubicBezTo>
                      <a:pt x="61153" y="17526"/>
                      <a:pt x="60010" y="19717"/>
                      <a:pt x="58581" y="20860"/>
                    </a:cubicBezTo>
                    <a:cubicBezTo>
                      <a:pt x="56073" y="22429"/>
                      <a:pt x="53157" y="23224"/>
                      <a:pt x="50199" y="23146"/>
                    </a:cubicBezTo>
                    <a:cubicBezTo>
                      <a:pt x="51594" y="26619"/>
                      <a:pt x="50361" y="30595"/>
                      <a:pt x="47246" y="32671"/>
                    </a:cubicBezTo>
                    <a:cubicBezTo>
                      <a:pt x="48151" y="33826"/>
                      <a:pt x="48712" y="35212"/>
                      <a:pt x="48866" y="36671"/>
                    </a:cubicBezTo>
                    <a:cubicBezTo>
                      <a:pt x="49117" y="38963"/>
                      <a:pt x="48183" y="41225"/>
                      <a:pt x="46389" y="42672"/>
                    </a:cubicBezTo>
                    <a:cubicBezTo>
                      <a:pt x="46389" y="42672"/>
                      <a:pt x="46389" y="43910"/>
                      <a:pt x="46389" y="44101"/>
                    </a:cubicBezTo>
                    <a:cubicBezTo>
                      <a:pt x="46565" y="44659"/>
                      <a:pt x="46565" y="45257"/>
                      <a:pt x="46389" y="45815"/>
                    </a:cubicBezTo>
                    <a:cubicBezTo>
                      <a:pt x="45694" y="46685"/>
                      <a:pt x="44771" y="47345"/>
                      <a:pt x="43722" y="47720"/>
                    </a:cubicBezTo>
                    <a:cubicBezTo>
                      <a:pt x="42255" y="48536"/>
                      <a:pt x="40726" y="49236"/>
                      <a:pt x="39150" y="49816"/>
                    </a:cubicBezTo>
                    <a:cubicBezTo>
                      <a:pt x="36093" y="51040"/>
                      <a:pt x="32892" y="51873"/>
                      <a:pt x="29625" y="52292"/>
                    </a:cubicBezTo>
                    <a:cubicBezTo>
                      <a:pt x="26965" y="52785"/>
                      <a:pt x="24217" y="52276"/>
                      <a:pt x="21910" y="50863"/>
                    </a:cubicBezTo>
                    <a:cubicBezTo>
                      <a:pt x="15433" y="46101"/>
                      <a:pt x="6194" y="35909"/>
                      <a:pt x="4289" y="34576"/>
                    </a:cubicBezTo>
                    <a:cubicBezTo>
                      <a:pt x="-760" y="30956"/>
                      <a:pt x="-1617" y="17621"/>
                      <a:pt x="3146" y="9430"/>
                    </a:cubicBezTo>
                    <a:cubicBezTo>
                      <a:pt x="5491" y="4607"/>
                      <a:pt x="10566" y="1729"/>
                      <a:pt x="15909" y="2191"/>
                    </a:cubicBezTo>
                    <a:cubicBezTo>
                      <a:pt x="17619" y="2362"/>
                      <a:pt x="19342" y="2362"/>
                      <a:pt x="21052" y="2191"/>
                    </a:cubicBezTo>
                    <a:close/>
                  </a:path>
                </a:pathLst>
              </a:custGeom>
              <a:solidFill>
                <a:srgbClr val="FBBD9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C1F613F1-2B42-C232-C421-EFE0605A0CBE}"/>
                  </a:ext>
                </a:extLst>
              </p:cNvPr>
              <p:cNvSpPr/>
              <p:nvPr/>
            </p:nvSpPr>
            <p:spPr>
              <a:xfrm>
                <a:off x="2678582" y="2541721"/>
                <a:ext cx="331450" cy="191583"/>
              </a:xfrm>
              <a:custGeom>
                <a:avLst/>
                <a:gdLst>
                  <a:gd name="connsiteX0" fmla="*/ 0 w 183737"/>
                  <a:gd name="connsiteY0" fmla="*/ 44101 h 106203"/>
                  <a:gd name="connsiteX1" fmla="*/ 76200 w 183737"/>
                  <a:gd name="connsiteY1" fmla="*/ 0 h 106203"/>
                  <a:gd name="connsiteX2" fmla="*/ 183737 w 183737"/>
                  <a:gd name="connsiteY2" fmla="*/ 62103 h 106203"/>
                  <a:gd name="connsiteX3" fmla="*/ 107537 w 183737"/>
                  <a:gd name="connsiteY3" fmla="*/ 106204 h 106203"/>
                  <a:gd name="connsiteX4" fmla="*/ 0 w 183737"/>
                  <a:gd name="connsiteY4" fmla="*/ 44101 h 10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737" h="106203">
                    <a:moveTo>
                      <a:pt x="0" y="44101"/>
                    </a:moveTo>
                    <a:lnTo>
                      <a:pt x="76200" y="0"/>
                    </a:lnTo>
                    <a:cubicBezTo>
                      <a:pt x="115654" y="13706"/>
                      <a:pt x="152147" y="34780"/>
                      <a:pt x="183737" y="62103"/>
                    </a:cubicBezTo>
                    <a:lnTo>
                      <a:pt x="107537" y="106204"/>
                    </a:lnTo>
                    <a:cubicBezTo>
                      <a:pt x="75445" y="79595"/>
                      <a:pt x="39087" y="58598"/>
                      <a:pt x="0" y="44101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A35D4425-0B2D-30B5-0B83-0DAC61667555}"/>
                  </a:ext>
                </a:extLst>
              </p:cNvPr>
              <p:cNvSpPr/>
              <p:nvPr/>
            </p:nvSpPr>
            <p:spPr>
              <a:xfrm>
                <a:off x="2721537" y="2577713"/>
                <a:ext cx="39705" cy="17273"/>
              </a:xfrm>
              <a:custGeom>
                <a:avLst/>
                <a:gdLst>
                  <a:gd name="connsiteX0" fmla="*/ 3905 w 22010"/>
                  <a:gd name="connsiteY0" fmla="*/ 50 h 9575"/>
                  <a:gd name="connsiteX1" fmla="*/ 0 w 22010"/>
                  <a:gd name="connsiteY1" fmla="*/ 9575 h 9575"/>
                  <a:gd name="connsiteX2" fmla="*/ 21336 w 22010"/>
                  <a:gd name="connsiteY2" fmla="*/ 7289 h 9575"/>
                  <a:gd name="connsiteX3" fmla="*/ 3905 w 22010"/>
                  <a:gd name="connsiteY3" fmla="*/ 50 h 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10" h="9575">
                    <a:moveTo>
                      <a:pt x="3905" y="50"/>
                    </a:moveTo>
                    <a:lnTo>
                      <a:pt x="0" y="9575"/>
                    </a:lnTo>
                    <a:cubicBezTo>
                      <a:pt x="2476" y="8147"/>
                      <a:pt x="19621" y="9575"/>
                      <a:pt x="21336" y="7289"/>
                    </a:cubicBezTo>
                    <a:cubicBezTo>
                      <a:pt x="25241" y="1384"/>
                      <a:pt x="11240" y="-331"/>
                      <a:pt x="3905" y="50"/>
                    </a:cubicBezTo>
                    <a:close/>
                  </a:path>
                </a:pathLst>
              </a:custGeom>
              <a:solidFill>
                <a:srgbClr val="FBBD9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11" name="TextBox 510">
              <a:extLst>
                <a:ext uri="{FF2B5EF4-FFF2-40B4-BE49-F238E27FC236}">
                  <a16:creationId xmlns:a16="http://schemas.microsoft.com/office/drawing/2014/main" id="{7AAEFD09-6DB5-E3FF-DBC0-36AE566C510B}"/>
                </a:ext>
              </a:extLst>
            </p:cNvPr>
            <p:cNvSpPr txBox="1"/>
            <p:nvPr/>
          </p:nvSpPr>
          <p:spPr>
            <a:xfrm>
              <a:off x="8691392" y="2147905"/>
              <a:ext cx="3980206" cy="123110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219170">
                <a:spcBef>
                  <a:spcPts val="600"/>
                </a:spcBef>
                <a:defRPr/>
              </a:pPr>
              <a:r>
                <a:rPr lang="en-US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" panose="02040502050405020303" pitchFamily="18" charset="0"/>
                </a:rPr>
                <a:t>Acts of Parliament</a:t>
              </a:r>
            </a:p>
            <a:p>
              <a:pPr defTabSz="1219170">
                <a:spcBef>
                  <a:spcPts val="600"/>
                </a:spcBef>
                <a:defRPr/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 Pro Light" panose="02040302050405020303" pitchFamily="18" charset="0"/>
                </a:rPr>
                <a:t>ICT Act 15 – 2009</a:t>
              </a:r>
            </a:p>
            <a:p>
              <a:pPr defTabSz="1219170">
                <a:spcBef>
                  <a:spcPts val="600"/>
                </a:spcBef>
                <a:defRPr/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 Pro Light" panose="02040302050405020303" pitchFamily="18" charset="0"/>
                </a:rPr>
                <a:t>ECT Act 15 – 2009</a:t>
              </a:r>
            </a:p>
            <a:p>
              <a:pPr defTabSz="1219170">
                <a:spcBef>
                  <a:spcPts val="600"/>
                </a:spcBef>
                <a:defRPr/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 Pro Light" panose="02040302050405020303" pitchFamily="18" charset="0"/>
                </a:rPr>
                <a:t>Postal Act- 2009.</a:t>
              </a:r>
            </a:p>
            <a:p>
              <a:pPr defTabSz="1219170">
                <a:spcBef>
                  <a:spcPts val="600"/>
                </a:spcBef>
                <a:defRPr/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 Pro Light" panose="02040302050405020303" pitchFamily="18" charset="0"/>
                </a:rPr>
                <a:t>	</a:t>
              </a:r>
            </a:p>
          </p:txBody>
        </p:sp>
      </p:grpSp>
      <p:sp>
        <p:nvSpPr>
          <p:cNvPr id="982" name="Oval 981">
            <a:extLst>
              <a:ext uri="{FF2B5EF4-FFF2-40B4-BE49-F238E27FC236}">
                <a16:creationId xmlns:a16="http://schemas.microsoft.com/office/drawing/2014/main" id="{6511ABFA-BA5F-A713-52E5-73D46107B8E1}"/>
              </a:ext>
            </a:extLst>
          </p:cNvPr>
          <p:cNvSpPr/>
          <p:nvPr/>
        </p:nvSpPr>
        <p:spPr>
          <a:xfrm>
            <a:off x="5459236" y="4582985"/>
            <a:ext cx="152969" cy="150767"/>
          </a:xfrm>
          <a:prstGeom prst="ellipse">
            <a:avLst/>
          </a:prstGeom>
          <a:solidFill>
            <a:srgbClr val="009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TextBox 982">
            <a:extLst>
              <a:ext uri="{FF2B5EF4-FFF2-40B4-BE49-F238E27FC236}">
                <a16:creationId xmlns:a16="http://schemas.microsoft.com/office/drawing/2014/main" id="{0E018C5F-FEAE-0B57-1FF8-D93C5F41BE1B}"/>
              </a:ext>
            </a:extLst>
          </p:cNvPr>
          <p:cNvSpPr txBox="1"/>
          <p:nvPr/>
        </p:nvSpPr>
        <p:spPr>
          <a:xfrm>
            <a:off x="5761478" y="3380499"/>
            <a:ext cx="3210168" cy="9694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219170">
              <a:spcBef>
                <a:spcPts val="600"/>
              </a:spcBef>
              <a:defRPr/>
            </a:pP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Regulations </a:t>
            </a:r>
          </a:p>
          <a:p>
            <a:pPr defTabSz="1219170">
              <a:spcBef>
                <a:spcPts val="600"/>
              </a:spcBef>
              <a:defRPr/>
            </a:pPr>
            <a:r>
              <a:rPr lang="en-ZM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 Light" panose="02040302050405020303" pitchFamily="18" charset="0"/>
              </a:rPr>
              <a:t>The ICT (Universal Access) Regulations – 2012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Georgia Pro Light" panose="02040302050405020303" pitchFamily="18" charset="0"/>
            </a:endParaRPr>
          </a:p>
          <a:p>
            <a:pPr defTabSz="1219170">
              <a:spcBef>
                <a:spcPts val="600"/>
              </a:spcBef>
              <a:defRPr/>
            </a:pPr>
            <a:r>
              <a:rPr lang="en-ZM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 Light" panose="02040302050405020303" pitchFamily="18" charset="0"/>
              </a:rPr>
              <a:t>The Radiocommunication – 2010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Georgia Pro Light" panose="02040302050405020303" pitchFamily="18" charset="0"/>
            </a:endParaRPr>
          </a:p>
          <a:p>
            <a:pPr defTabSz="1219170">
              <a:spcBef>
                <a:spcPts val="600"/>
              </a:spcBef>
              <a:defRPr/>
            </a:pPr>
            <a:r>
              <a:rPr lang="en-ZM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 Light" panose="02040302050405020303" pitchFamily="18" charset="0"/>
              </a:rPr>
              <a:t>The Postal service (General) Regulations – 2016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Georgia Pro Light" panose="02040302050405020303" pitchFamily="18" charset="0"/>
            </a:endParaRPr>
          </a:p>
        </p:txBody>
      </p:sp>
      <p:sp>
        <p:nvSpPr>
          <p:cNvPr id="984" name="TextBox 983">
            <a:extLst>
              <a:ext uri="{FF2B5EF4-FFF2-40B4-BE49-F238E27FC236}">
                <a16:creationId xmlns:a16="http://schemas.microsoft.com/office/drawing/2014/main" id="{1D0E8820-C197-4CFA-96E7-531A2ABE7079}"/>
              </a:ext>
            </a:extLst>
          </p:cNvPr>
          <p:cNvSpPr txBox="1"/>
          <p:nvPr/>
        </p:nvSpPr>
        <p:spPr>
          <a:xfrm>
            <a:off x="5761478" y="4564227"/>
            <a:ext cx="3577705" cy="149271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219170">
              <a:spcBef>
                <a:spcPts val="600"/>
              </a:spcBef>
              <a:defRPr/>
            </a:pP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Guidelines</a:t>
            </a:r>
          </a:p>
          <a:p>
            <a:pPr defTabSz="1219170">
              <a:spcBef>
                <a:spcPts val="600"/>
              </a:spcBef>
              <a:buNone/>
              <a:defRPr/>
            </a:pPr>
            <a:r>
              <a:rPr lang="en-ZM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 Light" panose="02040302050405020303" pitchFamily="18" charset="0"/>
              </a:rPr>
              <a:t>QoS Guidelines - 2024</a:t>
            </a:r>
          </a:p>
          <a:p>
            <a:pPr defTabSz="1219170">
              <a:spcBef>
                <a:spcPts val="600"/>
              </a:spcBef>
              <a:buNone/>
              <a:defRPr/>
            </a:pPr>
            <a:r>
              <a:rPr lang="en-ZM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 Light" panose="02040302050405020303" pitchFamily="18" charset="0"/>
              </a:rPr>
              <a:t>Licensing Guidelines - 2017</a:t>
            </a:r>
          </a:p>
          <a:p>
            <a:pPr defTabSz="1219170">
              <a:spcBef>
                <a:spcPts val="600"/>
              </a:spcBef>
              <a:buNone/>
              <a:defRPr/>
            </a:pPr>
            <a:r>
              <a:rPr lang="en-ZM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 Light" panose="02040302050405020303" pitchFamily="18" charset="0"/>
              </a:rPr>
              <a:t>Installation Guidelines</a:t>
            </a:r>
          </a:p>
          <a:p>
            <a:pPr defTabSz="1219170">
              <a:spcBef>
                <a:spcPts val="600"/>
              </a:spcBef>
              <a:buNone/>
              <a:defRPr/>
            </a:pPr>
            <a:r>
              <a:rPr lang="en-ZM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 Light" panose="02040302050405020303" pitchFamily="18" charset="0"/>
              </a:rPr>
              <a:t>Code of Conduct for ICT Service Providers - 2019</a:t>
            </a:r>
          </a:p>
          <a:p>
            <a:pPr defTabSz="1219170">
              <a:spcBef>
                <a:spcPts val="600"/>
              </a:spcBef>
              <a:defRPr/>
            </a:pPr>
            <a:r>
              <a:rPr lang="en-ZM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 Light" panose="02040302050405020303" pitchFamily="18" charset="0"/>
              </a:rPr>
              <a:t>Consumer Protection Guidelines - April 2019</a:t>
            </a:r>
          </a:p>
        </p:txBody>
      </p:sp>
      <p:sp>
        <p:nvSpPr>
          <p:cNvPr id="985" name="Oval 984">
            <a:extLst>
              <a:ext uri="{FF2B5EF4-FFF2-40B4-BE49-F238E27FC236}">
                <a16:creationId xmlns:a16="http://schemas.microsoft.com/office/drawing/2014/main" id="{DB9F4C96-B6A0-B78D-B54C-A38D8C3F853A}"/>
              </a:ext>
            </a:extLst>
          </p:cNvPr>
          <p:cNvSpPr/>
          <p:nvPr/>
        </p:nvSpPr>
        <p:spPr>
          <a:xfrm>
            <a:off x="5459235" y="3415683"/>
            <a:ext cx="152969" cy="150767"/>
          </a:xfrm>
          <a:prstGeom prst="ellipse">
            <a:avLst/>
          </a:prstGeom>
          <a:solidFill>
            <a:srgbClr val="009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6" name="Oval 985">
            <a:extLst>
              <a:ext uri="{FF2B5EF4-FFF2-40B4-BE49-F238E27FC236}">
                <a16:creationId xmlns:a16="http://schemas.microsoft.com/office/drawing/2014/main" id="{56EB170E-BD7D-D1F2-B08B-4F68228D986C}"/>
              </a:ext>
            </a:extLst>
          </p:cNvPr>
          <p:cNvSpPr/>
          <p:nvPr/>
        </p:nvSpPr>
        <p:spPr>
          <a:xfrm>
            <a:off x="5459235" y="2232404"/>
            <a:ext cx="152969" cy="150767"/>
          </a:xfrm>
          <a:prstGeom prst="ellipse">
            <a:avLst/>
          </a:prstGeom>
          <a:solidFill>
            <a:srgbClr val="009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8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8B9B5-DB96-9CB8-18B2-0FAAECE9B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1FFD826-8E35-DF8A-103B-0D0F24390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012" y="6091887"/>
            <a:ext cx="3113988" cy="62279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16F2046-B8D0-51F8-72F7-7D178C2C3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85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009DD8"/>
                </a:solidFill>
                <a:latin typeface="Avenir Book"/>
                <a:cs typeface="Calibri"/>
              </a:rPr>
              <a:t>Broadband penetration and expansion</a:t>
            </a:r>
            <a:endParaRPr lang="en-GB" sz="6000" b="1" dirty="0">
              <a:solidFill>
                <a:srgbClr val="009DD8"/>
              </a:solidFill>
              <a:latin typeface="Avenir Book"/>
              <a:cs typeface="Calibri"/>
            </a:endParaRPr>
          </a:p>
        </p:txBody>
      </p:sp>
      <p:sp>
        <p:nvSpPr>
          <p:cNvPr id="3" name="Google Shape;2538;p40">
            <a:extLst>
              <a:ext uri="{FF2B5EF4-FFF2-40B4-BE49-F238E27FC236}">
                <a16:creationId xmlns:a16="http://schemas.microsoft.com/office/drawing/2014/main" id="{6D1C17C7-E5B3-1F47-7A74-7F71F37AA984}"/>
              </a:ext>
            </a:extLst>
          </p:cNvPr>
          <p:cNvSpPr/>
          <p:nvPr/>
        </p:nvSpPr>
        <p:spPr>
          <a:xfrm rot="16200000">
            <a:off x="1139742" y="3440411"/>
            <a:ext cx="2384592" cy="1064136"/>
          </a:xfrm>
          <a:prstGeom prst="flowChartTerminator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4" name="Google Shape;2539;p40">
            <a:extLst>
              <a:ext uri="{FF2B5EF4-FFF2-40B4-BE49-F238E27FC236}">
                <a16:creationId xmlns:a16="http://schemas.microsoft.com/office/drawing/2014/main" id="{3F78B42F-9410-68F1-8D3A-1ED641BC5EE4}"/>
              </a:ext>
            </a:extLst>
          </p:cNvPr>
          <p:cNvSpPr/>
          <p:nvPr/>
        </p:nvSpPr>
        <p:spPr>
          <a:xfrm>
            <a:off x="1802580" y="3743710"/>
            <a:ext cx="1074038" cy="1638315"/>
          </a:xfrm>
          <a:prstGeom prst="can">
            <a:avLst>
              <a:gd name="adj" fmla="val 50432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55.5%</a:t>
            </a:r>
            <a:endParaRPr sz="16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5C533E-D30A-F434-121D-350C38F2D679}"/>
              </a:ext>
            </a:extLst>
          </p:cNvPr>
          <p:cNvCxnSpPr>
            <a:cxnSpLocks/>
          </p:cNvCxnSpPr>
          <p:nvPr/>
        </p:nvCxnSpPr>
        <p:spPr>
          <a:xfrm>
            <a:off x="1424763" y="5380074"/>
            <a:ext cx="61987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Google Shape;2538;p40">
            <a:extLst>
              <a:ext uri="{FF2B5EF4-FFF2-40B4-BE49-F238E27FC236}">
                <a16:creationId xmlns:a16="http://schemas.microsoft.com/office/drawing/2014/main" id="{2922BE33-FBC7-B329-398A-6CBAA6664450}"/>
              </a:ext>
            </a:extLst>
          </p:cNvPr>
          <p:cNvSpPr/>
          <p:nvPr/>
        </p:nvSpPr>
        <p:spPr>
          <a:xfrm rot="16200000">
            <a:off x="3312328" y="3422688"/>
            <a:ext cx="2384592" cy="1064136"/>
          </a:xfrm>
          <a:prstGeom prst="flowChartTerminator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1" name="Google Shape;2539;p40">
            <a:extLst>
              <a:ext uri="{FF2B5EF4-FFF2-40B4-BE49-F238E27FC236}">
                <a16:creationId xmlns:a16="http://schemas.microsoft.com/office/drawing/2014/main" id="{BF62DE88-DA48-2F18-13B7-6A4F83F1DBFB}"/>
              </a:ext>
            </a:extLst>
          </p:cNvPr>
          <p:cNvSpPr/>
          <p:nvPr/>
        </p:nvSpPr>
        <p:spPr>
          <a:xfrm>
            <a:off x="3975166" y="3508746"/>
            <a:ext cx="1074038" cy="1855556"/>
          </a:xfrm>
          <a:prstGeom prst="can">
            <a:avLst>
              <a:gd name="adj" fmla="val 5043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70%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12" name="Google Shape;2538;p40">
            <a:extLst>
              <a:ext uri="{FF2B5EF4-FFF2-40B4-BE49-F238E27FC236}">
                <a16:creationId xmlns:a16="http://schemas.microsoft.com/office/drawing/2014/main" id="{2491000F-BCBC-AC23-2B20-BB25E3FB643C}"/>
              </a:ext>
            </a:extLst>
          </p:cNvPr>
          <p:cNvSpPr/>
          <p:nvPr/>
        </p:nvSpPr>
        <p:spPr>
          <a:xfrm rot="16200000">
            <a:off x="5353790" y="3422684"/>
            <a:ext cx="2384592" cy="1064136"/>
          </a:xfrm>
          <a:prstGeom prst="flowChartTerminator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3" name="Google Shape;2539;p40">
            <a:extLst>
              <a:ext uri="{FF2B5EF4-FFF2-40B4-BE49-F238E27FC236}">
                <a16:creationId xmlns:a16="http://schemas.microsoft.com/office/drawing/2014/main" id="{E73BE2BE-FF34-2B06-832A-02A3AF36A019}"/>
              </a:ext>
            </a:extLst>
          </p:cNvPr>
          <p:cNvSpPr/>
          <p:nvPr/>
        </p:nvSpPr>
        <p:spPr>
          <a:xfrm>
            <a:off x="6016628" y="3217786"/>
            <a:ext cx="1074038" cy="2146512"/>
          </a:xfrm>
          <a:prstGeom prst="can">
            <a:avLst>
              <a:gd name="adj" fmla="val 50432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80%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88305B-8114-D3E6-F1D1-614CA2AF7E50}"/>
              </a:ext>
            </a:extLst>
          </p:cNvPr>
          <p:cNvSpPr/>
          <p:nvPr/>
        </p:nvSpPr>
        <p:spPr>
          <a:xfrm>
            <a:off x="1714906" y="5497030"/>
            <a:ext cx="1251574" cy="308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endParaRPr lang="en-ZM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818A7D-88D4-BA61-FE8A-F9708D869E19}"/>
              </a:ext>
            </a:extLst>
          </p:cNvPr>
          <p:cNvSpPr/>
          <p:nvPr/>
        </p:nvSpPr>
        <p:spPr>
          <a:xfrm>
            <a:off x="3908762" y="5500573"/>
            <a:ext cx="1251574" cy="308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  <a:endParaRPr lang="en-ZM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4CAC83-C02A-F01D-5181-E39CADB6090B}"/>
              </a:ext>
            </a:extLst>
          </p:cNvPr>
          <p:cNvSpPr/>
          <p:nvPr/>
        </p:nvSpPr>
        <p:spPr>
          <a:xfrm>
            <a:off x="5920299" y="5495258"/>
            <a:ext cx="1251574" cy="308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2030</a:t>
            </a:r>
            <a:endParaRPr lang="en-ZM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97A12AD-F1DC-411B-F056-3B100F631750}"/>
              </a:ext>
            </a:extLst>
          </p:cNvPr>
          <p:cNvCxnSpPr>
            <a:cxnSpLocks/>
          </p:cNvCxnSpPr>
          <p:nvPr/>
        </p:nvCxnSpPr>
        <p:spPr>
          <a:xfrm>
            <a:off x="1329071" y="3954751"/>
            <a:ext cx="6326372" cy="0"/>
          </a:xfrm>
          <a:prstGeom prst="line">
            <a:avLst/>
          </a:prstGeom>
          <a:ln w="63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A23F66-7F62-CC41-A356-01CC8F001631}"/>
              </a:ext>
            </a:extLst>
          </p:cNvPr>
          <p:cNvCxnSpPr>
            <a:cxnSpLocks/>
          </p:cNvCxnSpPr>
          <p:nvPr/>
        </p:nvCxnSpPr>
        <p:spPr>
          <a:xfrm>
            <a:off x="1343246" y="3745641"/>
            <a:ext cx="6326372" cy="0"/>
          </a:xfrm>
          <a:prstGeom prst="line">
            <a:avLst/>
          </a:prstGeom>
          <a:ln w="63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5E5A4A9-E3F3-0C7F-2DCB-2ED19A0268FE}"/>
              </a:ext>
            </a:extLst>
          </p:cNvPr>
          <p:cNvCxnSpPr>
            <a:cxnSpLocks/>
          </p:cNvCxnSpPr>
          <p:nvPr/>
        </p:nvCxnSpPr>
        <p:spPr>
          <a:xfrm>
            <a:off x="1332609" y="3490447"/>
            <a:ext cx="6326372" cy="0"/>
          </a:xfrm>
          <a:prstGeom prst="line">
            <a:avLst/>
          </a:prstGeom>
          <a:ln w="63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Arrow: Up 28">
            <a:extLst>
              <a:ext uri="{FF2B5EF4-FFF2-40B4-BE49-F238E27FC236}">
                <a16:creationId xmlns:a16="http://schemas.microsoft.com/office/drawing/2014/main" id="{93A28986-F644-AE41-EE2D-3A838B100F76}"/>
              </a:ext>
            </a:extLst>
          </p:cNvPr>
          <p:cNvSpPr/>
          <p:nvPr/>
        </p:nvSpPr>
        <p:spPr>
          <a:xfrm>
            <a:off x="3446769" y="3742662"/>
            <a:ext cx="136406" cy="210132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M" sz="800" dirty="0"/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85D1C404-D74E-A2C1-A311-C784452D522D}"/>
              </a:ext>
            </a:extLst>
          </p:cNvPr>
          <p:cNvSpPr/>
          <p:nvPr/>
        </p:nvSpPr>
        <p:spPr>
          <a:xfrm>
            <a:off x="5481127" y="3512290"/>
            <a:ext cx="136406" cy="210132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M" sz="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CD4E8FE-EB32-6B34-7B4E-A84A93EE792A}"/>
              </a:ext>
            </a:extLst>
          </p:cNvPr>
          <p:cNvSpPr/>
          <p:nvPr/>
        </p:nvSpPr>
        <p:spPr>
          <a:xfrm>
            <a:off x="2942735" y="3718420"/>
            <a:ext cx="625787" cy="30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14.5%</a:t>
            </a:r>
            <a:endParaRPr lang="en-ZM" sz="1050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B87698-B130-3611-3F75-6B24A190DCEE}"/>
              </a:ext>
            </a:extLst>
          </p:cNvPr>
          <p:cNvSpPr/>
          <p:nvPr/>
        </p:nvSpPr>
        <p:spPr>
          <a:xfrm>
            <a:off x="4998371" y="3477415"/>
            <a:ext cx="625787" cy="30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10%</a:t>
            </a:r>
            <a:endParaRPr lang="en-ZM" sz="1050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0AAB2D-B373-EFFE-3AA2-B513BB4CD171}"/>
              </a:ext>
            </a:extLst>
          </p:cNvPr>
          <p:cNvSpPr txBox="1"/>
          <p:nvPr/>
        </p:nvSpPr>
        <p:spPr>
          <a:xfrm>
            <a:off x="2730806" y="2395428"/>
            <a:ext cx="345735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6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Broadband Penetration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9CCE6C-C80B-4F24-09FD-9B65C67E002E}"/>
              </a:ext>
            </a:extLst>
          </p:cNvPr>
          <p:cNvSpPr txBox="1"/>
          <p:nvPr/>
        </p:nvSpPr>
        <p:spPr>
          <a:xfrm>
            <a:off x="7623543" y="2409163"/>
            <a:ext cx="4476307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6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Expansion strategy</a:t>
            </a:r>
          </a:p>
          <a:p>
            <a:pPr marL="800100" lvl="1" indent="-3429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 of national 5G road map</a:t>
            </a:r>
          </a:p>
          <a:p>
            <a:pPr marL="800100" lvl="1" indent="-3429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Release of sub-1GHz spectrum</a:t>
            </a:r>
          </a:p>
          <a:p>
            <a:pPr marL="800100" lvl="1" indent="-3429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 of Universal Access strategy</a:t>
            </a:r>
          </a:p>
          <a:p>
            <a:pPr marL="800100" lvl="1" indent="-3429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Attachment of special/ population coverage license conditions to prime </a:t>
            </a:r>
            <a:r>
              <a:rPr lang="en-US" altLang="en-US" sz="16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sprectrum</a:t>
            </a:r>
            <a:endParaRPr lang="en-US" altLang="en-US" sz="16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34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E477C-0C01-8E55-AF15-3E0EF771B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0F4D5B5-3CB0-6149-AD7F-0EF7D16D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012" y="6091887"/>
            <a:ext cx="3113988" cy="622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E5AFCA-CDDD-3450-DC63-C3444A3E517F}"/>
              </a:ext>
            </a:extLst>
          </p:cNvPr>
          <p:cNvSpPr txBox="1"/>
          <p:nvPr/>
        </p:nvSpPr>
        <p:spPr>
          <a:xfrm>
            <a:off x="9153884" y="2961800"/>
            <a:ext cx="1132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>
                <a:solidFill>
                  <a:schemeClr val="bg1"/>
                </a:solidFill>
                <a:latin typeface="avenir"/>
              </a:rPr>
              <a:t>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5CE3667-EF57-6835-04BE-0F95DA8B4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859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9DD8"/>
                </a:solidFill>
                <a:latin typeface="Avenir Book"/>
                <a:cs typeface="Calibri"/>
              </a:rPr>
              <a:t>Broadband coverage</a:t>
            </a:r>
            <a:endParaRPr lang="en-GB" sz="6000" b="1" dirty="0">
              <a:solidFill>
                <a:srgbClr val="009DD8"/>
              </a:solidFill>
              <a:latin typeface="Avenir Book"/>
              <a:cs typeface="Calibri"/>
            </a:endParaRPr>
          </a:p>
        </p:txBody>
      </p: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17F7E5D4-7478-3C83-6B5F-4A23F1BA49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3634751"/>
              </p:ext>
            </p:extLst>
          </p:nvPr>
        </p:nvGraphicFramePr>
        <p:xfrm>
          <a:off x="681049" y="1633167"/>
          <a:ext cx="3082657" cy="398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DC6A7E74-174D-2048-8FE7-0981AEB4E5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8783860"/>
              </p:ext>
            </p:extLst>
          </p:nvPr>
        </p:nvGraphicFramePr>
        <p:xfrm>
          <a:off x="4285495" y="1590636"/>
          <a:ext cx="3082657" cy="398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7B26D693-D7B7-9CF9-CDF3-DA72E1FDD6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524911"/>
              </p:ext>
            </p:extLst>
          </p:nvPr>
        </p:nvGraphicFramePr>
        <p:xfrm>
          <a:off x="7879315" y="1580005"/>
          <a:ext cx="3082657" cy="398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80763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3C6420B-D4D3-09C6-6C44-068837B87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012" y="6091887"/>
            <a:ext cx="3113988" cy="62279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BC617CE-6977-B452-51DC-9B9D3B14AB49}"/>
              </a:ext>
            </a:extLst>
          </p:cNvPr>
          <p:cNvSpPr txBox="1">
            <a:spLocks/>
          </p:cNvSpPr>
          <p:nvPr/>
        </p:nvSpPr>
        <p:spPr>
          <a:xfrm>
            <a:off x="433456" y="2972464"/>
            <a:ext cx="11325087" cy="91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>
                <a:solidFill>
                  <a:srgbClr val="009DD8"/>
                </a:solidFill>
              </a:rPr>
              <a:t>Q&amp;As</a:t>
            </a:r>
            <a:endParaRPr lang="en-GB" sz="1600">
              <a:solidFill>
                <a:srgbClr val="009D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9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E61AAD99A901438D9BC061B6D8E5BF" ma:contentTypeVersion="4" ma:contentTypeDescription="Create a new document." ma:contentTypeScope="" ma:versionID="098befd53edc140e6a38b8b5e7e076b7">
  <xsd:schema xmlns:xsd="http://www.w3.org/2001/XMLSchema" xmlns:xs="http://www.w3.org/2001/XMLSchema" xmlns:p="http://schemas.microsoft.com/office/2006/metadata/properties" xmlns:ns2="7bbce149-ba0e-4c7d-b138-75737535ebd3" targetNamespace="http://schemas.microsoft.com/office/2006/metadata/properties" ma:root="true" ma:fieldsID="072f68eb08736e4a615e48af1997bbbd" ns2:_="">
    <xsd:import namespace="7bbce149-ba0e-4c7d-b138-75737535eb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bce149-ba0e-4c7d-b138-75737535eb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89579F-66C8-49DD-B5BA-5C739ACC74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1D3316-0A8A-4DD9-B11D-A8C664A4C46B}">
  <ds:schemaRefs>
    <ds:schemaRef ds:uri="7bbce149-ba0e-4c7d-b138-75737535eb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D04F94-A542-427E-B92F-C5A581A878CF}">
  <ds:schemaRefs>
    <ds:schemaRef ds:uri="1852a250-d143-4d1f-8398-96554ba0ccbc"/>
    <ds:schemaRef ds:uri="2070225d-f8cc-45f8-ade6-a00ef6a38cd3"/>
    <ds:schemaRef ds:uri="ad7bcb22-7a6b-4757-9a03-b66ef93c84c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624</TotalTime>
  <Words>276</Words>
  <Application>Microsoft Office PowerPoint</Application>
  <PresentationFormat>Widescreen</PresentationFormat>
  <Paragraphs>72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Aptos</vt:lpstr>
      <vt:lpstr>Aptos Display</vt:lpstr>
      <vt:lpstr>Arial</vt:lpstr>
      <vt:lpstr>avenir</vt:lpstr>
      <vt:lpstr>Avenir Book</vt:lpstr>
      <vt:lpstr>Calibri</vt:lpstr>
      <vt:lpstr>Courier New</vt:lpstr>
      <vt:lpstr>Georgia</vt:lpstr>
      <vt:lpstr>Georgia Pro Light</vt:lpstr>
      <vt:lpstr>Tahoma</vt:lpstr>
      <vt:lpstr>Office Theme</vt:lpstr>
      <vt:lpstr>PowerPoint Presentation</vt:lpstr>
      <vt:lpstr>PowerPoint Presentation</vt:lpstr>
      <vt:lpstr>Introduction</vt:lpstr>
      <vt:lpstr>Policy frameworks</vt:lpstr>
      <vt:lpstr>Broadband penetration and expansion</vt:lpstr>
      <vt:lpstr>Broadband coverage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Support to Africa’s National Broadband Mapping Systems (Africa-BB-Maps) </dc:title>
  <dc:creator>Isabella Rinaldi</dc:creator>
  <cp:lastModifiedBy>Oswald Kooma</cp:lastModifiedBy>
  <cp:revision>48</cp:revision>
  <dcterms:created xsi:type="dcterms:W3CDTF">2024-10-31T21:56:45Z</dcterms:created>
  <dcterms:modified xsi:type="dcterms:W3CDTF">2025-03-21T14:47:38Z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0x010100D1E61AAD99A901438D9BC061B6D8E5BF</vt:lpwstr>
  </property>
  <property fmtid="{D5CDD505-2E9C-101B-9397-08002B2CF9AE}" pid="3" name="MediaServiceImageTags">
    <vt:lpwstr/>
  </property>
</Properties>
</file>