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304" r:id="rId5"/>
    <p:sldId id="275" r:id="rId6"/>
    <p:sldId id="314" r:id="rId7"/>
    <p:sldId id="317" r:id="rId8"/>
    <p:sldId id="316" r:id="rId9"/>
    <p:sldId id="315" r:id="rId10"/>
    <p:sldId id="300" r:id="rId11"/>
  </p:sldIdLst>
  <p:sldSz cx="12192000" cy="6858000"/>
  <p:notesSz cx="6858000" cy="9144000"/>
  <p:defaultText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D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92" autoAdjust="0"/>
    <p:restoredTop sz="94660"/>
  </p:normalViewPr>
  <p:slideViewPr>
    <p:cSldViewPr snapToGrid="0">
      <p:cViewPr>
        <p:scale>
          <a:sx n="69" d="100"/>
          <a:sy n="69" d="100"/>
        </p:scale>
        <p:origin x="520"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C3632-8533-3D06-E80A-2BFA0B8CB82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IT"/>
          </a:p>
        </p:txBody>
      </p:sp>
      <p:sp>
        <p:nvSpPr>
          <p:cNvPr id="3" name="Subtitle 2">
            <a:extLst>
              <a:ext uri="{FF2B5EF4-FFF2-40B4-BE49-F238E27FC236}">
                <a16:creationId xmlns:a16="http://schemas.microsoft.com/office/drawing/2014/main" id="{0C68AFA0-9C33-C793-3A32-20002D4EA3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IT"/>
          </a:p>
        </p:txBody>
      </p:sp>
      <p:sp>
        <p:nvSpPr>
          <p:cNvPr id="4" name="Date Placeholder 3">
            <a:extLst>
              <a:ext uri="{FF2B5EF4-FFF2-40B4-BE49-F238E27FC236}">
                <a16:creationId xmlns:a16="http://schemas.microsoft.com/office/drawing/2014/main" id="{0B43B427-6345-B54C-083E-F56FBF92215E}"/>
              </a:ext>
            </a:extLst>
          </p:cNvPr>
          <p:cNvSpPr>
            <a:spLocks noGrp="1"/>
          </p:cNvSpPr>
          <p:nvPr>
            <p:ph type="dt" sz="half" idx="10"/>
          </p:nvPr>
        </p:nvSpPr>
        <p:spPr/>
        <p:txBody>
          <a:bodyPr/>
          <a:lstStyle/>
          <a:p>
            <a:fld id="{C483EA3F-71E4-9B47-9A60-8356E44FFAE7}" type="datetimeFigureOut">
              <a:rPr lang="en-IT" smtClean="0"/>
              <a:t>03/26/2025</a:t>
            </a:fld>
            <a:endParaRPr lang="en-IT"/>
          </a:p>
        </p:txBody>
      </p:sp>
      <p:sp>
        <p:nvSpPr>
          <p:cNvPr id="5" name="Footer Placeholder 4">
            <a:extLst>
              <a:ext uri="{FF2B5EF4-FFF2-40B4-BE49-F238E27FC236}">
                <a16:creationId xmlns:a16="http://schemas.microsoft.com/office/drawing/2014/main" id="{0152FCBD-3BB4-8B66-0B30-8B9330EB5012}"/>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A8A27283-4A1F-D220-6B78-25AAD148F360}"/>
              </a:ext>
            </a:extLst>
          </p:cNvPr>
          <p:cNvSpPr>
            <a:spLocks noGrp="1"/>
          </p:cNvSpPr>
          <p:nvPr>
            <p:ph type="sldNum" sz="quarter" idx="12"/>
          </p:nvPr>
        </p:nvSpPr>
        <p:spPr/>
        <p:txBody>
          <a:bodyPr/>
          <a:lstStyle/>
          <a:p>
            <a:fld id="{F2DA2E96-DFDD-ED42-9083-514679DCC81E}" type="slidenum">
              <a:rPr lang="en-IT" smtClean="0"/>
              <a:t>‹#›</a:t>
            </a:fld>
            <a:endParaRPr lang="en-IT"/>
          </a:p>
        </p:txBody>
      </p:sp>
    </p:spTree>
    <p:extLst>
      <p:ext uri="{BB962C8B-B14F-4D97-AF65-F5344CB8AC3E}">
        <p14:creationId xmlns:p14="http://schemas.microsoft.com/office/powerpoint/2010/main" val="2320174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A4EEE-1E84-0B7C-B547-8145BBEB1C1E}"/>
              </a:ext>
            </a:extLst>
          </p:cNvPr>
          <p:cNvSpPr>
            <a:spLocks noGrp="1"/>
          </p:cNvSpPr>
          <p:nvPr>
            <p:ph type="title"/>
          </p:nvPr>
        </p:nvSpPr>
        <p:spPr/>
        <p:txBody>
          <a:bodyPr/>
          <a:lstStyle/>
          <a:p>
            <a:r>
              <a:rPr lang="en-GB"/>
              <a:t>Click to edit Master title style</a:t>
            </a:r>
            <a:endParaRPr lang="en-IT"/>
          </a:p>
        </p:txBody>
      </p:sp>
      <p:sp>
        <p:nvSpPr>
          <p:cNvPr id="3" name="Vertical Text Placeholder 2">
            <a:extLst>
              <a:ext uri="{FF2B5EF4-FFF2-40B4-BE49-F238E27FC236}">
                <a16:creationId xmlns:a16="http://schemas.microsoft.com/office/drawing/2014/main" id="{C4EB4260-534E-111D-A6F5-6EF011A7C3F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671022F5-35E8-2F34-BE0B-2AA951B9CC23}"/>
              </a:ext>
            </a:extLst>
          </p:cNvPr>
          <p:cNvSpPr>
            <a:spLocks noGrp="1"/>
          </p:cNvSpPr>
          <p:nvPr>
            <p:ph type="dt" sz="half" idx="10"/>
          </p:nvPr>
        </p:nvSpPr>
        <p:spPr/>
        <p:txBody>
          <a:bodyPr/>
          <a:lstStyle/>
          <a:p>
            <a:fld id="{C483EA3F-71E4-9B47-9A60-8356E44FFAE7}" type="datetimeFigureOut">
              <a:rPr lang="en-IT" smtClean="0"/>
              <a:t>03/26/2025</a:t>
            </a:fld>
            <a:endParaRPr lang="en-IT"/>
          </a:p>
        </p:txBody>
      </p:sp>
      <p:sp>
        <p:nvSpPr>
          <p:cNvPr id="5" name="Footer Placeholder 4">
            <a:extLst>
              <a:ext uri="{FF2B5EF4-FFF2-40B4-BE49-F238E27FC236}">
                <a16:creationId xmlns:a16="http://schemas.microsoft.com/office/drawing/2014/main" id="{265DBB64-B51B-C4F2-55EA-DDE11F84588E}"/>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341248C9-5A86-474E-E4D0-285D34C637BE}"/>
              </a:ext>
            </a:extLst>
          </p:cNvPr>
          <p:cNvSpPr>
            <a:spLocks noGrp="1"/>
          </p:cNvSpPr>
          <p:nvPr>
            <p:ph type="sldNum" sz="quarter" idx="12"/>
          </p:nvPr>
        </p:nvSpPr>
        <p:spPr/>
        <p:txBody>
          <a:bodyPr/>
          <a:lstStyle/>
          <a:p>
            <a:fld id="{F2DA2E96-DFDD-ED42-9083-514679DCC81E}" type="slidenum">
              <a:rPr lang="en-IT" smtClean="0"/>
              <a:t>‹#›</a:t>
            </a:fld>
            <a:endParaRPr lang="en-IT"/>
          </a:p>
        </p:txBody>
      </p:sp>
    </p:spTree>
    <p:extLst>
      <p:ext uri="{BB962C8B-B14F-4D97-AF65-F5344CB8AC3E}">
        <p14:creationId xmlns:p14="http://schemas.microsoft.com/office/powerpoint/2010/main" val="2993564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3F4D1C-5705-E502-FA11-EFA706DA65C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IT"/>
          </a:p>
        </p:txBody>
      </p:sp>
      <p:sp>
        <p:nvSpPr>
          <p:cNvPr id="3" name="Vertical Text Placeholder 2">
            <a:extLst>
              <a:ext uri="{FF2B5EF4-FFF2-40B4-BE49-F238E27FC236}">
                <a16:creationId xmlns:a16="http://schemas.microsoft.com/office/drawing/2014/main" id="{B02AEA1A-3314-15F5-CEC9-8F4B8B7C154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76325BCA-3E8D-9B85-5141-2207CDEB33BC}"/>
              </a:ext>
            </a:extLst>
          </p:cNvPr>
          <p:cNvSpPr>
            <a:spLocks noGrp="1"/>
          </p:cNvSpPr>
          <p:nvPr>
            <p:ph type="dt" sz="half" idx="10"/>
          </p:nvPr>
        </p:nvSpPr>
        <p:spPr/>
        <p:txBody>
          <a:bodyPr/>
          <a:lstStyle/>
          <a:p>
            <a:fld id="{C483EA3F-71E4-9B47-9A60-8356E44FFAE7}" type="datetimeFigureOut">
              <a:rPr lang="en-IT" smtClean="0"/>
              <a:t>03/26/2025</a:t>
            </a:fld>
            <a:endParaRPr lang="en-IT"/>
          </a:p>
        </p:txBody>
      </p:sp>
      <p:sp>
        <p:nvSpPr>
          <p:cNvPr id="5" name="Footer Placeholder 4">
            <a:extLst>
              <a:ext uri="{FF2B5EF4-FFF2-40B4-BE49-F238E27FC236}">
                <a16:creationId xmlns:a16="http://schemas.microsoft.com/office/drawing/2014/main" id="{072055C3-BE9D-9416-49F3-092F312B24CD}"/>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F6BA709C-B0BE-EC15-9548-B91811DCA7CE}"/>
              </a:ext>
            </a:extLst>
          </p:cNvPr>
          <p:cNvSpPr>
            <a:spLocks noGrp="1"/>
          </p:cNvSpPr>
          <p:nvPr>
            <p:ph type="sldNum" sz="quarter" idx="12"/>
          </p:nvPr>
        </p:nvSpPr>
        <p:spPr/>
        <p:txBody>
          <a:bodyPr/>
          <a:lstStyle/>
          <a:p>
            <a:fld id="{F2DA2E96-DFDD-ED42-9083-514679DCC81E}" type="slidenum">
              <a:rPr lang="en-IT" smtClean="0"/>
              <a:t>‹#›</a:t>
            </a:fld>
            <a:endParaRPr lang="en-IT"/>
          </a:p>
        </p:txBody>
      </p:sp>
    </p:spTree>
    <p:extLst>
      <p:ext uri="{BB962C8B-B14F-4D97-AF65-F5344CB8AC3E}">
        <p14:creationId xmlns:p14="http://schemas.microsoft.com/office/powerpoint/2010/main" val="2443358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2986D-A2CA-ECCA-0CD0-B33E3F438FB8}"/>
              </a:ext>
            </a:extLst>
          </p:cNvPr>
          <p:cNvSpPr>
            <a:spLocks noGrp="1"/>
          </p:cNvSpPr>
          <p:nvPr>
            <p:ph type="title"/>
          </p:nvPr>
        </p:nvSpPr>
        <p:spPr/>
        <p:txBody>
          <a:bodyPr/>
          <a:lstStyle/>
          <a:p>
            <a:r>
              <a:rPr lang="en-GB"/>
              <a:t>Click to edit Master title style</a:t>
            </a:r>
            <a:endParaRPr lang="en-IT"/>
          </a:p>
        </p:txBody>
      </p:sp>
      <p:sp>
        <p:nvSpPr>
          <p:cNvPr id="3" name="Content Placeholder 2">
            <a:extLst>
              <a:ext uri="{FF2B5EF4-FFF2-40B4-BE49-F238E27FC236}">
                <a16:creationId xmlns:a16="http://schemas.microsoft.com/office/drawing/2014/main" id="{085622F6-CD28-BF3C-63C3-4F8F5F5324B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B1B8356C-A047-1966-0EE1-F124FA6CBDCE}"/>
              </a:ext>
            </a:extLst>
          </p:cNvPr>
          <p:cNvSpPr>
            <a:spLocks noGrp="1"/>
          </p:cNvSpPr>
          <p:nvPr>
            <p:ph type="dt" sz="half" idx="10"/>
          </p:nvPr>
        </p:nvSpPr>
        <p:spPr/>
        <p:txBody>
          <a:bodyPr/>
          <a:lstStyle/>
          <a:p>
            <a:fld id="{C483EA3F-71E4-9B47-9A60-8356E44FFAE7}" type="datetimeFigureOut">
              <a:rPr lang="en-IT" smtClean="0"/>
              <a:t>03/26/2025</a:t>
            </a:fld>
            <a:endParaRPr lang="en-IT"/>
          </a:p>
        </p:txBody>
      </p:sp>
      <p:sp>
        <p:nvSpPr>
          <p:cNvPr id="5" name="Footer Placeholder 4">
            <a:extLst>
              <a:ext uri="{FF2B5EF4-FFF2-40B4-BE49-F238E27FC236}">
                <a16:creationId xmlns:a16="http://schemas.microsoft.com/office/drawing/2014/main" id="{2582D875-0300-906B-4CE8-47F6CEE99F29}"/>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668EBCBF-4B8C-1E74-00CB-B9FA221C7606}"/>
              </a:ext>
            </a:extLst>
          </p:cNvPr>
          <p:cNvSpPr>
            <a:spLocks noGrp="1"/>
          </p:cNvSpPr>
          <p:nvPr>
            <p:ph type="sldNum" sz="quarter" idx="12"/>
          </p:nvPr>
        </p:nvSpPr>
        <p:spPr/>
        <p:txBody>
          <a:bodyPr/>
          <a:lstStyle/>
          <a:p>
            <a:fld id="{F2DA2E96-DFDD-ED42-9083-514679DCC81E}" type="slidenum">
              <a:rPr lang="en-IT" smtClean="0"/>
              <a:t>‹#›</a:t>
            </a:fld>
            <a:endParaRPr lang="en-IT"/>
          </a:p>
        </p:txBody>
      </p:sp>
    </p:spTree>
    <p:extLst>
      <p:ext uri="{BB962C8B-B14F-4D97-AF65-F5344CB8AC3E}">
        <p14:creationId xmlns:p14="http://schemas.microsoft.com/office/powerpoint/2010/main" val="701163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01387-6AB4-F10F-7920-DFCA62F9D70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IT"/>
          </a:p>
        </p:txBody>
      </p:sp>
      <p:sp>
        <p:nvSpPr>
          <p:cNvPr id="3" name="Text Placeholder 2">
            <a:extLst>
              <a:ext uri="{FF2B5EF4-FFF2-40B4-BE49-F238E27FC236}">
                <a16:creationId xmlns:a16="http://schemas.microsoft.com/office/drawing/2014/main" id="{6AF49B54-6175-5EB3-57D9-A02815123D2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0749DF9-D6F0-F129-FFD9-22C9F6E84840}"/>
              </a:ext>
            </a:extLst>
          </p:cNvPr>
          <p:cNvSpPr>
            <a:spLocks noGrp="1"/>
          </p:cNvSpPr>
          <p:nvPr>
            <p:ph type="dt" sz="half" idx="10"/>
          </p:nvPr>
        </p:nvSpPr>
        <p:spPr/>
        <p:txBody>
          <a:bodyPr/>
          <a:lstStyle/>
          <a:p>
            <a:fld id="{C483EA3F-71E4-9B47-9A60-8356E44FFAE7}" type="datetimeFigureOut">
              <a:rPr lang="en-IT" smtClean="0"/>
              <a:t>03/26/2025</a:t>
            </a:fld>
            <a:endParaRPr lang="en-IT"/>
          </a:p>
        </p:txBody>
      </p:sp>
      <p:sp>
        <p:nvSpPr>
          <p:cNvPr id="5" name="Footer Placeholder 4">
            <a:extLst>
              <a:ext uri="{FF2B5EF4-FFF2-40B4-BE49-F238E27FC236}">
                <a16:creationId xmlns:a16="http://schemas.microsoft.com/office/drawing/2014/main" id="{332EA22F-36C7-B046-9310-EBBCC69FAC2A}"/>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078DAC86-FD7F-4E9B-9E0F-A0F4EA28D07B}"/>
              </a:ext>
            </a:extLst>
          </p:cNvPr>
          <p:cNvSpPr>
            <a:spLocks noGrp="1"/>
          </p:cNvSpPr>
          <p:nvPr>
            <p:ph type="sldNum" sz="quarter" idx="12"/>
          </p:nvPr>
        </p:nvSpPr>
        <p:spPr/>
        <p:txBody>
          <a:bodyPr/>
          <a:lstStyle/>
          <a:p>
            <a:fld id="{F2DA2E96-DFDD-ED42-9083-514679DCC81E}" type="slidenum">
              <a:rPr lang="en-IT" smtClean="0"/>
              <a:t>‹#›</a:t>
            </a:fld>
            <a:endParaRPr lang="en-IT"/>
          </a:p>
        </p:txBody>
      </p:sp>
    </p:spTree>
    <p:extLst>
      <p:ext uri="{BB962C8B-B14F-4D97-AF65-F5344CB8AC3E}">
        <p14:creationId xmlns:p14="http://schemas.microsoft.com/office/powerpoint/2010/main" val="4221172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72991-58A3-49CE-F2E6-D5C29B65D393}"/>
              </a:ext>
            </a:extLst>
          </p:cNvPr>
          <p:cNvSpPr>
            <a:spLocks noGrp="1"/>
          </p:cNvSpPr>
          <p:nvPr>
            <p:ph type="title"/>
          </p:nvPr>
        </p:nvSpPr>
        <p:spPr/>
        <p:txBody>
          <a:bodyPr/>
          <a:lstStyle/>
          <a:p>
            <a:r>
              <a:rPr lang="en-GB"/>
              <a:t>Click to edit Master title style</a:t>
            </a:r>
            <a:endParaRPr lang="en-IT"/>
          </a:p>
        </p:txBody>
      </p:sp>
      <p:sp>
        <p:nvSpPr>
          <p:cNvPr id="3" name="Content Placeholder 2">
            <a:extLst>
              <a:ext uri="{FF2B5EF4-FFF2-40B4-BE49-F238E27FC236}">
                <a16:creationId xmlns:a16="http://schemas.microsoft.com/office/drawing/2014/main" id="{4561599A-ECC1-5A50-EFF5-58163CD915D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Content Placeholder 3">
            <a:extLst>
              <a:ext uri="{FF2B5EF4-FFF2-40B4-BE49-F238E27FC236}">
                <a16:creationId xmlns:a16="http://schemas.microsoft.com/office/drawing/2014/main" id="{A1261987-6228-7383-9B73-204B29586E5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5" name="Date Placeholder 4">
            <a:extLst>
              <a:ext uri="{FF2B5EF4-FFF2-40B4-BE49-F238E27FC236}">
                <a16:creationId xmlns:a16="http://schemas.microsoft.com/office/drawing/2014/main" id="{EDE216B6-ECBE-7E86-8512-8CCDBC4B8C42}"/>
              </a:ext>
            </a:extLst>
          </p:cNvPr>
          <p:cNvSpPr>
            <a:spLocks noGrp="1"/>
          </p:cNvSpPr>
          <p:nvPr>
            <p:ph type="dt" sz="half" idx="10"/>
          </p:nvPr>
        </p:nvSpPr>
        <p:spPr/>
        <p:txBody>
          <a:bodyPr/>
          <a:lstStyle/>
          <a:p>
            <a:fld id="{C483EA3F-71E4-9B47-9A60-8356E44FFAE7}" type="datetimeFigureOut">
              <a:rPr lang="en-IT" smtClean="0"/>
              <a:t>03/26/2025</a:t>
            </a:fld>
            <a:endParaRPr lang="en-IT"/>
          </a:p>
        </p:txBody>
      </p:sp>
      <p:sp>
        <p:nvSpPr>
          <p:cNvPr id="6" name="Footer Placeholder 5">
            <a:extLst>
              <a:ext uri="{FF2B5EF4-FFF2-40B4-BE49-F238E27FC236}">
                <a16:creationId xmlns:a16="http://schemas.microsoft.com/office/drawing/2014/main" id="{AC3172AE-FD9E-9931-96B2-4CAC3E26A3D6}"/>
              </a:ext>
            </a:extLst>
          </p:cNvPr>
          <p:cNvSpPr>
            <a:spLocks noGrp="1"/>
          </p:cNvSpPr>
          <p:nvPr>
            <p:ph type="ftr" sz="quarter" idx="11"/>
          </p:nvPr>
        </p:nvSpPr>
        <p:spPr/>
        <p:txBody>
          <a:bodyPr/>
          <a:lstStyle/>
          <a:p>
            <a:endParaRPr lang="en-IT"/>
          </a:p>
        </p:txBody>
      </p:sp>
      <p:sp>
        <p:nvSpPr>
          <p:cNvPr id="7" name="Slide Number Placeholder 6">
            <a:extLst>
              <a:ext uri="{FF2B5EF4-FFF2-40B4-BE49-F238E27FC236}">
                <a16:creationId xmlns:a16="http://schemas.microsoft.com/office/drawing/2014/main" id="{59AA6A61-900A-D9C4-0401-EE42D050F690}"/>
              </a:ext>
            </a:extLst>
          </p:cNvPr>
          <p:cNvSpPr>
            <a:spLocks noGrp="1"/>
          </p:cNvSpPr>
          <p:nvPr>
            <p:ph type="sldNum" sz="quarter" idx="12"/>
          </p:nvPr>
        </p:nvSpPr>
        <p:spPr/>
        <p:txBody>
          <a:bodyPr/>
          <a:lstStyle/>
          <a:p>
            <a:fld id="{F2DA2E96-DFDD-ED42-9083-514679DCC81E}" type="slidenum">
              <a:rPr lang="en-IT" smtClean="0"/>
              <a:t>‹#›</a:t>
            </a:fld>
            <a:endParaRPr lang="en-IT"/>
          </a:p>
        </p:txBody>
      </p:sp>
    </p:spTree>
    <p:extLst>
      <p:ext uri="{BB962C8B-B14F-4D97-AF65-F5344CB8AC3E}">
        <p14:creationId xmlns:p14="http://schemas.microsoft.com/office/powerpoint/2010/main" val="2498201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B7568-FCCB-EEDA-5A7F-1EADF1762B72}"/>
              </a:ext>
            </a:extLst>
          </p:cNvPr>
          <p:cNvSpPr>
            <a:spLocks noGrp="1"/>
          </p:cNvSpPr>
          <p:nvPr>
            <p:ph type="title"/>
          </p:nvPr>
        </p:nvSpPr>
        <p:spPr>
          <a:xfrm>
            <a:off x="839788" y="365125"/>
            <a:ext cx="10515600" cy="1325563"/>
          </a:xfrm>
        </p:spPr>
        <p:txBody>
          <a:bodyPr/>
          <a:lstStyle/>
          <a:p>
            <a:r>
              <a:rPr lang="en-GB"/>
              <a:t>Click to edit Master title style</a:t>
            </a:r>
            <a:endParaRPr lang="en-IT"/>
          </a:p>
        </p:txBody>
      </p:sp>
      <p:sp>
        <p:nvSpPr>
          <p:cNvPr id="3" name="Text Placeholder 2">
            <a:extLst>
              <a:ext uri="{FF2B5EF4-FFF2-40B4-BE49-F238E27FC236}">
                <a16:creationId xmlns:a16="http://schemas.microsoft.com/office/drawing/2014/main" id="{9C747F8A-7162-6AB7-A038-C39B1FFFEB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7D11A61-E6C6-6132-392E-1F2C32412FE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5" name="Text Placeholder 4">
            <a:extLst>
              <a:ext uri="{FF2B5EF4-FFF2-40B4-BE49-F238E27FC236}">
                <a16:creationId xmlns:a16="http://schemas.microsoft.com/office/drawing/2014/main" id="{D9A7BA75-A227-7301-7E14-29D8433AEF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F050787-D2B4-B5D0-4F4C-45D347EB4B1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7" name="Date Placeholder 6">
            <a:extLst>
              <a:ext uri="{FF2B5EF4-FFF2-40B4-BE49-F238E27FC236}">
                <a16:creationId xmlns:a16="http://schemas.microsoft.com/office/drawing/2014/main" id="{E921A4CB-CA6E-3076-D883-F4FBF9F41FE3}"/>
              </a:ext>
            </a:extLst>
          </p:cNvPr>
          <p:cNvSpPr>
            <a:spLocks noGrp="1"/>
          </p:cNvSpPr>
          <p:nvPr>
            <p:ph type="dt" sz="half" idx="10"/>
          </p:nvPr>
        </p:nvSpPr>
        <p:spPr/>
        <p:txBody>
          <a:bodyPr/>
          <a:lstStyle/>
          <a:p>
            <a:fld id="{C483EA3F-71E4-9B47-9A60-8356E44FFAE7}" type="datetimeFigureOut">
              <a:rPr lang="en-IT" smtClean="0"/>
              <a:t>03/26/2025</a:t>
            </a:fld>
            <a:endParaRPr lang="en-IT"/>
          </a:p>
        </p:txBody>
      </p:sp>
      <p:sp>
        <p:nvSpPr>
          <p:cNvPr id="8" name="Footer Placeholder 7">
            <a:extLst>
              <a:ext uri="{FF2B5EF4-FFF2-40B4-BE49-F238E27FC236}">
                <a16:creationId xmlns:a16="http://schemas.microsoft.com/office/drawing/2014/main" id="{FDBC12AA-A713-AB10-CFA8-063FD5DAE98A}"/>
              </a:ext>
            </a:extLst>
          </p:cNvPr>
          <p:cNvSpPr>
            <a:spLocks noGrp="1"/>
          </p:cNvSpPr>
          <p:nvPr>
            <p:ph type="ftr" sz="quarter" idx="11"/>
          </p:nvPr>
        </p:nvSpPr>
        <p:spPr/>
        <p:txBody>
          <a:bodyPr/>
          <a:lstStyle/>
          <a:p>
            <a:endParaRPr lang="en-IT"/>
          </a:p>
        </p:txBody>
      </p:sp>
      <p:sp>
        <p:nvSpPr>
          <p:cNvPr id="9" name="Slide Number Placeholder 8">
            <a:extLst>
              <a:ext uri="{FF2B5EF4-FFF2-40B4-BE49-F238E27FC236}">
                <a16:creationId xmlns:a16="http://schemas.microsoft.com/office/drawing/2014/main" id="{80FFD3DA-A4E8-070E-BACB-A40CF94A02C1}"/>
              </a:ext>
            </a:extLst>
          </p:cNvPr>
          <p:cNvSpPr>
            <a:spLocks noGrp="1"/>
          </p:cNvSpPr>
          <p:nvPr>
            <p:ph type="sldNum" sz="quarter" idx="12"/>
          </p:nvPr>
        </p:nvSpPr>
        <p:spPr/>
        <p:txBody>
          <a:bodyPr/>
          <a:lstStyle/>
          <a:p>
            <a:fld id="{F2DA2E96-DFDD-ED42-9083-514679DCC81E}" type="slidenum">
              <a:rPr lang="en-IT" smtClean="0"/>
              <a:t>‹#›</a:t>
            </a:fld>
            <a:endParaRPr lang="en-IT"/>
          </a:p>
        </p:txBody>
      </p:sp>
    </p:spTree>
    <p:extLst>
      <p:ext uri="{BB962C8B-B14F-4D97-AF65-F5344CB8AC3E}">
        <p14:creationId xmlns:p14="http://schemas.microsoft.com/office/powerpoint/2010/main" val="458523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A4AED-2E44-9B3A-4652-F91975698B55}"/>
              </a:ext>
            </a:extLst>
          </p:cNvPr>
          <p:cNvSpPr>
            <a:spLocks noGrp="1"/>
          </p:cNvSpPr>
          <p:nvPr>
            <p:ph type="title"/>
          </p:nvPr>
        </p:nvSpPr>
        <p:spPr/>
        <p:txBody>
          <a:bodyPr/>
          <a:lstStyle/>
          <a:p>
            <a:r>
              <a:rPr lang="en-GB"/>
              <a:t>Click to edit Master title style</a:t>
            </a:r>
            <a:endParaRPr lang="en-IT"/>
          </a:p>
        </p:txBody>
      </p:sp>
      <p:sp>
        <p:nvSpPr>
          <p:cNvPr id="3" name="Date Placeholder 2">
            <a:extLst>
              <a:ext uri="{FF2B5EF4-FFF2-40B4-BE49-F238E27FC236}">
                <a16:creationId xmlns:a16="http://schemas.microsoft.com/office/drawing/2014/main" id="{86AAEF9D-A41D-3F3E-0A9F-6814BE6F9C25}"/>
              </a:ext>
            </a:extLst>
          </p:cNvPr>
          <p:cNvSpPr>
            <a:spLocks noGrp="1"/>
          </p:cNvSpPr>
          <p:nvPr>
            <p:ph type="dt" sz="half" idx="10"/>
          </p:nvPr>
        </p:nvSpPr>
        <p:spPr/>
        <p:txBody>
          <a:bodyPr/>
          <a:lstStyle/>
          <a:p>
            <a:fld id="{C483EA3F-71E4-9B47-9A60-8356E44FFAE7}" type="datetimeFigureOut">
              <a:rPr lang="en-IT" smtClean="0"/>
              <a:t>03/26/2025</a:t>
            </a:fld>
            <a:endParaRPr lang="en-IT"/>
          </a:p>
        </p:txBody>
      </p:sp>
      <p:sp>
        <p:nvSpPr>
          <p:cNvPr id="4" name="Footer Placeholder 3">
            <a:extLst>
              <a:ext uri="{FF2B5EF4-FFF2-40B4-BE49-F238E27FC236}">
                <a16:creationId xmlns:a16="http://schemas.microsoft.com/office/drawing/2014/main" id="{A5C196B5-29D6-69B6-B344-9F31F35F7A0C}"/>
              </a:ext>
            </a:extLst>
          </p:cNvPr>
          <p:cNvSpPr>
            <a:spLocks noGrp="1"/>
          </p:cNvSpPr>
          <p:nvPr>
            <p:ph type="ftr" sz="quarter" idx="11"/>
          </p:nvPr>
        </p:nvSpPr>
        <p:spPr/>
        <p:txBody>
          <a:bodyPr/>
          <a:lstStyle/>
          <a:p>
            <a:endParaRPr lang="en-IT"/>
          </a:p>
        </p:txBody>
      </p:sp>
      <p:sp>
        <p:nvSpPr>
          <p:cNvPr id="5" name="Slide Number Placeholder 4">
            <a:extLst>
              <a:ext uri="{FF2B5EF4-FFF2-40B4-BE49-F238E27FC236}">
                <a16:creationId xmlns:a16="http://schemas.microsoft.com/office/drawing/2014/main" id="{2B18B648-410F-82C1-CF0C-4E70F964B8C4}"/>
              </a:ext>
            </a:extLst>
          </p:cNvPr>
          <p:cNvSpPr>
            <a:spLocks noGrp="1"/>
          </p:cNvSpPr>
          <p:nvPr>
            <p:ph type="sldNum" sz="quarter" idx="12"/>
          </p:nvPr>
        </p:nvSpPr>
        <p:spPr/>
        <p:txBody>
          <a:bodyPr/>
          <a:lstStyle/>
          <a:p>
            <a:fld id="{F2DA2E96-DFDD-ED42-9083-514679DCC81E}" type="slidenum">
              <a:rPr lang="en-IT" smtClean="0"/>
              <a:t>‹#›</a:t>
            </a:fld>
            <a:endParaRPr lang="en-IT"/>
          </a:p>
        </p:txBody>
      </p:sp>
    </p:spTree>
    <p:extLst>
      <p:ext uri="{BB962C8B-B14F-4D97-AF65-F5344CB8AC3E}">
        <p14:creationId xmlns:p14="http://schemas.microsoft.com/office/powerpoint/2010/main" val="2573223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A77127-B9A1-F28A-9E8F-D08BD2D6FB6F}"/>
              </a:ext>
            </a:extLst>
          </p:cNvPr>
          <p:cNvSpPr>
            <a:spLocks noGrp="1"/>
          </p:cNvSpPr>
          <p:nvPr>
            <p:ph type="dt" sz="half" idx="10"/>
          </p:nvPr>
        </p:nvSpPr>
        <p:spPr/>
        <p:txBody>
          <a:bodyPr/>
          <a:lstStyle/>
          <a:p>
            <a:fld id="{C483EA3F-71E4-9B47-9A60-8356E44FFAE7}" type="datetimeFigureOut">
              <a:rPr lang="en-IT" smtClean="0"/>
              <a:t>03/26/2025</a:t>
            </a:fld>
            <a:endParaRPr lang="en-IT"/>
          </a:p>
        </p:txBody>
      </p:sp>
      <p:sp>
        <p:nvSpPr>
          <p:cNvPr id="3" name="Footer Placeholder 2">
            <a:extLst>
              <a:ext uri="{FF2B5EF4-FFF2-40B4-BE49-F238E27FC236}">
                <a16:creationId xmlns:a16="http://schemas.microsoft.com/office/drawing/2014/main" id="{50106B4C-D04B-AD27-BA16-259115ACA362}"/>
              </a:ext>
            </a:extLst>
          </p:cNvPr>
          <p:cNvSpPr>
            <a:spLocks noGrp="1"/>
          </p:cNvSpPr>
          <p:nvPr>
            <p:ph type="ftr" sz="quarter" idx="11"/>
          </p:nvPr>
        </p:nvSpPr>
        <p:spPr/>
        <p:txBody>
          <a:bodyPr/>
          <a:lstStyle/>
          <a:p>
            <a:endParaRPr lang="en-IT"/>
          </a:p>
        </p:txBody>
      </p:sp>
      <p:sp>
        <p:nvSpPr>
          <p:cNvPr id="4" name="Slide Number Placeholder 3">
            <a:extLst>
              <a:ext uri="{FF2B5EF4-FFF2-40B4-BE49-F238E27FC236}">
                <a16:creationId xmlns:a16="http://schemas.microsoft.com/office/drawing/2014/main" id="{54ACEB96-4CF9-5157-4903-4DD99FF4B62D}"/>
              </a:ext>
            </a:extLst>
          </p:cNvPr>
          <p:cNvSpPr>
            <a:spLocks noGrp="1"/>
          </p:cNvSpPr>
          <p:nvPr>
            <p:ph type="sldNum" sz="quarter" idx="12"/>
          </p:nvPr>
        </p:nvSpPr>
        <p:spPr/>
        <p:txBody>
          <a:bodyPr/>
          <a:lstStyle/>
          <a:p>
            <a:fld id="{F2DA2E96-DFDD-ED42-9083-514679DCC81E}" type="slidenum">
              <a:rPr lang="en-IT" smtClean="0"/>
              <a:t>‹#›</a:t>
            </a:fld>
            <a:endParaRPr lang="en-IT"/>
          </a:p>
        </p:txBody>
      </p:sp>
    </p:spTree>
    <p:extLst>
      <p:ext uri="{BB962C8B-B14F-4D97-AF65-F5344CB8AC3E}">
        <p14:creationId xmlns:p14="http://schemas.microsoft.com/office/powerpoint/2010/main" val="718183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E0B25-ADD4-4618-195B-E9097C8C563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IT"/>
          </a:p>
        </p:txBody>
      </p:sp>
      <p:sp>
        <p:nvSpPr>
          <p:cNvPr id="3" name="Content Placeholder 2">
            <a:extLst>
              <a:ext uri="{FF2B5EF4-FFF2-40B4-BE49-F238E27FC236}">
                <a16:creationId xmlns:a16="http://schemas.microsoft.com/office/drawing/2014/main" id="{FD3966D4-5269-1B5A-8551-196574217D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Text Placeholder 3">
            <a:extLst>
              <a:ext uri="{FF2B5EF4-FFF2-40B4-BE49-F238E27FC236}">
                <a16:creationId xmlns:a16="http://schemas.microsoft.com/office/drawing/2014/main" id="{070639C1-EBFF-5958-41F1-AFEBCB5E9E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DB16D21-25E2-FF22-EF7E-BA090E129337}"/>
              </a:ext>
            </a:extLst>
          </p:cNvPr>
          <p:cNvSpPr>
            <a:spLocks noGrp="1"/>
          </p:cNvSpPr>
          <p:nvPr>
            <p:ph type="dt" sz="half" idx="10"/>
          </p:nvPr>
        </p:nvSpPr>
        <p:spPr/>
        <p:txBody>
          <a:bodyPr/>
          <a:lstStyle/>
          <a:p>
            <a:fld id="{C483EA3F-71E4-9B47-9A60-8356E44FFAE7}" type="datetimeFigureOut">
              <a:rPr lang="en-IT" smtClean="0"/>
              <a:t>03/26/2025</a:t>
            </a:fld>
            <a:endParaRPr lang="en-IT"/>
          </a:p>
        </p:txBody>
      </p:sp>
      <p:sp>
        <p:nvSpPr>
          <p:cNvPr id="6" name="Footer Placeholder 5">
            <a:extLst>
              <a:ext uri="{FF2B5EF4-FFF2-40B4-BE49-F238E27FC236}">
                <a16:creationId xmlns:a16="http://schemas.microsoft.com/office/drawing/2014/main" id="{1144D390-828E-CB47-CA34-EFB84A018971}"/>
              </a:ext>
            </a:extLst>
          </p:cNvPr>
          <p:cNvSpPr>
            <a:spLocks noGrp="1"/>
          </p:cNvSpPr>
          <p:nvPr>
            <p:ph type="ftr" sz="quarter" idx="11"/>
          </p:nvPr>
        </p:nvSpPr>
        <p:spPr/>
        <p:txBody>
          <a:bodyPr/>
          <a:lstStyle/>
          <a:p>
            <a:endParaRPr lang="en-IT"/>
          </a:p>
        </p:txBody>
      </p:sp>
      <p:sp>
        <p:nvSpPr>
          <p:cNvPr id="7" name="Slide Number Placeholder 6">
            <a:extLst>
              <a:ext uri="{FF2B5EF4-FFF2-40B4-BE49-F238E27FC236}">
                <a16:creationId xmlns:a16="http://schemas.microsoft.com/office/drawing/2014/main" id="{01C31A3E-18A0-38B7-7F42-4EA2892FED53}"/>
              </a:ext>
            </a:extLst>
          </p:cNvPr>
          <p:cNvSpPr>
            <a:spLocks noGrp="1"/>
          </p:cNvSpPr>
          <p:nvPr>
            <p:ph type="sldNum" sz="quarter" idx="12"/>
          </p:nvPr>
        </p:nvSpPr>
        <p:spPr/>
        <p:txBody>
          <a:bodyPr/>
          <a:lstStyle/>
          <a:p>
            <a:fld id="{F2DA2E96-DFDD-ED42-9083-514679DCC81E}" type="slidenum">
              <a:rPr lang="en-IT" smtClean="0"/>
              <a:t>‹#›</a:t>
            </a:fld>
            <a:endParaRPr lang="en-IT"/>
          </a:p>
        </p:txBody>
      </p:sp>
    </p:spTree>
    <p:extLst>
      <p:ext uri="{BB962C8B-B14F-4D97-AF65-F5344CB8AC3E}">
        <p14:creationId xmlns:p14="http://schemas.microsoft.com/office/powerpoint/2010/main" val="1430167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50A51-CB96-2D5E-5B42-6FCDBE04EF7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IT"/>
          </a:p>
        </p:txBody>
      </p:sp>
      <p:sp>
        <p:nvSpPr>
          <p:cNvPr id="3" name="Picture Placeholder 2">
            <a:extLst>
              <a:ext uri="{FF2B5EF4-FFF2-40B4-BE49-F238E27FC236}">
                <a16:creationId xmlns:a16="http://schemas.microsoft.com/office/drawing/2014/main" id="{5A2A4F51-A8E9-3E61-B539-81CD155E02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T"/>
          </a:p>
        </p:txBody>
      </p:sp>
      <p:sp>
        <p:nvSpPr>
          <p:cNvPr id="4" name="Text Placeholder 3">
            <a:extLst>
              <a:ext uri="{FF2B5EF4-FFF2-40B4-BE49-F238E27FC236}">
                <a16:creationId xmlns:a16="http://schemas.microsoft.com/office/drawing/2014/main" id="{B0DD8979-6F92-BB1D-A526-DD4686DB6C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5D319EE-42C1-1098-3D7E-BDD28B53BDE7}"/>
              </a:ext>
            </a:extLst>
          </p:cNvPr>
          <p:cNvSpPr>
            <a:spLocks noGrp="1"/>
          </p:cNvSpPr>
          <p:nvPr>
            <p:ph type="dt" sz="half" idx="10"/>
          </p:nvPr>
        </p:nvSpPr>
        <p:spPr/>
        <p:txBody>
          <a:bodyPr/>
          <a:lstStyle/>
          <a:p>
            <a:fld id="{C483EA3F-71E4-9B47-9A60-8356E44FFAE7}" type="datetimeFigureOut">
              <a:rPr lang="en-IT" smtClean="0"/>
              <a:t>03/26/2025</a:t>
            </a:fld>
            <a:endParaRPr lang="en-IT"/>
          </a:p>
        </p:txBody>
      </p:sp>
      <p:sp>
        <p:nvSpPr>
          <p:cNvPr id="6" name="Footer Placeholder 5">
            <a:extLst>
              <a:ext uri="{FF2B5EF4-FFF2-40B4-BE49-F238E27FC236}">
                <a16:creationId xmlns:a16="http://schemas.microsoft.com/office/drawing/2014/main" id="{622EE156-6851-1B44-F0A8-A6656BA9CF93}"/>
              </a:ext>
            </a:extLst>
          </p:cNvPr>
          <p:cNvSpPr>
            <a:spLocks noGrp="1"/>
          </p:cNvSpPr>
          <p:nvPr>
            <p:ph type="ftr" sz="quarter" idx="11"/>
          </p:nvPr>
        </p:nvSpPr>
        <p:spPr/>
        <p:txBody>
          <a:bodyPr/>
          <a:lstStyle/>
          <a:p>
            <a:endParaRPr lang="en-IT"/>
          </a:p>
        </p:txBody>
      </p:sp>
      <p:sp>
        <p:nvSpPr>
          <p:cNvPr id="7" name="Slide Number Placeholder 6">
            <a:extLst>
              <a:ext uri="{FF2B5EF4-FFF2-40B4-BE49-F238E27FC236}">
                <a16:creationId xmlns:a16="http://schemas.microsoft.com/office/drawing/2014/main" id="{EA5B1D7B-DABF-2B9C-3BA1-41DEDFC6A070}"/>
              </a:ext>
            </a:extLst>
          </p:cNvPr>
          <p:cNvSpPr>
            <a:spLocks noGrp="1"/>
          </p:cNvSpPr>
          <p:nvPr>
            <p:ph type="sldNum" sz="quarter" idx="12"/>
          </p:nvPr>
        </p:nvSpPr>
        <p:spPr/>
        <p:txBody>
          <a:bodyPr/>
          <a:lstStyle/>
          <a:p>
            <a:fld id="{F2DA2E96-DFDD-ED42-9083-514679DCC81E}" type="slidenum">
              <a:rPr lang="en-IT" smtClean="0"/>
              <a:t>‹#›</a:t>
            </a:fld>
            <a:endParaRPr lang="en-IT"/>
          </a:p>
        </p:txBody>
      </p:sp>
    </p:spTree>
    <p:extLst>
      <p:ext uri="{BB962C8B-B14F-4D97-AF65-F5344CB8AC3E}">
        <p14:creationId xmlns:p14="http://schemas.microsoft.com/office/powerpoint/2010/main" val="2344090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1660E4-6A8F-D1D7-75B2-F9AD33E1C3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IT"/>
          </a:p>
        </p:txBody>
      </p:sp>
      <p:sp>
        <p:nvSpPr>
          <p:cNvPr id="3" name="Text Placeholder 2">
            <a:extLst>
              <a:ext uri="{FF2B5EF4-FFF2-40B4-BE49-F238E27FC236}">
                <a16:creationId xmlns:a16="http://schemas.microsoft.com/office/drawing/2014/main" id="{F5AC4E52-7201-9B82-1AAE-C8C0E1371B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5E7B3EFB-E2F0-7582-10E4-72D2C5657E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483EA3F-71E4-9B47-9A60-8356E44FFAE7}" type="datetimeFigureOut">
              <a:rPr lang="en-IT" smtClean="0"/>
              <a:t>03/26/2025</a:t>
            </a:fld>
            <a:endParaRPr lang="en-IT"/>
          </a:p>
        </p:txBody>
      </p:sp>
      <p:sp>
        <p:nvSpPr>
          <p:cNvPr id="5" name="Footer Placeholder 4">
            <a:extLst>
              <a:ext uri="{FF2B5EF4-FFF2-40B4-BE49-F238E27FC236}">
                <a16:creationId xmlns:a16="http://schemas.microsoft.com/office/drawing/2014/main" id="{0F8FA1AF-7A99-8D4E-EA3D-4656098F2D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T"/>
          </a:p>
        </p:txBody>
      </p:sp>
      <p:sp>
        <p:nvSpPr>
          <p:cNvPr id="6" name="Slide Number Placeholder 5">
            <a:extLst>
              <a:ext uri="{FF2B5EF4-FFF2-40B4-BE49-F238E27FC236}">
                <a16:creationId xmlns:a16="http://schemas.microsoft.com/office/drawing/2014/main" id="{840C8914-5F4E-71E7-EA83-034D279AA9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2DA2E96-DFDD-ED42-9083-514679DCC81E}" type="slidenum">
              <a:rPr lang="en-IT" smtClean="0"/>
              <a:t>‹#›</a:t>
            </a:fld>
            <a:endParaRPr lang="en-IT"/>
          </a:p>
        </p:txBody>
      </p:sp>
    </p:spTree>
    <p:extLst>
      <p:ext uri="{BB962C8B-B14F-4D97-AF65-F5344CB8AC3E}">
        <p14:creationId xmlns:p14="http://schemas.microsoft.com/office/powerpoint/2010/main" val="1399659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F13605-FCC2-94F0-4C8D-8C46763EE55F}"/>
            </a:ext>
          </a:extLst>
        </p:cNvPr>
        <p:cNvGrpSpPr/>
        <p:nvPr/>
      </p:nvGrpSpPr>
      <p:grpSpPr>
        <a:xfrm>
          <a:off x="0" y="0"/>
          <a:ext cx="0" cy="0"/>
          <a:chOff x="0" y="0"/>
          <a:chExt cx="0" cy="0"/>
        </a:xfrm>
      </p:grpSpPr>
      <p:grpSp>
        <p:nvGrpSpPr>
          <p:cNvPr id="11" name="Group 10">
            <a:extLst>
              <a:ext uri="{FF2B5EF4-FFF2-40B4-BE49-F238E27FC236}">
                <a16:creationId xmlns:a16="http://schemas.microsoft.com/office/drawing/2014/main" id="{D1D37E01-3BF7-A476-5DFB-4207E980BC57}"/>
              </a:ext>
            </a:extLst>
          </p:cNvPr>
          <p:cNvGrpSpPr/>
          <p:nvPr/>
        </p:nvGrpSpPr>
        <p:grpSpPr>
          <a:xfrm>
            <a:off x="3051582" y="2578435"/>
            <a:ext cx="6376740" cy="930165"/>
            <a:chOff x="2980831" y="4369965"/>
            <a:chExt cx="5956664" cy="930165"/>
          </a:xfrm>
        </p:grpSpPr>
        <p:sp>
          <p:nvSpPr>
            <p:cNvPr id="9" name="Title 1">
              <a:extLst>
                <a:ext uri="{FF2B5EF4-FFF2-40B4-BE49-F238E27FC236}">
                  <a16:creationId xmlns:a16="http://schemas.microsoft.com/office/drawing/2014/main" id="{662F1307-97BE-41A2-76D8-052A5723B891}"/>
                </a:ext>
              </a:extLst>
            </p:cNvPr>
            <p:cNvSpPr txBox="1">
              <a:spLocks/>
            </p:cNvSpPr>
            <p:nvPr/>
          </p:nvSpPr>
          <p:spPr>
            <a:xfrm>
              <a:off x="4652275" y="4369965"/>
              <a:ext cx="4285220" cy="92711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200000"/>
                </a:lnSpc>
              </a:pPr>
              <a:r>
                <a:rPr lang="it-IT" sz="4400" b="1">
                  <a:solidFill>
                    <a:srgbClr val="009DD8"/>
                  </a:solidFill>
                  <a:latin typeface="Avenir Book" panose="02000503020000020003" pitchFamily="2" charset="0"/>
                  <a:ea typeface="DengXian" panose="02010600030101010101" pitchFamily="2" charset="-122"/>
                  <a:cs typeface="Times New Roman" panose="02020603050405020304" pitchFamily="18" charset="0"/>
                </a:rPr>
                <a:t>Africa-BB-Maps</a:t>
              </a:r>
              <a:endParaRPr lang="en-IT" sz="4400" b="1">
                <a:solidFill>
                  <a:srgbClr val="009DD8"/>
                </a:solidFill>
                <a:latin typeface="Avenir Book" panose="02000503020000020003" pitchFamily="2" charset="0"/>
              </a:endParaRPr>
            </a:p>
          </p:txBody>
        </p:sp>
        <p:pic>
          <p:nvPicPr>
            <p:cNvPr id="10" name="Picture 9" descr="A close-up of a logo&#10;&#10;Description automatically generated">
              <a:extLst>
                <a:ext uri="{FF2B5EF4-FFF2-40B4-BE49-F238E27FC236}">
                  <a16:creationId xmlns:a16="http://schemas.microsoft.com/office/drawing/2014/main" id="{E5E9E6A3-614E-8E6C-3B55-50D6334C7650}"/>
                </a:ext>
              </a:extLst>
            </p:cNvPr>
            <p:cNvPicPr>
              <a:picLocks noChangeAspect="1"/>
            </p:cNvPicPr>
            <p:nvPr/>
          </p:nvPicPr>
          <p:blipFill rotWithShape="1">
            <a:blip r:embed="rId2"/>
            <a:srcRect r="49609"/>
            <a:stretch/>
          </p:blipFill>
          <p:spPr>
            <a:xfrm>
              <a:off x="2980831" y="4369965"/>
              <a:ext cx="1793364" cy="930165"/>
            </a:xfrm>
            <a:prstGeom prst="rect">
              <a:avLst/>
            </a:prstGeom>
          </p:spPr>
        </p:pic>
      </p:grpSp>
      <p:sp>
        <p:nvSpPr>
          <p:cNvPr id="3" name="Title 1">
            <a:extLst>
              <a:ext uri="{FF2B5EF4-FFF2-40B4-BE49-F238E27FC236}">
                <a16:creationId xmlns:a16="http://schemas.microsoft.com/office/drawing/2014/main" id="{4477FAE2-59EA-907E-35EA-2B9218271E58}"/>
              </a:ext>
            </a:extLst>
          </p:cNvPr>
          <p:cNvSpPr txBox="1">
            <a:spLocks/>
          </p:cNvSpPr>
          <p:nvPr/>
        </p:nvSpPr>
        <p:spPr>
          <a:xfrm>
            <a:off x="2508" y="3425787"/>
            <a:ext cx="12338346" cy="9221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a:solidFill>
                  <a:srgbClr val="009DD8"/>
                </a:solidFill>
                <a:latin typeface="Avenir Book"/>
                <a:cs typeface="Calibri"/>
              </a:rPr>
              <a:t>Africa BB Maps and Giga</a:t>
            </a:r>
            <a:endParaRPr lang="en-US" dirty="0"/>
          </a:p>
        </p:txBody>
      </p:sp>
      <p:pic>
        <p:nvPicPr>
          <p:cNvPr id="5" name="Picture 4" descr="A blue text on a black background&#10;&#10;Description automatically generated">
            <a:extLst>
              <a:ext uri="{FF2B5EF4-FFF2-40B4-BE49-F238E27FC236}">
                <a16:creationId xmlns:a16="http://schemas.microsoft.com/office/drawing/2014/main" id="{4789C9EA-BF67-2FD0-2ED9-DEA6D9DA30E7}"/>
              </a:ext>
            </a:extLst>
          </p:cNvPr>
          <p:cNvPicPr>
            <a:picLocks noChangeAspect="1"/>
          </p:cNvPicPr>
          <p:nvPr/>
        </p:nvPicPr>
        <p:blipFill>
          <a:blip r:embed="rId3"/>
          <a:stretch>
            <a:fillRect/>
          </a:stretch>
        </p:blipFill>
        <p:spPr>
          <a:xfrm>
            <a:off x="9078012" y="6091887"/>
            <a:ext cx="3113988" cy="622797"/>
          </a:xfrm>
          <a:prstGeom prst="rect">
            <a:avLst/>
          </a:prstGeom>
        </p:spPr>
      </p:pic>
    </p:spTree>
    <p:extLst>
      <p:ext uri="{BB962C8B-B14F-4D97-AF65-F5344CB8AC3E}">
        <p14:creationId xmlns:p14="http://schemas.microsoft.com/office/powerpoint/2010/main" val="3749408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blue text on a black background&#10;&#10;Description automatically generated">
            <a:extLst>
              <a:ext uri="{FF2B5EF4-FFF2-40B4-BE49-F238E27FC236}">
                <a16:creationId xmlns:a16="http://schemas.microsoft.com/office/drawing/2014/main" id="{83C6420B-D4D3-09C6-6C44-068837B87C2A}"/>
              </a:ext>
            </a:extLst>
          </p:cNvPr>
          <p:cNvPicPr>
            <a:picLocks noChangeAspect="1"/>
          </p:cNvPicPr>
          <p:nvPr/>
        </p:nvPicPr>
        <p:blipFill>
          <a:blip r:embed="rId2"/>
          <a:stretch>
            <a:fillRect/>
          </a:stretch>
        </p:blipFill>
        <p:spPr>
          <a:xfrm>
            <a:off x="9078012" y="6091887"/>
            <a:ext cx="3113988" cy="622797"/>
          </a:xfrm>
          <a:prstGeom prst="rect">
            <a:avLst/>
          </a:prstGeom>
        </p:spPr>
      </p:pic>
      <p:sp>
        <p:nvSpPr>
          <p:cNvPr id="5" name="TextBox 4">
            <a:extLst>
              <a:ext uri="{FF2B5EF4-FFF2-40B4-BE49-F238E27FC236}">
                <a16:creationId xmlns:a16="http://schemas.microsoft.com/office/drawing/2014/main" id="{B7097C74-F1FC-5BFB-B556-EE3306558AB5}"/>
              </a:ext>
            </a:extLst>
          </p:cNvPr>
          <p:cNvSpPr txBox="1"/>
          <p:nvPr/>
        </p:nvSpPr>
        <p:spPr>
          <a:xfrm>
            <a:off x="9153884" y="2961800"/>
            <a:ext cx="11327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a:solidFill>
                  <a:schemeClr val="bg1"/>
                </a:solidFill>
                <a:latin typeface="avenir"/>
              </a:rPr>
              <a:t>PICTURE</a:t>
            </a:r>
          </a:p>
        </p:txBody>
      </p:sp>
      <p:sp>
        <p:nvSpPr>
          <p:cNvPr id="6" name="Title 5">
            <a:extLst>
              <a:ext uri="{FF2B5EF4-FFF2-40B4-BE49-F238E27FC236}">
                <a16:creationId xmlns:a16="http://schemas.microsoft.com/office/drawing/2014/main" id="{24A88487-CD86-6EA3-076F-0307CEDFA2D1}"/>
              </a:ext>
            </a:extLst>
          </p:cNvPr>
          <p:cNvSpPr>
            <a:spLocks noGrp="1"/>
          </p:cNvSpPr>
          <p:nvPr>
            <p:ph type="title"/>
          </p:nvPr>
        </p:nvSpPr>
        <p:spPr>
          <a:xfrm>
            <a:off x="539374" y="-35921"/>
            <a:ext cx="10515600" cy="1325563"/>
          </a:xfrm>
        </p:spPr>
        <p:txBody>
          <a:bodyPr>
            <a:normAutofit/>
          </a:bodyPr>
          <a:lstStyle/>
          <a:p>
            <a:r>
              <a:rPr lang="en-US" sz="6000" b="1" dirty="0">
                <a:solidFill>
                  <a:srgbClr val="009DD8"/>
                </a:solidFill>
                <a:latin typeface="Avenir Book"/>
                <a:cs typeface="Calibri"/>
              </a:rPr>
              <a:t>Introduction</a:t>
            </a:r>
            <a:endParaRPr lang="en-GB" sz="6000" b="1" dirty="0">
              <a:solidFill>
                <a:srgbClr val="009DD8"/>
              </a:solidFill>
              <a:latin typeface="Avenir Book"/>
              <a:cs typeface="Calibri"/>
            </a:endParaRPr>
          </a:p>
        </p:txBody>
      </p:sp>
      <p:sp>
        <p:nvSpPr>
          <p:cNvPr id="2" name="TextBox 1">
            <a:extLst>
              <a:ext uri="{FF2B5EF4-FFF2-40B4-BE49-F238E27FC236}">
                <a16:creationId xmlns:a16="http://schemas.microsoft.com/office/drawing/2014/main" id="{2FC3D7A0-8EB4-3F49-2480-42865EFAEA80}"/>
              </a:ext>
            </a:extLst>
          </p:cNvPr>
          <p:cNvSpPr txBox="1"/>
          <p:nvPr/>
        </p:nvSpPr>
        <p:spPr>
          <a:xfrm>
            <a:off x="539374" y="1351508"/>
            <a:ext cx="4314118" cy="646331"/>
          </a:xfrm>
          <a:prstGeom prst="rect">
            <a:avLst/>
          </a:prstGeom>
          <a:noFill/>
        </p:spPr>
        <p:txBody>
          <a:bodyPr wrap="square" rtlCol="0">
            <a:spAutoFit/>
          </a:bodyPr>
          <a:lstStyle/>
          <a:p>
            <a:r>
              <a:rPr lang="en-US" dirty="0"/>
              <a:t>Giga  - An ITU-UNICEF Initiative that supports school connectivity </a:t>
            </a:r>
          </a:p>
        </p:txBody>
      </p:sp>
      <p:sp>
        <p:nvSpPr>
          <p:cNvPr id="3" name="TextBox 1">
            <a:extLst>
              <a:ext uri="{FF2B5EF4-FFF2-40B4-BE49-F238E27FC236}">
                <a16:creationId xmlns:a16="http://schemas.microsoft.com/office/drawing/2014/main" id="{F2D9A3B7-F9C0-7A59-3166-868E94995C18}"/>
              </a:ext>
            </a:extLst>
          </p:cNvPr>
          <p:cNvSpPr txBox="1"/>
          <p:nvPr/>
        </p:nvSpPr>
        <p:spPr>
          <a:xfrm>
            <a:off x="636140" y="1997839"/>
            <a:ext cx="4120587" cy="3970318"/>
          </a:xfrm>
          <a:prstGeom prst="rect">
            <a:avLst/>
          </a:prstGeom>
          <a:noFill/>
        </p:spPr>
        <p:txBody>
          <a:bodyPr wrap="square" rtlCol="0">
            <a:spAutoFit/>
          </a:bodyPr>
          <a:lstStyle/>
          <a:p>
            <a:endParaRPr lang="en-GB" sz="1800" b="1" i="0" u="none" strike="noStrike" baseline="0" dirty="0">
              <a:solidFill>
                <a:srgbClr val="000000"/>
              </a:solidFill>
              <a:latin typeface="Open Sans" panose="020B0606030504020204" pitchFamily="34" charset="0"/>
            </a:endParaRPr>
          </a:p>
          <a:p>
            <a:r>
              <a:rPr lang="en-GB" sz="1800" b="1" i="0" u="none" strike="noStrike" baseline="0" dirty="0">
                <a:solidFill>
                  <a:srgbClr val="000000"/>
                </a:solidFill>
                <a:latin typeface="Open Sans" panose="020B0606030504020204" pitchFamily="34" charset="0"/>
              </a:rPr>
              <a:t>Objective: </a:t>
            </a:r>
            <a:r>
              <a:rPr lang="en-GB" sz="1800" b="0" i="0" u="none" strike="noStrike" baseline="0" dirty="0">
                <a:solidFill>
                  <a:srgbClr val="000000"/>
                </a:solidFill>
                <a:latin typeface="Open Sans" panose="020B0606030504020204" pitchFamily="34" charset="0"/>
              </a:rPr>
              <a:t>To enable data-driven decision-making for optimizing digital infrastructure deployment, reducing costs, and maximizing school connectivity impact.</a:t>
            </a:r>
          </a:p>
          <a:p>
            <a:endParaRPr lang="en-GB" sz="1800" b="1" i="0" u="none" strike="noStrike" baseline="0" dirty="0">
              <a:solidFill>
                <a:srgbClr val="000000"/>
              </a:solidFill>
              <a:latin typeface="Open Sans" panose="020B0606030504020204" pitchFamily="34" charset="0"/>
            </a:endParaRPr>
          </a:p>
          <a:p>
            <a:endParaRPr lang="en-GB" b="1" dirty="0">
              <a:solidFill>
                <a:srgbClr val="000000"/>
              </a:solidFill>
              <a:latin typeface="Open Sans" panose="020B0606030504020204" pitchFamily="34" charset="0"/>
            </a:endParaRPr>
          </a:p>
          <a:p>
            <a:r>
              <a:rPr lang="en-GB" sz="1800" b="1" i="0" u="none" strike="noStrike" baseline="0" dirty="0">
                <a:solidFill>
                  <a:srgbClr val="000000"/>
                </a:solidFill>
                <a:latin typeface="Open Sans" panose="020B0606030504020204" pitchFamily="34" charset="0"/>
              </a:rPr>
              <a:t>Key Goals:</a:t>
            </a:r>
            <a:endParaRPr lang="en-GB" sz="1800" b="0" i="0" u="none" strike="noStrike" baseline="0" dirty="0">
              <a:solidFill>
                <a:srgbClr val="000000"/>
              </a:solidFill>
              <a:latin typeface="Open Sans" panose="020B0606030504020204" pitchFamily="34" charset="0"/>
            </a:endParaRPr>
          </a:p>
          <a:p>
            <a:pPr marL="285750" indent="-285750">
              <a:buFont typeface="Arial" panose="020B0604020202020204" pitchFamily="34" charset="0"/>
              <a:buChar char="•"/>
            </a:pPr>
            <a:r>
              <a:rPr lang="en-GB" sz="1800" b="0" i="0" u="none" strike="noStrike" baseline="0" dirty="0">
                <a:solidFill>
                  <a:srgbClr val="000000"/>
                </a:solidFill>
                <a:latin typeface="Open Sans" panose="020B0606030504020204" pitchFamily="34" charset="0"/>
              </a:rPr>
              <a:t>Identify Infrastructure Gaps</a:t>
            </a:r>
          </a:p>
          <a:p>
            <a:pPr marL="285750" indent="-285750">
              <a:buFont typeface="Arial" panose="020B0604020202020204" pitchFamily="34" charset="0"/>
              <a:buChar char="•"/>
            </a:pPr>
            <a:r>
              <a:rPr lang="en-GB" sz="1800" b="0" i="0" u="none" strike="noStrike" baseline="0" dirty="0">
                <a:solidFill>
                  <a:srgbClr val="000000"/>
                </a:solidFill>
                <a:latin typeface="Open Sans" panose="020B0606030504020204" pitchFamily="34" charset="0"/>
              </a:rPr>
              <a:t>Optimize Connectivity Planning</a:t>
            </a:r>
          </a:p>
          <a:p>
            <a:pPr marL="285750" indent="-285750">
              <a:buFont typeface="Arial" panose="020B0604020202020204" pitchFamily="34" charset="0"/>
              <a:buChar char="•"/>
            </a:pPr>
            <a:r>
              <a:rPr lang="en-GB" sz="1800" b="0" i="0" u="none" strike="noStrike" baseline="0" dirty="0">
                <a:solidFill>
                  <a:srgbClr val="000000"/>
                </a:solidFill>
                <a:latin typeface="Open Sans" panose="020B0606030504020204" pitchFamily="34" charset="0"/>
              </a:rPr>
              <a:t>Support Investment Decisions</a:t>
            </a:r>
          </a:p>
          <a:p>
            <a:pPr marL="285750" indent="-285750">
              <a:buFont typeface="Arial" panose="020B0604020202020204" pitchFamily="34" charset="0"/>
              <a:buChar char="•"/>
            </a:pPr>
            <a:r>
              <a:rPr lang="en-GB" sz="1800" b="0" i="0" u="none" strike="noStrike" baseline="0" dirty="0">
                <a:solidFill>
                  <a:srgbClr val="000000"/>
                </a:solidFill>
                <a:latin typeface="Open Sans" panose="020B0606030504020204" pitchFamily="34" charset="0"/>
              </a:rPr>
              <a:t>Ensure Sustainability</a:t>
            </a:r>
          </a:p>
          <a:p>
            <a:endParaRPr lang="en-GB" sz="1800" b="0" i="0" u="none" strike="noStrike" baseline="0" dirty="0">
              <a:solidFill>
                <a:srgbClr val="000000"/>
              </a:solidFill>
              <a:latin typeface="Open Sans" panose="020B0606030504020204" pitchFamily="34" charset="0"/>
            </a:endParaRPr>
          </a:p>
        </p:txBody>
      </p:sp>
      <p:pic>
        <p:nvPicPr>
          <p:cNvPr id="11" name="Picture 10">
            <a:extLst>
              <a:ext uri="{FF2B5EF4-FFF2-40B4-BE49-F238E27FC236}">
                <a16:creationId xmlns:a16="http://schemas.microsoft.com/office/drawing/2014/main" id="{0D4E3C4E-1B23-B305-D780-5BBF4EDF7183}"/>
              </a:ext>
            </a:extLst>
          </p:cNvPr>
          <p:cNvPicPr>
            <a:picLocks noChangeAspect="1"/>
          </p:cNvPicPr>
          <p:nvPr/>
        </p:nvPicPr>
        <p:blipFill>
          <a:blip r:embed="rId3"/>
          <a:stretch>
            <a:fillRect/>
          </a:stretch>
        </p:blipFill>
        <p:spPr>
          <a:xfrm>
            <a:off x="4756727" y="1351508"/>
            <a:ext cx="7315937" cy="4616648"/>
          </a:xfrm>
          <a:prstGeom prst="rect">
            <a:avLst/>
          </a:prstGeom>
        </p:spPr>
      </p:pic>
    </p:spTree>
    <p:extLst>
      <p:ext uri="{BB962C8B-B14F-4D97-AF65-F5344CB8AC3E}">
        <p14:creationId xmlns:p14="http://schemas.microsoft.com/office/powerpoint/2010/main" val="3858918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A9AB61-85DA-A21E-5690-8D0B7BF6C8E3}"/>
            </a:ext>
          </a:extLst>
        </p:cNvPr>
        <p:cNvGrpSpPr/>
        <p:nvPr/>
      </p:nvGrpSpPr>
      <p:grpSpPr>
        <a:xfrm>
          <a:off x="0" y="0"/>
          <a:ext cx="0" cy="0"/>
          <a:chOff x="0" y="0"/>
          <a:chExt cx="0" cy="0"/>
        </a:xfrm>
      </p:grpSpPr>
      <p:pic>
        <p:nvPicPr>
          <p:cNvPr id="20" name="Picture 19" descr="A blue text on a black background&#10;&#10;Description automatically generated">
            <a:extLst>
              <a:ext uri="{FF2B5EF4-FFF2-40B4-BE49-F238E27FC236}">
                <a16:creationId xmlns:a16="http://schemas.microsoft.com/office/drawing/2014/main" id="{BEC2E0DB-A187-C973-E352-45F8B2E9AD83}"/>
              </a:ext>
            </a:extLst>
          </p:cNvPr>
          <p:cNvPicPr>
            <a:picLocks noChangeAspect="1"/>
          </p:cNvPicPr>
          <p:nvPr/>
        </p:nvPicPr>
        <p:blipFill>
          <a:blip r:embed="rId2"/>
          <a:stretch>
            <a:fillRect/>
          </a:stretch>
        </p:blipFill>
        <p:spPr>
          <a:xfrm>
            <a:off x="9078012" y="6091887"/>
            <a:ext cx="3113988" cy="622797"/>
          </a:xfrm>
          <a:prstGeom prst="rect">
            <a:avLst/>
          </a:prstGeom>
        </p:spPr>
      </p:pic>
      <p:sp>
        <p:nvSpPr>
          <p:cNvPr id="5" name="TextBox 4">
            <a:extLst>
              <a:ext uri="{FF2B5EF4-FFF2-40B4-BE49-F238E27FC236}">
                <a16:creationId xmlns:a16="http://schemas.microsoft.com/office/drawing/2014/main" id="{FAC75F8E-2DB1-0D94-FCD8-D522923AD2BF}"/>
              </a:ext>
            </a:extLst>
          </p:cNvPr>
          <p:cNvSpPr txBox="1"/>
          <p:nvPr/>
        </p:nvSpPr>
        <p:spPr>
          <a:xfrm>
            <a:off x="9153884" y="2961800"/>
            <a:ext cx="11327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a:solidFill>
                  <a:schemeClr val="bg1"/>
                </a:solidFill>
                <a:latin typeface="avenir"/>
              </a:rPr>
              <a:t>PICTURE</a:t>
            </a:r>
          </a:p>
        </p:txBody>
      </p:sp>
      <p:sp>
        <p:nvSpPr>
          <p:cNvPr id="6" name="Title 5">
            <a:extLst>
              <a:ext uri="{FF2B5EF4-FFF2-40B4-BE49-F238E27FC236}">
                <a16:creationId xmlns:a16="http://schemas.microsoft.com/office/drawing/2014/main" id="{D10C30AA-59CE-08F2-586B-82CC73EDE4B5}"/>
              </a:ext>
            </a:extLst>
          </p:cNvPr>
          <p:cNvSpPr>
            <a:spLocks noGrp="1"/>
          </p:cNvSpPr>
          <p:nvPr>
            <p:ph type="title"/>
          </p:nvPr>
        </p:nvSpPr>
        <p:spPr>
          <a:xfrm>
            <a:off x="838200" y="255859"/>
            <a:ext cx="10515600" cy="1325563"/>
          </a:xfrm>
        </p:spPr>
        <p:txBody>
          <a:bodyPr>
            <a:normAutofit/>
          </a:bodyPr>
          <a:lstStyle/>
          <a:p>
            <a:r>
              <a:rPr lang="en-US" sz="6000" b="1" dirty="0">
                <a:solidFill>
                  <a:srgbClr val="009DD8"/>
                </a:solidFill>
                <a:latin typeface="Avenir Book"/>
                <a:cs typeface="Calibri"/>
              </a:rPr>
              <a:t>GIGA FLOWCHART </a:t>
            </a:r>
            <a:endParaRPr lang="en-GB" sz="6000" b="1" dirty="0">
              <a:solidFill>
                <a:srgbClr val="009DD8"/>
              </a:solidFill>
              <a:latin typeface="Avenir Book"/>
              <a:cs typeface="Calibri"/>
            </a:endParaRPr>
          </a:p>
        </p:txBody>
      </p:sp>
      <p:sp>
        <p:nvSpPr>
          <p:cNvPr id="3" name="TextBox 1">
            <a:extLst>
              <a:ext uri="{FF2B5EF4-FFF2-40B4-BE49-F238E27FC236}">
                <a16:creationId xmlns:a16="http://schemas.microsoft.com/office/drawing/2014/main" id="{DB6CCD6B-7E14-454C-03D9-7777F66991A3}"/>
              </a:ext>
            </a:extLst>
          </p:cNvPr>
          <p:cNvSpPr txBox="1"/>
          <p:nvPr/>
        </p:nvSpPr>
        <p:spPr>
          <a:xfrm>
            <a:off x="782444" y="2683560"/>
            <a:ext cx="10627112" cy="646331"/>
          </a:xfrm>
          <a:prstGeom prst="rect">
            <a:avLst/>
          </a:prstGeom>
          <a:noFill/>
        </p:spPr>
        <p:txBody>
          <a:bodyPr wrap="square" rtlCol="0">
            <a:spAutoFit/>
          </a:bodyPr>
          <a:lstStyle/>
          <a:p>
            <a:pPr algn="just"/>
            <a:endParaRPr lang="en-GB" dirty="0">
              <a:latin typeface="Calibri" panose="020F0502020204030204" pitchFamily="34" charset="0"/>
              <a:ea typeface="Arial" panose="020B0604020202020204" pitchFamily="34" charset="0"/>
            </a:endParaRPr>
          </a:p>
          <a:p>
            <a:endParaRPr lang="en-GB" dirty="0"/>
          </a:p>
        </p:txBody>
      </p:sp>
      <p:pic>
        <p:nvPicPr>
          <p:cNvPr id="9" name="Picture 8">
            <a:extLst>
              <a:ext uri="{FF2B5EF4-FFF2-40B4-BE49-F238E27FC236}">
                <a16:creationId xmlns:a16="http://schemas.microsoft.com/office/drawing/2014/main" id="{86D1307E-B939-344F-888A-4FBBD27D76C3}"/>
              </a:ext>
            </a:extLst>
          </p:cNvPr>
          <p:cNvPicPr>
            <a:picLocks noChangeAspect="1"/>
          </p:cNvPicPr>
          <p:nvPr/>
        </p:nvPicPr>
        <p:blipFill>
          <a:blip r:embed="rId3"/>
          <a:stretch>
            <a:fillRect/>
          </a:stretch>
        </p:blipFill>
        <p:spPr>
          <a:xfrm>
            <a:off x="782443" y="1459345"/>
            <a:ext cx="10772247" cy="4632542"/>
          </a:xfrm>
          <a:prstGeom prst="rect">
            <a:avLst/>
          </a:prstGeom>
        </p:spPr>
      </p:pic>
    </p:spTree>
    <p:extLst>
      <p:ext uri="{BB962C8B-B14F-4D97-AF65-F5344CB8AC3E}">
        <p14:creationId xmlns:p14="http://schemas.microsoft.com/office/powerpoint/2010/main" val="2481451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D2A505-0068-F35B-E87A-AD78EE38EDEE}"/>
            </a:ext>
          </a:extLst>
        </p:cNvPr>
        <p:cNvGrpSpPr/>
        <p:nvPr/>
      </p:nvGrpSpPr>
      <p:grpSpPr>
        <a:xfrm>
          <a:off x="0" y="0"/>
          <a:ext cx="0" cy="0"/>
          <a:chOff x="0" y="0"/>
          <a:chExt cx="0" cy="0"/>
        </a:xfrm>
      </p:grpSpPr>
      <p:pic>
        <p:nvPicPr>
          <p:cNvPr id="20" name="Picture 19" descr="A blue text on a black background&#10;&#10;Description automatically generated">
            <a:extLst>
              <a:ext uri="{FF2B5EF4-FFF2-40B4-BE49-F238E27FC236}">
                <a16:creationId xmlns:a16="http://schemas.microsoft.com/office/drawing/2014/main" id="{9CD9CA08-A10E-333F-360D-61FA1D43BBDF}"/>
              </a:ext>
            </a:extLst>
          </p:cNvPr>
          <p:cNvPicPr>
            <a:picLocks noChangeAspect="1"/>
          </p:cNvPicPr>
          <p:nvPr/>
        </p:nvPicPr>
        <p:blipFill>
          <a:blip r:embed="rId2"/>
          <a:stretch>
            <a:fillRect/>
          </a:stretch>
        </p:blipFill>
        <p:spPr>
          <a:xfrm>
            <a:off x="9078012" y="6091887"/>
            <a:ext cx="3113988" cy="622797"/>
          </a:xfrm>
          <a:prstGeom prst="rect">
            <a:avLst/>
          </a:prstGeom>
        </p:spPr>
      </p:pic>
      <p:sp>
        <p:nvSpPr>
          <p:cNvPr id="5" name="TextBox 4">
            <a:extLst>
              <a:ext uri="{FF2B5EF4-FFF2-40B4-BE49-F238E27FC236}">
                <a16:creationId xmlns:a16="http://schemas.microsoft.com/office/drawing/2014/main" id="{50CEF05F-8C94-9BB0-4AAD-D1C6B195C992}"/>
              </a:ext>
            </a:extLst>
          </p:cNvPr>
          <p:cNvSpPr txBox="1"/>
          <p:nvPr/>
        </p:nvSpPr>
        <p:spPr>
          <a:xfrm>
            <a:off x="9153884" y="2961800"/>
            <a:ext cx="11327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a:solidFill>
                  <a:schemeClr val="bg1"/>
                </a:solidFill>
                <a:latin typeface="avenir"/>
              </a:rPr>
              <a:t>PICTURE</a:t>
            </a:r>
          </a:p>
        </p:txBody>
      </p:sp>
      <p:sp>
        <p:nvSpPr>
          <p:cNvPr id="6" name="Title 5">
            <a:extLst>
              <a:ext uri="{FF2B5EF4-FFF2-40B4-BE49-F238E27FC236}">
                <a16:creationId xmlns:a16="http://schemas.microsoft.com/office/drawing/2014/main" id="{132AF5AA-DAAE-96DE-84A3-A127BD14F2E5}"/>
              </a:ext>
            </a:extLst>
          </p:cNvPr>
          <p:cNvSpPr>
            <a:spLocks noGrp="1"/>
          </p:cNvSpPr>
          <p:nvPr>
            <p:ph type="title"/>
          </p:nvPr>
        </p:nvSpPr>
        <p:spPr>
          <a:xfrm>
            <a:off x="340360" y="143316"/>
            <a:ext cx="10515600" cy="1325563"/>
          </a:xfrm>
        </p:spPr>
        <p:txBody>
          <a:bodyPr>
            <a:normAutofit/>
          </a:bodyPr>
          <a:lstStyle/>
          <a:p>
            <a:r>
              <a:rPr lang="en-US" sz="6000" b="1" dirty="0">
                <a:solidFill>
                  <a:srgbClr val="009DD8"/>
                </a:solidFill>
                <a:latin typeface="Avenir Book"/>
                <a:cs typeface="Calibri"/>
              </a:rPr>
              <a:t>Africa BB Maps objectives </a:t>
            </a:r>
            <a:endParaRPr lang="en-GB" sz="6000" b="1" dirty="0">
              <a:solidFill>
                <a:srgbClr val="009DD8"/>
              </a:solidFill>
              <a:latin typeface="Avenir Book"/>
              <a:cs typeface="Calibri"/>
            </a:endParaRPr>
          </a:p>
        </p:txBody>
      </p:sp>
      <p:sp>
        <p:nvSpPr>
          <p:cNvPr id="10" name="TextBox 9">
            <a:extLst>
              <a:ext uri="{FF2B5EF4-FFF2-40B4-BE49-F238E27FC236}">
                <a16:creationId xmlns:a16="http://schemas.microsoft.com/office/drawing/2014/main" id="{F3B14B32-0321-7EC0-EF1B-C89E78D6C869}"/>
              </a:ext>
            </a:extLst>
          </p:cNvPr>
          <p:cNvSpPr txBox="1"/>
          <p:nvPr/>
        </p:nvSpPr>
        <p:spPr>
          <a:xfrm>
            <a:off x="340360" y="1260964"/>
            <a:ext cx="11242040" cy="646331"/>
          </a:xfrm>
          <a:prstGeom prst="rect">
            <a:avLst/>
          </a:prstGeom>
          <a:noFill/>
        </p:spPr>
        <p:txBody>
          <a:bodyPr wrap="square">
            <a:spAutoFit/>
          </a:bodyPr>
          <a:lstStyle/>
          <a:p>
            <a:pPr algn="l"/>
            <a:r>
              <a:rPr lang="en-GB" sz="1800" b="0" i="0" u="none" strike="noStrike" baseline="0" dirty="0">
                <a:latin typeface="Calibri" panose="020F0502020204030204" pitchFamily="34" charset="0"/>
              </a:rPr>
              <a:t>A key objective of the project will be to provide NRAs with the necessary skills to deliver, manage and maintain harmonised broadband mapping systems in the SSA region.</a:t>
            </a:r>
            <a:endParaRPr lang="en-GB" dirty="0"/>
          </a:p>
        </p:txBody>
      </p:sp>
      <p:sp>
        <p:nvSpPr>
          <p:cNvPr id="12" name="TextBox 11">
            <a:extLst>
              <a:ext uri="{FF2B5EF4-FFF2-40B4-BE49-F238E27FC236}">
                <a16:creationId xmlns:a16="http://schemas.microsoft.com/office/drawing/2014/main" id="{A399FC7C-F842-ADBB-D434-E429308AB1A3}"/>
              </a:ext>
            </a:extLst>
          </p:cNvPr>
          <p:cNvSpPr txBox="1"/>
          <p:nvPr/>
        </p:nvSpPr>
        <p:spPr>
          <a:xfrm>
            <a:off x="340360" y="2111382"/>
            <a:ext cx="10273145" cy="2031325"/>
          </a:xfrm>
          <a:prstGeom prst="rect">
            <a:avLst/>
          </a:prstGeom>
          <a:noFill/>
        </p:spPr>
        <p:txBody>
          <a:bodyPr wrap="square">
            <a:spAutoFit/>
          </a:bodyPr>
          <a:lstStyle/>
          <a:p>
            <a:pPr algn="l"/>
            <a:r>
              <a:rPr lang="en-GB" sz="1800" b="1" i="0" u="none" strike="noStrike" baseline="0" dirty="0">
                <a:latin typeface="Calibri-Bold"/>
              </a:rPr>
              <a:t>Improved capacities of national regulators for conducive policy making for the</a:t>
            </a:r>
          </a:p>
          <a:p>
            <a:pPr algn="l"/>
            <a:r>
              <a:rPr lang="en-GB" sz="1800" b="1" i="0" u="none" strike="noStrike" baseline="0" dirty="0">
                <a:latin typeface="Calibri-Bold"/>
              </a:rPr>
              <a:t>establishment and effective use of harmonized broadband mapping systems</a:t>
            </a:r>
          </a:p>
          <a:p>
            <a:pPr algn="l"/>
            <a:endParaRPr lang="en-GB" b="1" dirty="0">
              <a:latin typeface="Calibri-Bold"/>
            </a:endParaRPr>
          </a:p>
          <a:p>
            <a:pPr marL="285750" indent="-285750">
              <a:buFont typeface="Arial" panose="020B0604020202020204" pitchFamily="34" charset="0"/>
              <a:buChar char="•"/>
            </a:pPr>
            <a:r>
              <a:rPr lang="en-US" sz="1800" dirty="0"/>
              <a:t>Strengthen policy and regulatory frameworks protection for collected data, strengthen the NRA’s position to collect and report on data, encourage adherence to license obligations on data sharing obligations</a:t>
            </a:r>
          </a:p>
          <a:p>
            <a:pPr algn="l"/>
            <a:endParaRPr lang="en-GB" dirty="0"/>
          </a:p>
        </p:txBody>
      </p:sp>
      <p:sp>
        <p:nvSpPr>
          <p:cNvPr id="14" name="TextBox 13">
            <a:extLst>
              <a:ext uri="{FF2B5EF4-FFF2-40B4-BE49-F238E27FC236}">
                <a16:creationId xmlns:a16="http://schemas.microsoft.com/office/drawing/2014/main" id="{82B995E5-1168-FCA4-25FB-6460EECD6F60}"/>
              </a:ext>
            </a:extLst>
          </p:cNvPr>
          <p:cNvSpPr txBox="1"/>
          <p:nvPr/>
        </p:nvSpPr>
        <p:spPr>
          <a:xfrm>
            <a:off x="340360" y="3963407"/>
            <a:ext cx="9570258" cy="646331"/>
          </a:xfrm>
          <a:prstGeom prst="rect">
            <a:avLst/>
          </a:prstGeom>
          <a:noFill/>
        </p:spPr>
        <p:txBody>
          <a:bodyPr wrap="square">
            <a:spAutoFit/>
          </a:bodyPr>
          <a:lstStyle/>
          <a:p>
            <a:pPr algn="l"/>
            <a:r>
              <a:rPr lang="en-GB" sz="1800" b="1" i="0" u="none" strike="noStrike" baseline="0" dirty="0">
                <a:latin typeface="Calibri-Bold"/>
              </a:rPr>
              <a:t>Improved capacities of regional and national regulators on open-source solutions and open data practices and standards for broadband mapping systems in SSA</a:t>
            </a:r>
            <a:endParaRPr lang="en-GB" dirty="0"/>
          </a:p>
        </p:txBody>
      </p:sp>
      <p:sp>
        <p:nvSpPr>
          <p:cNvPr id="16" name="TextBox 15">
            <a:extLst>
              <a:ext uri="{FF2B5EF4-FFF2-40B4-BE49-F238E27FC236}">
                <a16:creationId xmlns:a16="http://schemas.microsoft.com/office/drawing/2014/main" id="{EC2E0ECB-F83B-3E81-1062-4C5F01085A55}"/>
              </a:ext>
            </a:extLst>
          </p:cNvPr>
          <p:cNvSpPr txBox="1"/>
          <p:nvPr/>
        </p:nvSpPr>
        <p:spPr>
          <a:xfrm>
            <a:off x="340360" y="5029580"/>
            <a:ext cx="10752513" cy="923330"/>
          </a:xfrm>
          <a:prstGeom prst="rect">
            <a:avLst/>
          </a:prstGeom>
          <a:noFill/>
        </p:spPr>
        <p:txBody>
          <a:bodyPr wrap="square">
            <a:spAutoFit/>
          </a:bodyPr>
          <a:lstStyle/>
          <a:p>
            <a:pPr algn="l"/>
            <a:r>
              <a:rPr lang="en-GB" sz="1800" b="1" i="0" u="none" strike="noStrike" baseline="0" dirty="0">
                <a:latin typeface="Calibri-Bold"/>
              </a:rPr>
              <a:t>Improved technical capacity of targeted NRAs and ministries in charge of using and maintaining broadband mapping projects, including required installation of hardware and software equipment for broadband mapping deployment</a:t>
            </a:r>
            <a:endParaRPr lang="en-GB" dirty="0"/>
          </a:p>
        </p:txBody>
      </p:sp>
    </p:spTree>
    <p:extLst>
      <p:ext uri="{BB962C8B-B14F-4D97-AF65-F5344CB8AC3E}">
        <p14:creationId xmlns:p14="http://schemas.microsoft.com/office/powerpoint/2010/main" val="994596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A01977-9268-4185-807E-0D4E8A4F3949}"/>
            </a:ext>
          </a:extLst>
        </p:cNvPr>
        <p:cNvGrpSpPr/>
        <p:nvPr/>
      </p:nvGrpSpPr>
      <p:grpSpPr>
        <a:xfrm>
          <a:off x="0" y="0"/>
          <a:ext cx="0" cy="0"/>
          <a:chOff x="0" y="0"/>
          <a:chExt cx="0" cy="0"/>
        </a:xfrm>
      </p:grpSpPr>
      <p:pic>
        <p:nvPicPr>
          <p:cNvPr id="20" name="Picture 19" descr="A blue text on a black background&#10;&#10;Description automatically generated">
            <a:extLst>
              <a:ext uri="{FF2B5EF4-FFF2-40B4-BE49-F238E27FC236}">
                <a16:creationId xmlns:a16="http://schemas.microsoft.com/office/drawing/2014/main" id="{577C5383-5609-81E9-92D9-6F8D56FA03F9}"/>
              </a:ext>
            </a:extLst>
          </p:cNvPr>
          <p:cNvPicPr>
            <a:picLocks noChangeAspect="1"/>
          </p:cNvPicPr>
          <p:nvPr/>
        </p:nvPicPr>
        <p:blipFill>
          <a:blip r:embed="rId2"/>
          <a:stretch>
            <a:fillRect/>
          </a:stretch>
        </p:blipFill>
        <p:spPr>
          <a:xfrm>
            <a:off x="9078012" y="6091887"/>
            <a:ext cx="3113988" cy="622797"/>
          </a:xfrm>
          <a:prstGeom prst="rect">
            <a:avLst/>
          </a:prstGeom>
        </p:spPr>
      </p:pic>
      <p:sp>
        <p:nvSpPr>
          <p:cNvPr id="5" name="TextBox 4">
            <a:extLst>
              <a:ext uri="{FF2B5EF4-FFF2-40B4-BE49-F238E27FC236}">
                <a16:creationId xmlns:a16="http://schemas.microsoft.com/office/drawing/2014/main" id="{255399BB-85C2-7375-3795-E95CBBF37FEE}"/>
              </a:ext>
            </a:extLst>
          </p:cNvPr>
          <p:cNvSpPr txBox="1"/>
          <p:nvPr/>
        </p:nvSpPr>
        <p:spPr>
          <a:xfrm>
            <a:off x="9153884" y="2961800"/>
            <a:ext cx="11327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a:solidFill>
                  <a:schemeClr val="bg1"/>
                </a:solidFill>
                <a:latin typeface="avenir"/>
              </a:rPr>
              <a:t>PICTURE</a:t>
            </a:r>
          </a:p>
        </p:txBody>
      </p:sp>
      <p:sp>
        <p:nvSpPr>
          <p:cNvPr id="6" name="Title 5">
            <a:extLst>
              <a:ext uri="{FF2B5EF4-FFF2-40B4-BE49-F238E27FC236}">
                <a16:creationId xmlns:a16="http://schemas.microsoft.com/office/drawing/2014/main" id="{866BB832-4249-A476-E20E-35F6BF68C383}"/>
              </a:ext>
            </a:extLst>
          </p:cNvPr>
          <p:cNvSpPr>
            <a:spLocks noGrp="1"/>
          </p:cNvSpPr>
          <p:nvPr>
            <p:ph type="title"/>
          </p:nvPr>
        </p:nvSpPr>
        <p:spPr>
          <a:xfrm>
            <a:off x="340360" y="143316"/>
            <a:ext cx="10515600" cy="1325563"/>
          </a:xfrm>
        </p:spPr>
        <p:txBody>
          <a:bodyPr>
            <a:normAutofit/>
          </a:bodyPr>
          <a:lstStyle/>
          <a:p>
            <a:r>
              <a:rPr lang="en-US" sz="6000" b="1" dirty="0">
                <a:solidFill>
                  <a:srgbClr val="009DD8"/>
                </a:solidFill>
                <a:latin typeface="Avenir Book"/>
                <a:cs typeface="Calibri"/>
              </a:rPr>
              <a:t>Africa BB Maps </a:t>
            </a:r>
            <a:endParaRPr lang="en-GB" sz="6000" b="1" dirty="0">
              <a:solidFill>
                <a:srgbClr val="009DD8"/>
              </a:solidFill>
              <a:latin typeface="Avenir Book"/>
              <a:cs typeface="Calibri"/>
            </a:endParaRPr>
          </a:p>
        </p:txBody>
      </p:sp>
      <p:sp>
        <p:nvSpPr>
          <p:cNvPr id="10" name="TextBox 9">
            <a:extLst>
              <a:ext uri="{FF2B5EF4-FFF2-40B4-BE49-F238E27FC236}">
                <a16:creationId xmlns:a16="http://schemas.microsoft.com/office/drawing/2014/main" id="{0EC97564-873F-5665-CA87-BFDA47A39EAB}"/>
              </a:ext>
            </a:extLst>
          </p:cNvPr>
          <p:cNvSpPr txBox="1"/>
          <p:nvPr/>
        </p:nvSpPr>
        <p:spPr>
          <a:xfrm>
            <a:off x="340360" y="1260964"/>
            <a:ext cx="11242040" cy="369332"/>
          </a:xfrm>
          <a:prstGeom prst="rect">
            <a:avLst/>
          </a:prstGeom>
          <a:noFill/>
        </p:spPr>
        <p:txBody>
          <a:bodyPr wrap="square">
            <a:spAutoFit/>
          </a:bodyPr>
          <a:lstStyle/>
          <a:p>
            <a:pPr algn="l"/>
            <a:r>
              <a:rPr lang="en-GB" sz="1800" b="0" i="0" u="none" strike="noStrike" baseline="0" dirty="0">
                <a:solidFill>
                  <a:srgbClr val="0070C0"/>
                </a:solidFill>
                <a:latin typeface="Calibri" panose="020F0502020204030204" pitchFamily="34" charset="0"/>
              </a:rPr>
              <a:t> </a:t>
            </a:r>
            <a:r>
              <a:rPr lang="en-GB" dirty="0">
                <a:solidFill>
                  <a:srgbClr val="0070C0"/>
                </a:solidFill>
                <a:latin typeface="Calibri" panose="020F0502020204030204" pitchFamily="34" charset="0"/>
              </a:rPr>
              <a:t>Steps towards achieving the objectives</a:t>
            </a:r>
            <a:r>
              <a:rPr lang="en-GB" sz="1800" b="0" i="0" u="none" strike="noStrike" baseline="0" dirty="0">
                <a:solidFill>
                  <a:srgbClr val="0070C0"/>
                </a:solidFill>
                <a:latin typeface="Calibri" panose="020F0502020204030204" pitchFamily="34" charset="0"/>
              </a:rPr>
              <a:t>.</a:t>
            </a:r>
            <a:endParaRPr lang="en-GB" dirty="0">
              <a:solidFill>
                <a:srgbClr val="0070C0"/>
              </a:solidFill>
            </a:endParaRPr>
          </a:p>
        </p:txBody>
      </p:sp>
      <p:sp>
        <p:nvSpPr>
          <p:cNvPr id="3" name="TextBox 2">
            <a:extLst>
              <a:ext uri="{FF2B5EF4-FFF2-40B4-BE49-F238E27FC236}">
                <a16:creationId xmlns:a16="http://schemas.microsoft.com/office/drawing/2014/main" id="{FC552894-CC3C-DD92-5947-40C1D544BB62}"/>
              </a:ext>
            </a:extLst>
          </p:cNvPr>
          <p:cNvSpPr txBox="1"/>
          <p:nvPr/>
        </p:nvSpPr>
        <p:spPr>
          <a:xfrm>
            <a:off x="423488" y="1875932"/>
            <a:ext cx="11480800" cy="3970318"/>
          </a:xfrm>
          <a:prstGeom prst="rect">
            <a:avLst/>
          </a:prstGeom>
          <a:noFill/>
        </p:spPr>
        <p:txBody>
          <a:bodyPr wrap="square">
            <a:spAutoFit/>
          </a:bodyPr>
          <a:lstStyle/>
          <a:p>
            <a:pPr algn="l"/>
            <a:r>
              <a:rPr lang="en-GB" sz="1400" b="1" i="0" u="none" strike="noStrike" baseline="0" dirty="0">
                <a:latin typeface="Calibri-Bold"/>
              </a:rPr>
              <a:t>1. Preparing procedures - </a:t>
            </a:r>
            <a:r>
              <a:rPr lang="en-GB" sz="1400" b="0" i="0" u="none" strike="noStrike" baseline="0" dirty="0">
                <a:latin typeface="Calibri" panose="020F0502020204030204" pitchFamily="34" charset="0"/>
              </a:rPr>
              <a:t>requirement analysis, feasibility studies, risk assessment, and outlining the steps and protocols for data collection, validation, and integration. </a:t>
            </a:r>
          </a:p>
          <a:p>
            <a:pPr marL="342900" indent="-342900" algn="l">
              <a:buAutoNum type="arabicPeriod"/>
            </a:pPr>
            <a:endParaRPr lang="en-GB" sz="1400" b="0" i="0" u="none" strike="noStrike" baseline="0" dirty="0">
              <a:latin typeface="Calibri" panose="020F0502020204030204" pitchFamily="34" charset="0"/>
            </a:endParaRPr>
          </a:p>
          <a:p>
            <a:pPr algn="l"/>
            <a:r>
              <a:rPr lang="en-GB" sz="1400" b="1" i="0" u="none" strike="noStrike" baseline="0" dirty="0">
                <a:latin typeface="Calibri-Bold"/>
              </a:rPr>
              <a:t>2. Deployment of modules for data collection and transfer, and data formats </a:t>
            </a:r>
            <a:r>
              <a:rPr lang="en-GB" sz="1400" b="0" i="0" u="none" strike="noStrike" baseline="0" dirty="0">
                <a:latin typeface="Calibri" panose="020F0502020204030204" pitchFamily="34" charset="0"/>
              </a:rPr>
              <a:t>will allow for the data collection, methods to transfer data, use of standardized data formats, data granularity definitions, among others.</a:t>
            </a:r>
          </a:p>
          <a:p>
            <a:pPr algn="l"/>
            <a:endParaRPr lang="en-GB" sz="1400" b="0" i="0" u="none" strike="noStrike" baseline="0" dirty="0">
              <a:latin typeface="Calibri" panose="020F0502020204030204" pitchFamily="34" charset="0"/>
            </a:endParaRPr>
          </a:p>
          <a:p>
            <a:pPr algn="l"/>
            <a:r>
              <a:rPr lang="en-GB" sz="1400" b="1" i="0" u="none" strike="noStrike" baseline="0" dirty="0">
                <a:latin typeface="Calibri-Bold"/>
              </a:rPr>
              <a:t>3. Data validation rules </a:t>
            </a:r>
            <a:r>
              <a:rPr lang="en-GB" sz="1400" b="0" i="0" u="none" strike="noStrike" baseline="0" dirty="0">
                <a:latin typeface="Calibri" panose="020F0502020204030204" pitchFamily="34" charset="0"/>
              </a:rPr>
              <a:t>involves the deployment of standard algorithms to check for data accuracy and consistency.</a:t>
            </a:r>
          </a:p>
          <a:p>
            <a:pPr algn="l"/>
            <a:endParaRPr lang="en-GB" sz="1400" b="0" i="0" u="none" strike="noStrike" baseline="0" dirty="0">
              <a:latin typeface="Calibri" panose="020F0502020204030204" pitchFamily="34" charset="0"/>
            </a:endParaRPr>
          </a:p>
          <a:p>
            <a:pPr algn="l"/>
            <a:r>
              <a:rPr lang="en-GB" sz="1400" b="1" i="0" u="none" strike="noStrike" baseline="0" dirty="0">
                <a:latin typeface="Calibri-Bold"/>
              </a:rPr>
              <a:t>4. Systems documentation </a:t>
            </a:r>
            <a:r>
              <a:rPr lang="en-GB" sz="1400" b="0" i="0" u="none" strike="noStrike" baseline="0" dirty="0">
                <a:latin typeface="Calibri" panose="020F0502020204030204" pitchFamily="34" charset="0"/>
              </a:rPr>
              <a:t>includes user manuals, system architecture diagrams, and process flowcharts.</a:t>
            </a:r>
          </a:p>
          <a:p>
            <a:pPr algn="l"/>
            <a:endParaRPr lang="en-GB" sz="1400" b="0" i="0" u="none" strike="noStrike" baseline="0" dirty="0">
              <a:latin typeface="Calibri" panose="020F0502020204030204" pitchFamily="34" charset="0"/>
            </a:endParaRPr>
          </a:p>
          <a:p>
            <a:pPr algn="l"/>
            <a:r>
              <a:rPr lang="en-GB" sz="1400" b="1" i="0" u="none" strike="noStrike" baseline="0" dirty="0">
                <a:latin typeface="Calibri-Bold"/>
              </a:rPr>
              <a:t>5. Data presentation portal / interactive map / report </a:t>
            </a:r>
            <a:r>
              <a:rPr lang="en-GB" sz="1400" b="0" i="0" u="none" strike="noStrike" baseline="0" dirty="0">
                <a:latin typeface="Calibri" panose="020F0502020204030204" pitchFamily="34" charset="0"/>
              </a:rPr>
              <a:t>development includes the design and deployment of an interactive and user-friendly data presentation portal, involving frontend and backend development efforts. </a:t>
            </a:r>
          </a:p>
          <a:p>
            <a:pPr algn="l"/>
            <a:endParaRPr lang="en-GB" sz="1400" b="0" i="0" u="none" strike="noStrike" baseline="0" dirty="0">
              <a:latin typeface="Calibri" panose="020F0502020204030204" pitchFamily="34" charset="0"/>
            </a:endParaRPr>
          </a:p>
          <a:p>
            <a:pPr algn="l"/>
            <a:r>
              <a:rPr lang="en-GB" sz="1400" b="1" i="0" u="none" strike="noStrike" baseline="0" dirty="0">
                <a:latin typeface="Calibri-Bold"/>
              </a:rPr>
              <a:t>6. Hardware </a:t>
            </a:r>
            <a:r>
              <a:rPr lang="en-GB" sz="1400" b="0" i="0" u="none" strike="noStrike" baseline="0" dirty="0">
                <a:latin typeface="Calibri" panose="020F0502020204030204" pitchFamily="34" charset="0"/>
              </a:rPr>
              <a:t>(including development, test, and production environment) involves procuring servers, storage systems, networking equipment, and specialized hardware for data processing and analysis. This includes setting up development, test, and production environments, incurring substantial initial</a:t>
            </a:r>
          </a:p>
          <a:p>
            <a:pPr algn="l"/>
            <a:r>
              <a:rPr lang="en-GB" sz="1400" b="0" i="0" u="none" strike="noStrike" baseline="0" dirty="0">
                <a:latin typeface="Calibri" panose="020F0502020204030204" pitchFamily="34" charset="0"/>
              </a:rPr>
              <a:t>costs.</a:t>
            </a:r>
          </a:p>
          <a:p>
            <a:pPr algn="l"/>
            <a:endParaRPr lang="en-GB" sz="1400" b="0" i="0" u="none" strike="noStrike" baseline="0" dirty="0">
              <a:latin typeface="Calibri" panose="020F0502020204030204" pitchFamily="34" charset="0"/>
            </a:endParaRPr>
          </a:p>
          <a:p>
            <a:pPr algn="l"/>
            <a:r>
              <a:rPr lang="en-GB" sz="1400" b="1" i="0" u="none" strike="noStrike" baseline="0" dirty="0">
                <a:latin typeface="Calibri-Bold"/>
              </a:rPr>
              <a:t>7. Implementation, maintenance, data migration </a:t>
            </a:r>
            <a:r>
              <a:rPr lang="en-GB" sz="1400" b="0" i="0" u="none" strike="noStrike" baseline="0" dirty="0">
                <a:latin typeface="Calibri" panose="020F0502020204030204" pitchFamily="34" charset="0"/>
              </a:rPr>
              <a:t>step will ensure that the new system can run and provide accurate information.</a:t>
            </a:r>
            <a:endParaRPr lang="en-GB" sz="1400" dirty="0"/>
          </a:p>
        </p:txBody>
      </p:sp>
    </p:spTree>
    <p:extLst>
      <p:ext uri="{BB962C8B-B14F-4D97-AF65-F5344CB8AC3E}">
        <p14:creationId xmlns:p14="http://schemas.microsoft.com/office/powerpoint/2010/main" val="1632116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62277-4824-8015-E99E-813383D5ECE8}"/>
              </a:ext>
            </a:extLst>
          </p:cNvPr>
          <p:cNvSpPr>
            <a:spLocks noGrp="1"/>
          </p:cNvSpPr>
          <p:nvPr>
            <p:ph type="title"/>
          </p:nvPr>
        </p:nvSpPr>
        <p:spPr>
          <a:xfrm>
            <a:off x="248227" y="103911"/>
            <a:ext cx="11695545" cy="854074"/>
          </a:xfrm>
        </p:spPr>
        <p:txBody>
          <a:bodyPr>
            <a:normAutofit fontScale="90000"/>
          </a:bodyPr>
          <a:lstStyle/>
          <a:p>
            <a:r>
              <a:rPr lang="en-US" b="1" dirty="0">
                <a:solidFill>
                  <a:srgbClr val="009DD8"/>
                </a:solidFill>
                <a:latin typeface="Avenir Book"/>
                <a:cs typeface="Calibri"/>
              </a:rPr>
              <a:t>Complementarity</a:t>
            </a:r>
            <a:r>
              <a:rPr lang="en-US" sz="4400" b="1" dirty="0">
                <a:solidFill>
                  <a:srgbClr val="009DD8"/>
                </a:solidFill>
                <a:latin typeface="Avenir Book"/>
                <a:cs typeface="Calibri"/>
              </a:rPr>
              <a:t> between GIGA and Africa BB Maps </a:t>
            </a:r>
            <a:endParaRPr lang="en-GB" dirty="0"/>
          </a:p>
        </p:txBody>
      </p:sp>
      <p:sp>
        <p:nvSpPr>
          <p:cNvPr id="3" name="Content Placeholder 2">
            <a:extLst>
              <a:ext uri="{FF2B5EF4-FFF2-40B4-BE49-F238E27FC236}">
                <a16:creationId xmlns:a16="http://schemas.microsoft.com/office/drawing/2014/main" id="{55DF409A-3ECD-6E56-BE24-1BA6CD330D1A}"/>
              </a:ext>
            </a:extLst>
          </p:cNvPr>
          <p:cNvSpPr>
            <a:spLocks noGrp="1"/>
          </p:cNvSpPr>
          <p:nvPr>
            <p:ph sz="half" idx="1"/>
          </p:nvPr>
        </p:nvSpPr>
        <p:spPr>
          <a:xfrm>
            <a:off x="561110" y="2975957"/>
            <a:ext cx="5181600" cy="2995756"/>
          </a:xfrm>
          <a:solidFill>
            <a:srgbClr val="FFC000"/>
          </a:solidFill>
        </p:spPr>
        <p:txBody>
          <a:bodyPr>
            <a:normAutofit/>
          </a:bodyPr>
          <a:lstStyle/>
          <a:p>
            <a:pPr marL="0" indent="0">
              <a:buNone/>
            </a:pPr>
            <a:r>
              <a:rPr lang="en-US" sz="1400" dirty="0"/>
              <a:t>Africa BB Maps</a:t>
            </a:r>
          </a:p>
          <a:p>
            <a:r>
              <a:rPr lang="en-US" sz="1400" dirty="0"/>
              <a:t>Provides a platform to integrate different layers of data from different sectors</a:t>
            </a:r>
          </a:p>
          <a:p>
            <a:r>
              <a:rPr lang="en-US" sz="1400" dirty="0"/>
              <a:t>Builds capacity of national stakeholders to collect, manage, and analyze data internally and autonomously</a:t>
            </a:r>
          </a:p>
          <a:p>
            <a:r>
              <a:rPr lang="en-GB" sz="1400" dirty="0"/>
              <a:t>standardized data formats with data granularity definitions are used to harmonize data</a:t>
            </a:r>
            <a:endParaRPr lang="en-US" sz="1400" dirty="0"/>
          </a:p>
          <a:p>
            <a:r>
              <a:rPr lang="en-US" sz="1400" dirty="0"/>
              <a:t>Data is held at national level and can be consolidated at regional level</a:t>
            </a:r>
          </a:p>
          <a:p>
            <a:r>
              <a:rPr lang="en-US" sz="1400" dirty="0"/>
              <a:t>Provides hardware and software to countries and builds capacity on the management and use of these</a:t>
            </a:r>
          </a:p>
          <a:p>
            <a:endParaRPr lang="en-US" sz="1400" dirty="0"/>
          </a:p>
          <a:p>
            <a:pPr marL="0" indent="0">
              <a:buNone/>
            </a:pPr>
            <a:endParaRPr lang="en-US" dirty="0"/>
          </a:p>
          <a:p>
            <a:endParaRPr lang="en-GB" dirty="0"/>
          </a:p>
        </p:txBody>
      </p:sp>
      <p:sp>
        <p:nvSpPr>
          <p:cNvPr id="4" name="Content Placeholder 3">
            <a:extLst>
              <a:ext uri="{FF2B5EF4-FFF2-40B4-BE49-F238E27FC236}">
                <a16:creationId xmlns:a16="http://schemas.microsoft.com/office/drawing/2014/main" id="{59DB516B-804A-A68D-5C0D-09C191B99F57}"/>
              </a:ext>
            </a:extLst>
          </p:cNvPr>
          <p:cNvSpPr>
            <a:spLocks noGrp="1"/>
          </p:cNvSpPr>
          <p:nvPr>
            <p:ph sz="half" idx="2"/>
          </p:nvPr>
        </p:nvSpPr>
        <p:spPr>
          <a:xfrm>
            <a:off x="6615546" y="3299230"/>
            <a:ext cx="5181600" cy="2349211"/>
          </a:xfrm>
          <a:solidFill>
            <a:schemeClr val="accent2">
              <a:lumMod val="40000"/>
              <a:lumOff val="60000"/>
            </a:schemeClr>
          </a:solidFill>
        </p:spPr>
        <p:txBody>
          <a:bodyPr>
            <a:normAutofit/>
          </a:bodyPr>
          <a:lstStyle/>
          <a:p>
            <a:pPr marL="0" indent="0">
              <a:buNone/>
            </a:pPr>
            <a:r>
              <a:rPr lang="en-US" sz="1400" dirty="0"/>
              <a:t>GIGA</a:t>
            </a:r>
          </a:p>
          <a:p>
            <a:r>
              <a:rPr lang="en-US" sz="1400" dirty="0"/>
              <a:t>Specific to school connectivity</a:t>
            </a:r>
          </a:p>
          <a:p>
            <a:r>
              <a:rPr lang="en-US" sz="1400" dirty="0"/>
              <a:t>Supports countries to model and map infrastructure and analyze the data. </a:t>
            </a:r>
          </a:p>
          <a:p>
            <a:r>
              <a:rPr lang="en-US" sz="1400" dirty="0"/>
              <a:t>Data dictionaries are used to guide harmonization of data collection</a:t>
            </a:r>
          </a:p>
          <a:p>
            <a:r>
              <a:rPr lang="en-GB" sz="1400" dirty="0"/>
              <a:t>Data is centralised and can be consolidated at regional and global level</a:t>
            </a:r>
          </a:p>
          <a:p>
            <a:endParaRPr lang="en-GB" sz="1400" dirty="0">
              <a:solidFill>
                <a:srgbClr val="000000"/>
              </a:solidFill>
              <a:latin typeface="Open Sans" panose="020B0606030504020204" pitchFamily="34" charset="0"/>
            </a:endParaRPr>
          </a:p>
        </p:txBody>
      </p:sp>
      <p:sp>
        <p:nvSpPr>
          <p:cNvPr id="6" name="TextBox 5">
            <a:extLst>
              <a:ext uri="{FF2B5EF4-FFF2-40B4-BE49-F238E27FC236}">
                <a16:creationId xmlns:a16="http://schemas.microsoft.com/office/drawing/2014/main" id="{869B9C85-52A8-BEAA-5E52-8238734955A3}"/>
              </a:ext>
            </a:extLst>
          </p:cNvPr>
          <p:cNvSpPr txBox="1"/>
          <p:nvPr/>
        </p:nvSpPr>
        <p:spPr>
          <a:xfrm>
            <a:off x="981361" y="1209559"/>
            <a:ext cx="10598729" cy="1384995"/>
          </a:xfrm>
          <a:prstGeom prst="rect">
            <a:avLst/>
          </a:prstGeom>
          <a:solidFill>
            <a:schemeClr val="tx2">
              <a:lumMod val="25000"/>
              <a:lumOff val="75000"/>
            </a:schemeClr>
          </a:solidFill>
        </p:spPr>
        <p:txBody>
          <a:bodyPr wrap="square">
            <a:spAutoFit/>
          </a:bodyPr>
          <a:lstStyle/>
          <a:p>
            <a:r>
              <a:rPr lang="en-GB" sz="2800" dirty="0">
                <a:solidFill>
                  <a:srgbClr val="000000"/>
                </a:solidFill>
                <a:latin typeface="News Gothic MT" panose="020F0502020204030204" pitchFamily="34" charset="0"/>
              </a:rPr>
              <a:t>Impact</a:t>
            </a:r>
            <a:r>
              <a:rPr lang="en-GB" sz="2800" b="0" i="0" u="none" strike="noStrike" baseline="0" dirty="0">
                <a:solidFill>
                  <a:srgbClr val="000000"/>
                </a:solidFill>
                <a:latin typeface="News Gothic MT" panose="020F0502020204030204" pitchFamily="34" charset="0"/>
              </a:rPr>
              <a:t> - data-driven decision-making for optimizing digital infrastructure deployment, reducing costs, and maximizing connectivity impact.</a:t>
            </a:r>
          </a:p>
        </p:txBody>
      </p:sp>
    </p:spTree>
    <p:extLst>
      <p:ext uri="{BB962C8B-B14F-4D97-AF65-F5344CB8AC3E}">
        <p14:creationId xmlns:p14="http://schemas.microsoft.com/office/powerpoint/2010/main" val="1631200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blue text on a black background&#10;&#10;Description automatically generated">
            <a:extLst>
              <a:ext uri="{FF2B5EF4-FFF2-40B4-BE49-F238E27FC236}">
                <a16:creationId xmlns:a16="http://schemas.microsoft.com/office/drawing/2014/main" id="{83C6420B-D4D3-09C6-6C44-068837B87C2A}"/>
              </a:ext>
            </a:extLst>
          </p:cNvPr>
          <p:cNvPicPr>
            <a:picLocks noChangeAspect="1"/>
          </p:cNvPicPr>
          <p:nvPr/>
        </p:nvPicPr>
        <p:blipFill>
          <a:blip r:embed="rId2"/>
          <a:stretch>
            <a:fillRect/>
          </a:stretch>
        </p:blipFill>
        <p:spPr>
          <a:xfrm>
            <a:off x="9078012" y="6091887"/>
            <a:ext cx="3113988" cy="622797"/>
          </a:xfrm>
          <a:prstGeom prst="rect">
            <a:avLst/>
          </a:prstGeom>
        </p:spPr>
      </p:pic>
      <p:sp>
        <p:nvSpPr>
          <p:cNvPr id="5" name="Title 1">
            <a:extLst>
              <a:ext uri="{FF2B5EF4-FFF2-40B4-BE49-F238E27FC236}">
                <a16:creationId xmlns:a16="http://schemas.microsoft.com/office/drawing/2014/main" id="{1BC617CE-6977-B452-51DC-9B9D3B14AB49}"/>
              </a:ext>
            </a:extLst>
          </p:cNvPr>
          <p:cNvSpPr txBox="1">
            <a:spLocks/>
          </p:cNvSpPr>
          <p:nvPr/>
        </p:nvSpPr>
        <p:spPr>
          <a:xfrm>
            <a:off x="433456" y="2972464"/>
            <a:ext cx="11325087" cy="91307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solidFill>
                  <a:srgbClr val="009DD8"/>
                </a:solidFill>
              </a:rPr>
              <a:t>Thank you</a:t>
            </a:r>
            <a:endParaRPr lang="en-GB" sz="1600" dirty="0">
              <a:solidFill>
                <a:srgbClr val="009DD8"/>
              </a:solidFill>
            </a:endParaRPr>
          </a:p>
        </p:txBody>
      </p:sp>
    </p:spTree>
    <p:extLst>
      <p:ext uri="{BB962C8B-B14F-4D97-AF65-F5344CB8AC3E}">
        <p14:creationId xmlns:p14="http://schemas.microsoft.com/office/powerpoint/2010/main" val="1508795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1E61AAD99A901438D9BC061B6D8E5BF" ma:contentTypeVersion="4" ma:contentTypeDescription="Create a new document." ma:contentTypeScope="" ma:versionID="098befd53edc140e6a38b8b5e7e076b7">
  <xsd:schema xmlns:xsd="http://www.w3.org/2001/XMLSchema" xmlns:xs="http://www.w3.org/2001/XMLSchema" xmlns:p="http://schemas.microsoft.com/office/2006/metadata/properties" xmlns:ns2="7bbce149-ba0e-4c7d-b138-75737535ebd3" targetNamespace="http://schemas.microsoft.com/office/2006/metadata/properties" ma:root="true" ma:fieldsID="072f68eb08736e4a615e48af1997bbbd" ns2:_="">
    <xsd:import namespace="7bbce149-ba0e-4c7d-b138-75737535ebd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bce149-ba0e-4c7d-b138-75737535eb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81D3316-0A8A-4DD9-B11D-A8C664A4C46B}">
  <ds:schemaRefs>
    <ds:schemaRef ds:uri="7bbce149-ba0e-4c7d-b138-75737535ebd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489579F-66C8-49DD-B5BA-5C739ACC748E}">
  <ds:schemaRefs>
    <ds:schemaRef ds:uri="http://schemas.microsoft.com/sharepoint/v3/contenttype/forms"/>
  </ds:schemaRefs>
</ds:datastoreItem>
</file>

<file path=customXml/itemProps3.xml><?xml version="1.0" encoding="utf-8"?>
<ds:datastoreItem xmlns:ds="http://schemas.openxmlformats.org/officeDocument/2006/customXml" ds:itemID="{7BD04F94-A542-427E-B92F-C5A581A878CF}">
  <ds:schemaRefs>
    <ds:schemaRef ds:uri="1852a250-d143-4d1f-8398-96554ba0ccbc"/>
    <ds:schemaRef ds:uri="2070225d-f8cc-45f8-ade6-a00ef6a38cd3"/>
    <ds:schemaRef ds:uri="ad7bcb22-7a6b-4757-9a03-b66ef93c84c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12429</TotalTime>
  <Words>547</Words>
  <Application>Microsoft Office PowerPoint</Application>
  <PresentationFormat>Widescreen</PresentationFormat>
  <Paragraphs>57</Paragraphs>
  <Slides>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vt:i4>
      </vt:variant>
    </vt:vector>
  </HeadingPairs>
  <TitlesOfParts>
    <vt:vector size="17" baseType="lpstr">
      <vt:lpstr>Aptos</vt:lpstr>
      <vt:lpstr>Aptos Display</vt:lpstr>
      <vt:lpstr>Arial</vt:lpstr>
      <vt:lpstr>avenir</vt:lpstr>
      <vt:lpstr>Avenir Book</vt:lpstr>
      <vt:lpstr>Calibri</vt:lpstr>
      <vt:lpstr>Calibri-Bold</vt:lpstr>
      <vt:lpstr>News Gothic MT</vt:lpstr>
      <vt:lpstr>Open Sans</vt:lpstr>
      <vt:lpstr>Office Theme</vt:lpstr>
      <vt:lpstr>PowerPoint Presentation</vt:lpstr>
      <vt:lpstr>Introduction</vt:lpstr>
      <vt:lpstr>GIGA FLOWCHART </vt:lpstr>
      <vt:lpstr>Africa BB Maps objectives </vt:lpstr>
      <vt:lpstr>Africa BB Maps </vt:lpstr>
      <vt:lpstr>Complementarity between GIGA and Africa BB Maps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 Support to Africa’s National Broadband Mapping Systems (Africa-BB-Maps)</dc:title>
  <dc:creator>Isabella Rinaldi</dc:creator>
  <cp:lastModifiedBy>Letamo, Halima</cp:lastModifiedBy>
  <cp:revision>89</cp:revision>
  <dcterms:created xsi:type="dcterms:W3CDTF">2024-10-31T21:56:45Z</dcterms:created>
  <dcterms:modified xsi:type="dcterms:W3CDTF">2025-03-26T17:16:02Z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0x010100D1E61AAD99A901438D9BC061B6D8E5BF</vt:lpwstr>
  </property>
  <property fmtid="{D5CDD505-2E9C-101B-9397-08002B2CF9AE}" pid="3" name="MediaServiceImageTags">
    <vt:lpwstr/>
  </property>
</Properties>
</file>