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ags/tag22.xml" ContentType="application/vnd.openxmlformats-officedocument.presentationml.tags+xml"/>
  <Override PartName="/ppt/notesSlides/notesSlide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145706673" r:id="rId5"/>
    <p:sldId id="2145706669" r:id="rId6"/>
    <p:sldId id="2145706662" r:id="rId7"/>
    <p:sldId id="2145706671" r:id="rId8"/>
    <p:sldId id="2706" r:id="rId9"/>
    <p:sldId id="2764" r:id="rId10"/>
    <p:sldId id="2145706607" r:id="rId11"/>
    <p:sldId id="2145706676" r:id="rId12"/>
    <p:sldId id="2145706680" r:id="rId13"/>
    <p:sldId id="2145706682" r:id="rId14"/>
    <p:sldId id="2145706675" r:id="rId15"/>
    <p:sldId id="2145706677" r:id="rId16"/>
    <p:sldId id="2145706683" r:id="rId17"/>
    <p:sldId id="2145706679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A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EE749E-3CF2-43B6-8D14-DF6ECB6D3034}" v="19" dt="2025-03-21T12:21:17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67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A5902-62F5-4A2C-9142-BF68AD34BE00}" type="datetimeFigureOut">
              <a:rPr lang="en-GB" smtClean="0"/>
              <a:t>21/03/2025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BE888-2EE6-4E20-A7DD-98E63AC60B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2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E888-2EE6-4E20-A7DD-98E63AC60B6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13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8591F-50F3-4C40-9DA2-D793276CC0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74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Expert courses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8591F-50F3-4C40-9DA2-D793276CC0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909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A8591F-50F3-4C40-9DA2-D793276CC0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991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AA109-BD7A-EAC6-1DA2-F02E3EE45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FA415C-E6F9-4808-D628-EE1850B9D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494AD5-E2F0-5600-9E07-4946BD2D4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E7B28-175B-3F27-C49C-3F4434E02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E888-2EE6-4E20-A7DD-98E63AC60B6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168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262EF-E38B-85CB-D7F9-D3DB9E96E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83CD3-0563-A221-71D8-00DDDD3B7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1F2256-5912-4162-0DE6-E3C5BC9EC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75493-7349-ED3B-63B2-779B2DAAD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E888-2EE6-4E20-A7DD-98E63AC60B6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877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8C58E-C9F8-A280-C210-36E8EB888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9E8772-113E-D6EB-91F3-8D59DD74F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42DFF5-FAB1-58C4-7F4F-A4C3973F19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515A6-796D-0B1C-0CE2-A9A7BDEC4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3BE888-2EE6-4E20-A7DD-98E63AC60B6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44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margin-Content with Caption (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691" y="1959151"/>
            <a:ext cx="4090872" cy="4200245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8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E0F6D26-4165-4298-B9DF-69A0CA57C65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5018432" y="1959150"/>
            <a:ext cx="4090872" cy="4200245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8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D336FC-6E45-4A2D-A5AB-BE24E693E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691" y="1265849"/>
            <a:ext cx="9051731" cy="5028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2243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364E913-4A6A-4F3B-B209-831A75170B7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0" y="-1"/>
            <a:ext cx="6092751" cy="6858000"/>
          </a:xfrm>
          <a:solidFill>
            <a:srgbClr val="F4F4F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0453B6-BE94-4D10-99CD-4F6557992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9575" y="1241625"/>
            <a:ext cx="5018228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 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AD2564-EF06-46B2-95AF-0FC81EEDCC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9574" y="2245766"/>
            <a:ext cx="5018229" cy="3920948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097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image-L (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99501-2A5A-45F8-BACF-23701FE6833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94302" y="0"/>
            <a:ext cx="6997698" cy="6857999"/>
          </a:xfrm>
          <a:solidFill>
            <a:srgbClr val="F4F4F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picture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260B5-3078-4CFA-A43A-D57EA4E9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649" y="2228472"/>
            <a:ext cx="4204643" cy="3936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47FA91-C242-46DD-BE23-48F41CC29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49" y="1218965"/>
            <a:ext cx="4255850" cy="93350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EEAF69-B649-4DD9-BE4A-CC1FC2864BDE}"/>
              </a:ext>
            </a:extLst>
          </p:cNvPr>
          <p:cNvCxnSpPr/>
          <p:nvPr userDrawn="1"/>
        </p:nvCxnSpPr>
        <p:spPr>
          <a:xfrm>
            <a:off x="601444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22686E3-ED91-4402-ABE9-E10A74CBDB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1445" y="313371"/>
            <a:ext cx="4307054" cy="308803"/>
          </a:xfrm>
        </p:spPr>
        <p:txBody>
          <a:bodyPr anchor="ctr"/>
          <a:lstStyle>
            <a:lvl1pPr marL="9144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section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8174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Footer (white bg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08551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white bg)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6622E0-A137-429D-BE75-779E322CE694}"/>
              </a:ext>
            </a:extLst>
          </p:cNvPr>
          <p:cNvSpPr/>
          <p:nvPr userDrawn="1"/>
        </p:nvSpPr>
        <p:spPr>
          <a:xfrm>
            <a:off x="-30161" y="0"/>
            <a:ext cx="1222216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8930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(blue bg)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8A2725-76C0-961C-DF29-2DC933A67F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5F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577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(blue bg) ">
    <p:bg>
      <p:bgPr>
        <a:solidFill>
          <a:srgbClr val="0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0C4E-2699-4875-A1A1-D48FAD3E3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209" y="1708146"/>
            <a:ext cx="8586483" cy="82454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C9C4F3D-DA29-4A61-8DF0-B7C2509CF7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09" y="309023"/>
            <a:ext cx="4531421" cy="317500"/>
          </a:xfrm>
        </p:spPr>
        <p:txBody>
          <a:bodyPr/>
          <a:lstStyle>
            <a:lvl1pPr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 | Section name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3B6150-4BAF-46BD-B2C3-48BD62516F63}"/>
              </a:ext>
            </a:extLst>
          </p:cNvPr>
          <p:cNvCxnSpPr/>
          <p:nvPr userDrawn="1"/>
        </p:nvCxnSpPr>
        <p:spPr>
          <a:xfrm>
            <a:off x="391209" y="280669"/>
            <a:ext cx="0" cy="37420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0790040C-84F8-4B8F-ABEA-564A0EF9447A}"/>
              </a:ext>
            </a:extLst>
          </p:cNvPr>
          <p:cNvSpPr/>
          <p:nvPr userDrawn="1"/>
        </p:nvSpPr>
        <p:spPr>
          <a:xfrm>
            <a:off x="0" y="6115986"/>
            <a:ext cx="12192000" cy="742013"/>
          </a:xfrm>
          <a:prstGeom prst="rect">
            <a:avLst/>
          </a:prstGeom>
          <a:solidFill>
            <a:srgbClr val="00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D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7685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solidFill>
          <a:srgbClr val="0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F35E03-ED1F-4BA6-A9DB-BAA193266DF0}"/>
              </a:ext>
            </a:extLst>
          </p:cNvPr>
          <p:cNvSpPr txBox="1"/>
          <p:nvPr userDrawn="1"/>
        </p:nvSpPr>
        <p:spPr>
          <a:xfrm>
            <a:off x="3457462" y="2905780"/>
            <a:ext cx="524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5BEDD7-9550-46FC-AAD4-3BCDC60161D9}"/>
              </a:ext>
            </a:extLst>
          </p:cNvPr>
          <p:cNvSpPr/>
          <p:nvPr userDrawn="1"/>
        </p:nvSpPr>
        <p:spPr>
          <a:xfrm>
            <a:off x="0" y="6115986"/>
            <a:ext cx="12192000" cy="742013"/>
          </a:xfrm>
          <a:prstGeom prst="rect">
            <a:avLst/>
          </a:prstGeom>
          <a:solidFill>
            <a:srgbClr val="00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CD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214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D000AF-B921-43E9-B432-355A07B6E46E}"/>
              </a:ext>
            </a:extLst>
          </p:cNvPr>
          <p:cNvSpPr/>
          <p:nvPr userDrawn="1"/>
        </p:nvSpPr>
        <p:spPr>
          <a:xfrm>
            <a:off x="0" y="6115986"/>
            <a:ext cx="10028420" cy="742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542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ey margin-Content with Caption (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690" y="1658901"/>
            <a:ext cx="9995631" cy="4200245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8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ED336FC-6E45-4A2D-A5AB-BE24E693E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691" y="965599"/>
            <a:ext cx="9995631" cy="50288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682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ight image - 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26350" y="-1"/>
            <a:ext cx="5165650" cy="6858000"/>
          </a:xfrm>
          <a:solidFill>
            <a:srgbClr val="F7F7F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21150D-F679-4DFA-93CF-0E5480CC4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373" y="1241625"/>
            <a:ext cx="600074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1DE310-EEBE-4571-9348-190C69629E15}"/>
              </a:ext>
            </a:extLst>
          </p:cNvPr>
          <p:cNvCxnSpPr/>
          <p:nvPr userDrawn="1"/>
        </p:nvCxnSpPr>
        <p:spPr>
          <a:xfrm>
            <a:off x="598862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4C777EF-FC93-4970-9186-9F729BE944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8862" y="313371"/>
            <a:ext cx="4554538" cy="308803"/>
          </a:xfrm>
        </p:spPr>
        <p:txBody>
          <a:bodyPr anchor="ctr"/>
          <a:lstStyle>
            <a:lvl1pPr marL="9144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section 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03799A-7C35-4CAA-BE06-C4A99AE982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2362" y="1796208"/>
            <a:ext cx="6000749" cy="3820167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44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Tit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A0DE-A965-4E02-8A8B-981E2FDE5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87" y="1994663"/>
            <a:ext cx="4860830" cy="496095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20F59-7539-405E-B005-C5C92782E9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8687" y="2490758"/>
            <a:ext cx="4860830" cy="3445987"/>
          </a:xfrm>
        </p:spPr>
        <p:txBody>
          <a:bodyPr>
            <a:noAutofit/>
          </a:bodyPr>
          <a:lstStyle>
            <a:lvl1pPr marL="228600" indent="-137160">
              <a:lnSpc>
                <a:spcPts val="2400"/>
              </a:lnSpc>
              <a:buClr>
                <a:srgbClr val="009CD6"/>
              </a:buClr>
              <a:buSzPct val="104000"/>
              <a:buFont typeface="Arial" panose="020B0604020202020204" pitchFamily="34" charset="0"/>
              <a:buChar char="•"/>
              <a:defRPr sz="1800" spc="30" baseline="0"/>
            </a:lvl1pPr>
            <a:lvl2pPr marL="6858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800" spc="30" baseline="0"/>
            </a:lvl2pPr>
          </a:lstStyle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E6D208-1F00-412A-86E9-1A7081F5657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892510" y="1994663"/>
            <a:ext cx="4751106" cy="496095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00" b="0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8B83478-806A-4C07-A7A7-0CDF7E621EB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5892510" y="2490758"/>
            <a:ext cx="4751106" cy="3445987"/>
          </a:xfrm>
        </p:spPr>
        <p:txBody>
          <a:bodyPr>
            <a:noAutofit/>
          </a:bodyPr>
          <a:lstStyle>
            <a:lvl1pPr marL="228600" indent="-137160">
              <a:lnSpc>
                <a:spcPts val="2400"/>
              </a:lnSpc>
              <a:buClr>
                <a:srgbClr val="009CD6"/>
              </a:buClr>
              <a:buSzPct val="104000"/>
              <a:buFont typeface="Arial" panose="020B0604020202020204" pitchFamily="34" charset="0"/>
              <a:buChar char="•"/>
              <a:defRPr sz="1800" spc="30" baseline="0"/>
            </a:lvl1pPr>
            <a:lvl2pPr marL="6858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800" spc="30" baseline="0"/>
            </a:lvl2pPr>
          </a:lstStyle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0A48B77-BCF1-4349-8EF0-B33A17893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687" y="1238515"/>
            <a:ext cx="9914929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E1AD81-2712-4CFB-B585-60CDC561D6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4780" y="313371"/>
            <a:ext cx="4554538" cy="308803"/>
          </a:xfrm>
        </p:spPr>
        <p:txBody>
          <a:bodyPr anchor="ctr"/>
          <a:lstStyle>
            <a:lvl1pPr marL="9144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section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43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8E5A-AB76-4634-8AD9-64C991C6FC0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21372" y="2040524"/>
            <a:ext cx="4393315" cy="4125355"/>
          </a:xfrm>
        </p:spPr>
        <p:txBody>
          <a:bodyPr>
            <a:noAutofit/>
          </a:bodyPr>
          <a:lstStyle>
            <a:lvl1pPr marL="2286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1pPr>
            <a:lvl2pPr marL="6858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2pPr>
            <a:lvl3pPr marL="11430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3pPr>
            <a:lvl4pPr marL="16002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4pPr>
            <a:lvl5pPr>
              <a:buClr>
                <a:srgbClr val="5B9BD5"/>
              </a:buClr>
              <a:defRPr spc="0"/>
            </a:lvl5pPr>
          </a:lstStyle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8F227-A22B-432C-84DE-6E0A3BE38D6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460255" y="2040523"/>
            <a:ext cx="4393316" cy="4126191"/>
          </a:xfrm>
        </p:spPr>
        <p:txBody>
          <a:bodyPr>
            <a:noAutofit/>
          </a:bodyPr>
          <a:lstStyle>
            <a:lvl1pPr marL="2286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1pPr>
            <a:lvl2pPr marL="6858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2pPr>
            <a:lvl3pPr marL="11430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3pPr>
            <a:lvl4pPr marL="16002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4pPr>
            <a:lvl5pPr>
              <a:buClr>
                <a:srgbClr val="5B9BD5"/>
              </a:buClr>
              <a:defRPr spc="0"/>
            </a:lvl5pPr>
          </a:lstStyle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46557F-F9B0-433A-9FC1-56C38B19D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73" y="1251017"/>
            <a:ext cx="9132198" cy="56507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65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7226" y="1975104"/>
            <a:ext cx="6256106" cy="4210543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8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01D386-9240-4F38-9F1C-4325351B0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225" y="1261501"/>
            <a:ext cx="7177821" cy="5421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66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A9A3B-CF71-48AC-B4B0-550E5EC7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483" y="1234865"/>
            <a:ext cx="10313024" cy="635902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33313" y="1927476"/>
            <a:ext cx="10700345" cy="42181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1770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5165650" cy="6858000"/>
          </a:xfrm>
          <a:solidFill>
            <a:srgbClr val="F7F7F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21150D-F679-4DFA-93CF-0E5480CC4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3557" y="1241625"/>
            <a:ext cx="600074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1DE310-EEBE-4571-9348-190C69629E15}"/>
              </a:ext>
            </a:extLst>
          </p:cNvPr>
          <p:cNvCxnSpPr/>
          <p:nvPr userDrawn="1"/>
        </p:nvCxnSpPr>
        <p:spPr>
          <a:xfrm>
            <a:off x="5500046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4C777EF-FC93-4970-9186-9F729BE944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0046" y="313371"/>
            <a:ext cx="4554538" cy="308803"/>
          </a:xfrm>
        </p:spPr>
        <p:txBody>
          <a:bodyPr anchor="ctr"/>
          <a:lstStyle>
            <a:lvl1pPr marL="9144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section name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03799A-7C35-4CAA-BE06-C4A99AE982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593546" y="1796208"/>
            <a:ext cx="6000749" cy="3820167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86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364E913-4A6A-4F3B-B209-831A75170B7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6092751" cy="6858000"/>
          </a:xfrm>
          <a:solidFill>
            <a:srgbClr val="F4F4F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0453B6-BE94-4D10-99CD-4F6557992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1735" y="1241625"/>
            <a:ext cx="5018228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6CAFA7-68AE-4EAD-BE3A-A5B16D9D3552}"/>
              </a:ext>
            </a:extLst>
          </p:cNvPr>
          <p:cNvCxnSpPr/>
          <p:nvPr userDrawn="1"/>
        </p:nvCxnSpPr>
        <p:spPr>
          <a:xfrm>
            <a:off x="6468234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8F2FE0A-3A4C-445D-8290-44FCEA3F5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234" y="313371"/>
            <a:ext cx="4554538" cy="308803"/>
          </a:xfrm>
        </p:spPr>
        <p:txBody>
          <a:bodyPr anchor="ctr"/>
          <a:lstStyle>
            <a:lvl1pPr marL="9144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section name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9AD2564-EF06-46B2-95AF-0FC81EEDCC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61734" y="2245766"/>
            <a:ext cx="5018229" cy="3920948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522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99501-2A5A-45F8-BACF-23701FE6833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997698" cy="6857999"/>
          </a:xfrm>
          <a:solidFill>
            <a:srgbClr val="F4F4F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picture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260B5-3078-4CFA-A43A-D57EA4E9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04579" y="2228472"/>
            <a:ext cx="4204643" cy="3936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47FA91-C242-46DD-BE23-48F41CC29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579" y="1218965"/>
            <a:ext cx="4255850" cy="93350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EEAF69-B649-4DD9-BE4A-CC1FC2864BDE}"/>
              </a:ext>
            </a:extLst>
          </p:cNvPr>
          <p:cNvCxnSpPr/>
          <p:nvPr userDrawn="1"/>
        </p:nvCxnSpPr>
        <p:spPr>
          <a:xfrm>
            <a:off x="7353374" y="280669"/>
            <a:ext cx="0" cy="374209"/>
          </a:xfrm>
          <a:prstGeom prst="line">
            <a:avLst/>
          </a:prstGeom>
          <a:ln w="25400">
            <a:solidFill>
              <a:srgbClr val="00A3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22686E3-ED91-4402-ABE9-E10A74CBDB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53375" y="313371"/>
            <a:ext cx="4307054" cy="308803"/>
          </a:xfrm>
        </p:spPr>
        <p:txBody>
          <a:bodyPr anchor="ctr"/>
          <a:lstStyle>
            <a:lvl1pPr marL="91440" indent="0"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section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83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26350" y="-1"/>
            <a:ext cx="5165650" cy="6858000"/>
          </a:xfrm>
          <a:solidFill>
            <a:srgbClr val="F7F7F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421150D-F679-4DFA-93CF-0E5480CC49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373" y="1241625"/>
            <a:ext cx="6000749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03799A-7C35-4CAA-BE06-C4A99AE9826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92362" y="1796208"/>
            <a:ext cx="6000749" cy="3820167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lang="en-US" sz="1800" dirty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870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C4518C-C369-4BCE-93F6-ACF7A0A4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392" y="879975"/>
            <a:ext cx="10515600" cy="74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8A0EE-5A32-42C1-8C1D-EA2BEF099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392" y="18043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  <a:p>
            <a:pPr lvl="2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0D68D-F0B1-48B5-BDBB-1D8A87D1A559}"/>
              </a:ext>
            </a:extLst>
          </p:cNvPr>
          <p:cNvSpPr txBox="1"/>
          <p:nvPr userDrawn="1"/>
        </p:nvSpPr>
        <p:spPr>
          <a:xfrm>
            <a:off x="9182937" y="6333605"/>
            <a:ext cx="2499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50" baseline="0">
                <a:solidFill>
                  <a:srgbClr val="009CD6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www.itu.int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E61A6-DADE-4C12-9DFF-41158A45AC76}"/>
              </a:ext>
            </a:extLst>
          </p:cNvPr>
          <p:cNvSpPr txBox="1"/>
          <p:nvPr userDrawn="1"/>
        </p:nvSpPr>
        <p:spPr>
          <a:xfrm>
            <a:off x="11420070" y="6364084"/>
            <a:ext cx="553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88FE18D-1554-4525-B2E9-CBAFE9755A5A}" type="slidenum">
              <a:rPr lang="en-US" sz="1300" smtClean="0">
                <a:solidFill>
                  <a:schemeClr val="bg2">
                    <a:lumMod val="75000"/>
                  </a:schemeClr>
                </a:solidFill>
                <a:latin typeface="Avenir Next LT Pro" panose="020B0504020202020204" pitchFamily="34" charset="0"/>
              </a:rPr>
              <a:t>‹#›</a:t>
            </a:fld>
            <a:endParaRPr lang="en-US" sz="1300">
              <a:solidFill>
                <a:schemeClr val="bg2">
                  <a:lumMod val="75000"/>
                </a:schemeClr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A95D46-9338-481E-2043-E76AEA81A265}"/>
              </a:ext>
            </a:extLst>
          </p:cNvPr>
          <p:cNvSpPr/>
          <p:nvPr userDrawn="1"/>
        </p:nvSpPr>
        <p:spPr>
          <a:xfrm>
            <a:off x="10425289" y="6364084"/>
            <a:ext cx="1548501" cy="2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venir Next LT Pro" panose="020B0504020202020204" pitchFamily="34" charset="0"/>
            </a:endParaRPr>
          </a:p>
        </p:txBody>
      </p:sp>
    </p:spTree>
    <p:custDataLst>
      <p:tags r:id="rId21"/>
    </p:custDataLst>
    <p:extLst>
      <p:ext uri="{BB962C8B-B14F-4D97-AF65-F5344CB8AC3E}">
        <p14:creationId xmlns:p14="http://schemas.microsoft.com/office/powerpoint/2010/main" val="45465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Avenir Next LT Pro" panose="020B05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137160" algn="l" defTabSz="914400" rtl="0" eaLnBrk="1" latinLnBrk="0" hangingPunct="1">
        <a:lnSpc>
          <a:spcPts val="2200"/>
        </a:lnSpc>
        <a:spcBef>
          <a:spcPts val="10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Avenir Next LT Pro" panose="020B0504020202020204" pitchFamily="34" charset="0"/>
          <a:ea typeface="+mn-ea"/>
          <a:cs typeface="Arial" panose="020B0604020202020204" pitchFamily="34" charset="0"/>
        </a:defRPr>
      </a:lvl1pPr>
      <a:lvl2pPr marL="685800" indent="-13716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Avenir Next LT Pro" panose="020B0504020202020204" pitchFamily="34" charset="0"/>
          <a:ea typeface="+mn-ea"/>
          <a:cs typeface="Arial" panose="020B0604020202020204" pitchFamily="34" charset="0"/>
        </a:defRPr>
      </a:lvl2pPr>
      <a:lvl3pPr marL="1143000" indent="-13716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Avenir Next LT Pro" panose="020B0504020202020204" pitchFamily="34" charset="0"/>
          <a:ea typeface="+mn-ea"/>
          <a:cs typeface="Arial" panose="020B0604020202020204" pitchFamily="34" charset="0"/>
        </a:defRPr>
      </a:lvl3pPr>
      <a:lvl4pPr marL="1600200" indent="-13716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Avenir Next LT Pro" panose="020B05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1800" kern="1200" spc="3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jpe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jpe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0.png"/><Relationship Id="rId20" Type="http://schemas.openxmlformats.org/officeDocument/2006/relationships/image" Target="../media/image34.jpeg"/><Relationship Id="rId29" Type="http://schemas.openxmlformats.org/officeDocument/2006/relationships/image" Target="../media/image43.png"/><Relationship Id="rId1" Type="http://schemas.openxmlformats.org/officeDocument/2006/relationships/tags" Target="../tags/tag28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5C6B1-F183-5C10-C7EE-CBC2EB3E0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">
            <a:extLst>
              <a:ext uri="{FF2B5EF4-FFF2-40B4-BE49-F238E27FC236}">
                <a16:creationId xmlns:a16="http://schemas.microsoft.com/office/drawing/2014/main" id="{6C5C13A8-5B56-69D0-FB8B-CE3B168CF5D0}"/>
              </a:ext>
            </a:extLst>
          </p:cNvPr>
          <p:cNvSpPr txBox="1"/>
          <p:nvPr/>
        </p:nvSpPr>
        <p:spPr>
          <a:xfrm>
            <a:off x="1043220" y="2304308"/>
            <a:ext cx="820555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altLang="zh-CN" sz="5400" b="1" dirty="0">
                <a:latin typeface="Avenir Nxt2 W1G" panose="020B0503020202020204" pitchFamily="34" charset="0"/>
              </a:rPr>
              <a:t>The ITU Academy</a:t>
            </a:r>
          </a:p>
          <a:p>
            <a:pPr lvl="0"/>
            <a:r>
              <a:rPr lang="en-GB" altLang="zh-CN" sz="2400" dirty="0">
                <a:latin typeface="Avenir Nxt2 W1G" panose="020B0503020202020204" pitchFamily="34" charset="0"/>
              </a:rPr>
              <a:t>Training to develop the capacity of </a:t>
            </a:r>
            <a:br>
              <a:rPr lang="en-GB" altLang="zh-CN" sz="2400" dirty="0">
                <a:latin typeface="Avenir Nxt2 W1G" panose="020B0503020202020204" pitchFamily="34" charset="0"/>
              </a:rPr>
            </a:br>
            <a:r>
              <a:rPr lang="en-GB" altLang="zh-CN" sz="2400" dirty="0">
                <a:latin typeface="Avenir Nxt2 W1G" panose="020B0503020202020204" pitchFamily="34" charset="0"/>
              </a:rPr>
              <a:t>ICT policy-makers and professionals across the globe</a:t>
            </a:r>
          </a:p>
          <a:p>
            <a:pPr lvl="0"/>
            <a:endParaRPr lang="de-CH" altLang="zh-CN" sz="5400" b="1" dirty="0">
              <a:latin typeface="Avenir Nxt2 W1G" panose="020B05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257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FB324-46A8-D0F1-79D5-05C4C286C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35B3D-0B13-97BC-16F6-8D96FDE0B154}"/>
              </a:ext>
            </a:extLst>
          </p:cNvPr>
          <p:cNvSpPr txBox="1">
            <a:spLocks/>
          </p:cNvSpPr>
          <p:nvPr/>
        </p:nvSpPr>
        <p:spPr>
          <a:xfrm>
            <a:off x="761011" y="560732"/>
            <a:ext cx="10669978" cy="635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 panose="020B0604020202020204" pitchFamily="34" charset="0"/>
              </a:rPr>
              <a:t>Wide-ranging training catalogue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Subtitle 8">
            <a:extLst>
              <a:ext uri="{FF2B5EF4-FFF2-40B4-BE49-F238E27FC236}">
                <a16:creationId xmlns:a16="http://schemas.microsoft.com/office/drawing/2014/main" id="{D490867A-0648-CB36-E9F1-F171159BB637}"/>
              </a:ext>
            </a:extLst>
          </p:cNvPr>
          <p:cNvSpPr txBox="1">
            <a:spLocks/>
          </p:cNvSpPr>
          <p:nvPr/>
        </p:nvSpPr>
        <p:spPr>
          <a:xfrm>
            <a:off x="642659" y="1373960"/>
            <a:ext cx="10788329" cy="4001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marR="0" lvl="1" indent="0" algn="l" defTabSz="432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Over 130 courses delivered annually by ITU and its partners on various topics, including: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0486E-EEC1-9133-B65D-705DBD7011A2}"/>
              </a:ext>
            </a:extLst>
          </p:cNvPr>
          <p:cNvSpPr txBox="1"/>
          <p:nvPr/>
        </p:nvSpPr>
        <p:spPr>
          <a:xfrm>
            <a:off x="734177" y="6508611"/>
            <a:ext cx="1037922" cy="255389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academy.itu.int 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7C3EF5-6D67-728A-1001-A2393FA35C89}"/>
              </a:ext>
            </a:extLst>
          </p:cNvPr>
          <p:cNvGrpSpPr/>
          <p:nvPr/>
        </p:nvGrpSpPr>
        <p:grpSpPr>
          <a:xfrm>
            <a:off x="642660" y="1958862"/>
            <a:ext cx="11306472" cy="1704237"/>
            <a:chOff x="642660" y="1958862"/>
            <a:chExt cx="8438371" cy="127192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C66081-7F25-F4A8-82BE-50B1C4BBE278}"/>
                </a:ext>
              </a:extLst>
            </p:cNvPr>
            <p:cNvGrpSpPr/>
            <p:nvPr/>
          </p:nvGrpSpPr>
          <p:grpSpPr>
            <a:xfrm>
              <a:off x="642660" y="1995231"/>
              <a:ext cx="5608162" cy="1225418"/>
              <a:chOff x="642660" y="1995231"/>
              <a:chExt cx="5608162" cy="122541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32EB88A-8CBC-BE83-E219-211A12C01A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2660" y="2002263"/>
                <a:ext cx="5608162" cy="1206661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94854B0-D562-C671-019A-DAA241354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50113"/>
              <a:stretch/>
            </p:blipFill>
            <p:spPr>
              <a:xfrm>
                <a:off x="2107879" y="1995231"/>
                <a:ext cx="2791498" cy="1225418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56B3864-062B-6E77-5ADC-A73C90EEF1E6}"/>
                </a:ext>
              </a:extLst>
            </p:cNvPr>
            <p:cNvGrpSpPr/>
            <p:nvPr/>
          </p:nvGrpSpPr>
          <p:grpSpPr>
            <a:xfrm>
              <a:off x="6289533" y="1958862"/>
              <a:ext cx="2791498" cy="1271925"/>
              <a:chOff x="6364597" y="1979334"/>
              <a:chExt cx="2791498" cy="127192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2347EF0-F4EE-E8A9-365A-DD4FA8280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r="50555"/>
              <a:stretch/>
            </p:blipFill>
            <p:spPr>
              <a:xfrm>
                <a:off x="6364597" y="1988328"/>
                <a:ext cx="2791498" cy="126293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D058FFF-4A64-2012-7CB1-FE414CDA8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50555" r="26127"/>
              <a:stretch/>
            </p:blipFill>
            <p:spPr>
              <a:xfrm>
                <a:off x="7740431" y="1979334"/>
                <a:ext cx="1316483" cy="1256678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662B48-E62D-DD9D-C08A-88F1B0D66A29}"/>
              </a:ext>
            </a:extLst>
          </p:cNvPr>
          <p:cNvGrpSpPr/>
          <p:nvPr/>
        </p:nvGrpSpPr>
        <p:grpSpPr>
          <a:xfrm>
            <a:off x="689855" y="5042366"/>
            <a:ext cx="11292382" cy="1671901"/>
            <a:chOff x="784302" y="5078102"/>
            <a:chExt cx="8419658" cy="124657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0DFEEEB-7CEF-D621-A590-1DFEB7D02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302" y="5078102"/>
              <a:ext cx="5558145" cy="121916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C3CB39D-C7CC-337F-6F99-23E365D6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9847"/>
            <a:stretch/>
          </p:blipFill>
          <p:spPr>
            <a:xfrm>
              <a:off x="6403838" y="5111766"/>
              <a:ext cx="2800122" cy="121291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8455EC-1364-B02B-6923-1C05DD16DCF0}"/>
              </a:ext>
            </a:extLst>
          </p:cNvPr>
          <p:cNvGrpSpPr/>
          <p:nvPr/>
        </p:nvGrpSpPr>
        <p:grpSpPr>
          <a:xfrm>
            <a:off x="722911" y="3471880"/>
            <a:ext cx="11284887" cy="1692186"/>
            <a:chOff x="734177" y="3611310"/>
            <a:chExt cx="8482241" cy="127192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7B51E85-F3B2-2C34-917C-374F4BB4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4177" y="3631010"/>
              <a:ext cx="5595658" cy="12129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CF782D-434B-1655-9CE8-148F8009A413}"/>
                </a:ext>
              </a:extLst>
            </p:cNvPr>
            <p:cNvGrpSpPr/>
            <p:nvPr/>
          </p:nvGrpSpPr>
          <p:grpSpPr>
            <a:xfrm>
              <a:off x="6317606" y="3611310"/>
              <a:ext cx="2898812" cy="1271925"/>
              <a:chOff x="9111459" y="1979334"/>
              <a:chExt cx="2898812" cy="127192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0A1317D-00E4-4A59-545E-F59B07096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48936"/>
              <a:stretch/>
            </p:blipFill>
            <p:spPr>
              <a:xfrm>
                <a:off x="9127362" y="1988328"/>
                <a:ext cx="2882909" cy="126293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309A070-B974-9462-B88A-667C2C744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74839"/>
              <a:stretch/>
            </p:blipFill>
            <p:spPr>
              <a:xfrm>
                <a:off x="9111459" y="1979334"/>
                <a:ext cx="1420469" cy="1256678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312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FD0E6-975F-154B-6423-9C092E09E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87E3-254F-0A5D-500E-57FB33E11DF3}"/>
              </a:ext>
            </a:extLst>
          </p:cNvPr>
          <p:cNvSpPr txBox="1">
            <a:spLocks/>
          </p:cNvSpPr>
          <p:nvPr/>
        </p:nvSpPr>
        <p:spPr>
          <a:xfrm>
            <a:off x="761011" y="560732"/>
            <a:ext cx="10669978" cy="635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 panose="020B0604020202020204" pitchFamily="34" charset="0"/>
              </a:rPr>
              <a:t>Policy &amp; regulation training content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Subtitle 8">
            <a:extLst>
              <a:ext uri="{FF2B5EF4-FFF2-40B4-BE49-F238E27FC236}">
                <a16:creationId xmlns:a16="http://schemas.microsoft.com/office/drawing/2014/main" id="{DB9E92EE-D5C3-39CD-20E6-20AACCEBBF1C}"/>
              </a:ext>
            </a:extLst>
          </p:cNvPr>
          <p:cNvSpPr txBox="1">
            <a:spLocks/>
          </p:cNvSpPr>
          <p:nvPr/>
        </p:nvSpPr>
        <p:spPr>
          <a:xfrm>
            <a:off x="3212432" y="1933956"/>
            <a:ext cx="8566930" cy="33239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marR="0" lvl="1" indent="0" algn="l" defTabSz="432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Online self-paced courses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: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Avenir Next LT Pro"/>
                <a:cs typeface="Arial"/>
              </a:rPr>
              <a:t>Introduction to spectrum management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Introduction t</a:t>
            </a:r>
            <a:r>
              <a:rPr lang="en-GB" dirty="0">
                <a:solidFill>
                  <a:prstClr val="black"/>
                </a:solidFill>
                <a:latin typeface="Avenir Next LT Pro"/>
                <a:cs typeface="Arial"/>
              </a:rPr>
              <a:t>o quality of service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Introduction to digital regulation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Avenir Next LT Pro"/>
                <a:cs typeface="Arial"/>
              </a:rPr>
              <a:t>Introduction to universal service financing 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Introduction to broadband mapping 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Global satellite regulation essentials: key principles, institutional landscape and the role of ITU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D5C867F-E191-E74D-3ABC-D0A49A3BA803}"/>
              </a:ext>
            </a:extLst>
          </p:cNvPr>
          <p:cNvSpPr txBox="1">
            <a:spLocks/>
          </p:cNvSpPr>
          <p:nvPr/>
        </p:nvSpPr>
        <p:spPr>
          <a:xfrm>
            <a:off x="924849" y="3595949"/>
            <a:ext cx="2131429" cy="8788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DA0E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 panose="020B0604020202020204" pitchFamily="34" charset="0"/>
              </a:rPr>
              <a:t>Selected examples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1DA0E0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5B38B-2330-E915-3AE5-A4AF7A670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00" y="1579068"/>
            <a:ext cx="2143125" cy="1771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5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D91D7-D6B5-3FF3-184B-935DAAD0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ADB8-194B-BBE2-1CD4-FCEFEFAEF84F}"/>
              </a:ext>
            </a:extLst>
          </p:cNvPr>
          <p:cNvSpPr txBox="1">
            <a:spLocks/>
          </p:cNvSpPr>
          <p:nvPr/>
        </p:nvSpPr>
        <p:spPr>
          <a:xfrm>
            <a:off x="761011" y="560732"/>
            <a:ext cx="10669978" cy="635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 panose="020B0604020202020204" pitchFamily="34" charset="0"/>
              </a:rPr>
              <a:t>Policy &amp; regulation training content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Subtitle 8">
            <a:extLst>
              <a:ext uri="{FF2B5EF4-FFF2-40B4-BE49-F238E27FC236}">
                <a16:creationId xmlns:a16="http://schemas.microsoft.com/office/drawing/2014/main" id="{8F0D3517-E670-AD92-56C1-0CF156E7E5CC}"/>
              </a:ext>
            </a:extLst>
          </p:cNvPr>
          <p:cNvSpPr txBox="1">
            <a:spLocks/>
          </p:cNvSpPr>
          <p:nvPr/>
        </p:nvSpPr>
        <p:spPr>
          <a:xfrm>
            <a:off x="3056278" y="1597608"/>
            <a:ext cx="9087597" cy="570925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marR="0" lvl="1" indent="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Instructor-led courses, delivered by ITU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: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Digital transformation regulation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prstClr val="black"/>
                </a:solidFill>
                <a:latin typeface="Avenir Next LT Pro"/>
                <a:cs typeface="Arial"/>
              </a:rPr>
              <a:t>Business planning for ICT infrastructure development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lang="en-GB" dirty="0">
              <a:solidFill>
                <a:prstClr val="black"/>
              </a:solidFill>
              <a:latin typeface="Avenir Next LT Pro"/>
              <a:cs typeface="Arial"/>
            </a:endParaRPr>
          </a:p>
          <a:p>
            <a:pPr marL="144000" marR="0" lvl="1" indent="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Instructor-led courses, delivered by ITU Academy Training Centres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: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Disruptive technologies and governance in the digital era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e-Governance legal framework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ICT policy planning for good governance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Trends in communications sector reform and regulation for the digital economy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Governance of artificial intelligence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Public Policy Analysis for Digital Transformation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Economics of innovation applied to the digital sector</a:t>
            </a: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  <a:p>
            <a:pPr marL="486900" marR="0" lvl="1" indent="-342900" algn="l" defTabSz="4320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0E5AA3-62F1-737C-A3F5-8F16A3DA7226}"/>
              </a:ext>
            </a:extLst>
          </p:cNvPr>
          <p:cNvSpPr txBox="1">
            <a:spLocks/>
          </p:cNvSpPr>
          <p:nvPr/>
        </p:nvSpPr>
        <p:spPr>
          <a:xfrm>
            <a:off x="924849" y="3595949"/>
            <a:ext cx="2131429" cy="8788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DA0E0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 panose="020B0604020202020204" pitchFamily="34" charset="0"/>
              </a:rPr>
              <a:t>Selected examples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1DA0E0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9686F-F524-A412-F163-0D3439BD3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00" y="1579068"/>
            <a:ext cx="2143125" cy="1771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9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EAA8D-8B4D-01D1-390B-B19F46D6D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">
            <a:extLst>
              <a:ext uri="{FF2B5EF4-FFF2-40B4-BE49-F238E27FC236}">
                <a16:creationId xmlns:a16="http://schemas.microsoft.com/office/drawing/2014/main" id="{BCF85B43-9E1F-9EB1-A40E-FE7EBBED9437}"/>
              </a:ext>
            </a:extLst>
          </p:cNvPr>
          <p:cNvSpPr txBox="1"/>
          <p:nvPr/>
        </p:nvSpPr>
        <p:spPr>
          <a:xfrm>
            <a:off x="1043221" y="2304308"/>
            <a:ext cx="7090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altLang="zh-CN" sz="5400" b="1" dirty="0">
                <a:latin typeface="Avenir Nxt2 W1G" panose="020B0503020202020204" pitchFamily="34" charset="0"/>
              </a:rPr>
              <a:t>Our quality standards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4705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032CF-91B8-8925-B8C4-56606FCC4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5A3FD5F-E40A-C238-DF5E-77C040D2B3CE}"/>
              </a:ext>
            </a:extLst>
          </p:cNvPr>
          <p:cNvCxnSpPr>
            <a:cxnSpLocks/>
          </p:cNvCxnSpPr>
          <p:nvPr/>
        </p:nvCxnSpPr>
        <p:spPr>
          <a:xfrm flipV="1">
            <a:off x="1865101" y="4202761"/>
            <a:ext cx="0" cy="972000"/>
          </a:xfrm>
          <a:prstGeom prst="straightConnector1">
            <a:avLst/>
          </a:prstGeom>
          <a:noFill/>
          <a:ln w="38100" cap="flat" cmpd="sng" algn="ctr">
            <a:solidFill>
              <a:srgbClr val="E7E6E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89CB18FF-44BD-99E1-048D-6A83F4245C70}"/>
              </a:ext>
            </a:extLst>
          </p:cNvPr>
          <p:cNvCxnSpPr>
            <a:cxnSpLocks/>
          </p:cNvCxnSpPr>
          <p:nvPr/>
        </p:nvCxnSpPr>
        <p:spPr>
          <a:xfrm flipV="1">
            <a:off x="10404820" y="3099504"/>
            <a:ext cx="0" cy="972000"/>
          </a:xfrm>
          <a:prstGeom prst="straightConnector1">
            <a:avLst/>
          </a:prstGeom>
          <a:noFill/>
          <a:ln w="38100" cap="flat" cmpd="sng" algn="ctr">
            <a:solidFill>
              <a:srgbClr val="E7E6E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A519891B-FD22-0600-F7C7-6C91FEE663A7}"/>
              </a:ext>
            </a:extLst>
          </p:cNvPr>
          <p:cNvCxnSpPr>
            <a:cxnSpLocks/>
          </p:cNvCxnSpPr>
          <p:nvPr/>
        </p:nvCxnSpPr>
        <p:spPr>
          <a:xfrm flipV="1">
            <a:off x="8872792" y="4216445"/>
            <a:ext cx="0" cy="972000"/>
          </a:xfrm>
          <a:prstGeom prst="straightConnector1">
            <a:avLst/>
          </a:prstGeom>
          <a:noFill/>
          <a:ln w="38100" cap="flat" cmpd="sng" algn="ctr">
            <a:solidFill>
              <a:srgbClr val="E7E6E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A38A3CDA-705A-7AC5-7FCD-186ECF84E38C}"/>
              </a:ext>
            </a:extLst>
          </p:cNvPr>
          <p:cNvCxnSpPr>
            <a:cxnSpLocks/>
          </p:cNvCxnSpPr>
          <p:nvPr/>
        </p:nvCxnSpPr>
        <p:spPr>
          <a:xfrm flipV="1">
            <a:off x="7260562" y="3085479"/>
            <a:ext cx="0" cy="972000"/>
          </a:xfrm>
          <a:prstGeom prst="straightConnector1">
            <a:avLst/>
          </a:prstGeom>
          <a:noFill/>
          <a:ln w="38100" cap="flat" cmpd="sng" algn="ctr">
            <a:solidFill>
              <a:srgbClr val="E7E6E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8929AC92-CDCE-3AC9-1B7D-7447F8B3A544}"/>
              </a:ext>
            </a:extLst>
          </p:cNvPr>
          <p:cNvCxnSpPr>
            <a:cxnSpLocks/>
          </p:cNvCxnSpPr>
          <p:nvPr/>
        </p:nvCxnSpPr>
        <p:spPr>
          <a:xfrm flipV="1">
            <a:off x="5985211" y="4280616"/>
            <a:ext cx="0" cy="972000"/>
          </a:xfrm>
          <a:prstGeom prst="straightConnector1">
            <a:avLst/>
          </a:prstGeom>
          <a:noFill/>
          <a:ln w="38100" cap="flat" cmpd="sng" algn="ctr">
            <a:solidFill>
              <a:srgbClr val="E7E6E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DEB0E5B-1D55-068E-02D1-080B930E0671}"/>
              </a:ext>
            </a:extLst>
          </p:cNvPr>
          <p:cNvSpPr txBox="1">
            <a:spLocks/>
          </p:cNvSpPr>
          <p:nvPr/>
        </p:nvSpPr>
        <p:spPr>
          <a:xfrm>
            <a:off x="761011" y="560732"/>
            <a:ext cx="10669978" cy="635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venir Next LT Pro" panose="020B0504020202020204" pitchFamily="34" charset="0"/>
              </a:rPr>
              <a:t>Our tried and tested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 panose="020B0604020202020204" pitchFamily="34" charset="0"/>
              </a:rPr>
              <a:t> standardized process to ensure training quality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94C9-586F-74A6-0985-CFE379B0D5FB}"/>
              </a:ext>
            </a:extLst>
          </p:cNvPr>
          <p:cNvSpPr txBox="1"/>
          <p:nvPr/>
        </p:nvSpPr>
        <p:spPr>
          <a:xfrm>
            <a:off x="734177" y="6508611"/>
            <a:ext cx="1037922" cy="255389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academy.itu.int 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12C29A7-D5CD-B335-356C-449F151F8002}"/>
              </a:ext>
            </a:extLst>
          </p:cNvPr>
          <p:cNvCxnSpPr>
            <a:cxnSpLocks/>
          </p:cNvCxnSpPr>
          <p:nvPr/>
        </p:nvCxnSpPr>
        <p:spPr>
          <a:xfrm flipV="1">
            <a:off x="3298154" y="3294029"/>
            <a:ext cx="0" cy="972000"/>
          </a:xfrm>
          <a:prstGeom prst="straightConnector1">
            <a:avLst/>
          </a:prstGeom>
          <a:noFill/>
          <a:ln w="38100" cap="flat" cmpd="sng" algn="ctr">
            <a:solidFill>
              <a:srgbClr val="E7E6E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5DF94458-AD41-5553-C117-0C899FEAB361}"/>
              </a:ext>
            </a:extLst>
          </p:cNvPr>
          <p:cNvSpPr/>
          <p:nvPr/>
        </p:nvSpPr>
        <p:spPr>
          <a:xfrm>
            <a:off x="-67629" y="3845991"/>
            <a:ext cx="12312000" cy="6120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F853781-98A2-78FE-5362-A4743FF87AAF}"/>
              </a:ext>
            </a:extLst>
          </p:cNvPr>
          <p:cNvGrpSpPr/>
          <p:nvPr/>
        </p:nvGrpSpPr>
        <p:grpSpPr>
          <a:xfrm>
            <a:off x="1912026" y="2484056"/>
            <a:ext cx="2162660" cy="962980"/>
            <a:chOff x="1693760" y="782870"/>
            <a:chExt cx="1207551" cy="724530"/>
          </a:xfrm>
          <a:solidFill>
            <a:srgbClr val="E7E6E6"/>
          </a:solidFill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4F389DF-FACE-EC94-44F2-1FA6C0E2A45C}"/>
                </a:ext>
              </a:extLst>
            </p:cNvPr>
            <p:cNvSpPr/>
            <p:nvPr/>
          </p:nvSpPr>
          <p:spPr>
            <a:xfrm>
              <a:off x="1693760" y="782870"/>
              <a:ext cx="1207551" cy="7245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: Rounded Corners 4">
              <a:extLst>
                <a:ext uri="{FF2B5EF4-FFF2-40B4-BE49-F238E27FC236}">
                  <a16:creationId xmlns:a16="http://schemas.microsoft.com/office/drawing/2014/main" id="{AA61795E-E067-9256-08B9-2553A2BD76A4}"/>
                </a:ext>
              </a:extLst>
            </p:cNvPr>
            <p:cNvSpPr txBox="1"/>
            <p:nvPr/>
          </p:nvSpPr>
          <p:spPr>
            <a:xfrm>
              <a:off x="1714981" y="804091"/>
              <a:ext cx="1165109" cy="682088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200">
                  <a:latin typeface="Avenir Next LT Pro Demi" panose="020B0704020202020204" pitchFamily="34" charset="0"/>
                </a:defRPr>
              </a:lvl1pPr>
            </a:lstStyle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Pre-training assessment</a:t>
              </a:r>
            </a:p>
          </p:txBody>
        </p:sp>
      </p:grpSp>
      <p:sp>
        <p:nvSpPr>
          <p:cNvPr id="100" name="Parallelogram 99">
            <a:extLst>
              <a:ext uri="{FF2B5EF4-FFF2-40B4-BE49-F238E27FC236}">
                <a16:creationId xmlns:a16="http://schemas.microsoft.com/office/drawing/2014/main" id="{3F7DD884-135E-D7A8-E12A-A26287F4E7C6}"/>
              </a:ext>
            </a:extLst>
          </p:cNvPr>
          <p:cNvSpPr/>
          <p:nvPr/>
        </p:nvSpPr>
        <p:spPr>
          <a:xfrm>
            <a:off x="308769" y="3840428"/>
            <a:ext cx="3888000" cy="612000"/>
          </a:xfrm>
          <a:prstGeom prst="parallelogram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Before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th</a:t>
            </a:r>
            <a:r>
              <a:rPr lang="en-US" sz="2000" kern="0">
                <a:solidFill>
                  <a:prstClr val="black"/>
                </a:solidFill>
                <a:latin typeface="Avenir Next LT Pro Demi" panose="020B0704020202020204" pitchFamily="34" charset="0"/>
              </a:rPr>
              <a:t>e course</a:t>
            </a: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Demi" panose="020B0704020202020204" pitchFamily="34" charset="0"/>
            </a:endParaRPr>
          </a:p>
        </p:txBody>
      </p:sp>
      <p:sp>
        <p:nvSpPr>
          <p:cNvPr id="103" name="Parallelogram 102">
            <a:extLst>
              <a:ext uri="{FF2B5EF4-FFF2-40B4-BE49-F238E27FC236}">
                <a16:creationId xmlns:a16="http://schemas.microsoft.com/office/drawing/2014/main" id="{63C4E8A8-505A-3124-E29B-095ACE892158}"/>
              </a:ext>
            </a:extLst>
          </p:cNvPr>
          <p:cNvSpPr/>
          <p:nvPr/>
        </p:nvSpPr>
        <p:spPr>
          <a:xfrm>
            <a:off x="4190923" y="3840428"/>
            <a:ext cx="5040000" cy="612000"/>
          </a:xfrm>
          <a:prstGeom prst="parallelogram">
            <a:avLst/>
          </a:prstGeom>
          <a:solidFill>
            <a:srgbClr val="BD92D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During the course</a:t>
            </a: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Demi" panose="020B0704020202020204" pitchFamily="34" charset="0"/>
            </a:endParaRPr>
          </a:p>
        </p:txBody>
      </p:sp>
      <p:sp>
        <p:nvSpPr>
          <p:cNvPr id="106" name="Parallelogram 105">
            <a:extLst>
              <a:ext uri="{FF2B5EF4-FFF2-40B4-BE49-F238E27FC236}">
                <a16:creationId xmlns:a16="http://schemas.microsoft.com/office/drawing/2014/main" id="{68E34162-287A-FAD6-42B2-69EE88814F4F}"/>
              </a:ext>
            </a:extLst>
          </p:cNvPr>
          <p:cNvSpPr/>
          <p:nvPr/>
        </p:nvSpPr>
        <p:spPr>
          <a:xfrm>
            <a:off x="9225078" y="3837423"/>
            <a:ext cx="2880000" cy="612000"/>
          </a:xfrm>
          <a:prstGeom prst="parallelogram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</a:rPr>
              <a:t>After the course</a:t>
            </a: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 Demi" panose="020B0704020202020204" pitchFamily="34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BDFE06FB-A754-0F79-A4E4-1516CB7CC550}"/>
              </a:ext>
            </a:extLst>
          </p:cNvPr>
          <p:cNvSpPr/>
          <p:nvPr/>
        </p:nvSpPr>
        <p:spPr>
          <a:xfrm>
            <a:off x="1663599" y="2284459"/>
            <a:ext cx="487009" cy="487009"/>
          </a:xfrm>
          <a:prstGeom prst="ellipse">
            <a:avLst/>
          </a:prstGeom>
          <a:solidFill>
            <a:srgbClr val="E7E6E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2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3F1074D3-12F6-BEFB-CB7D-B57B8E7C4A85}"/>
              </a:ext>
            </a:extLst>
          </p:cNvPr>
          <p:cNvGrpSpPr/>
          <p:nvPr/>
        </p:nvGrpSpPr>
        <p:grpSpPr>
          <a:xfrm>
            <a:off x="5306728" y="5145259"/>
            <a:ext cx="2522146" cy="962980"/>
            <a:chOff x="1693760" y="782870"/>
            <a:chExt cx="1207551" cy="724530"/>
          </a:xfrm>
          <a:solidFill>
            <a:srgbClr val="E7E6E6"/>
          </a:solidFill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FF0452CC-B0E3-9BD8-47F7-9048ED8FAE83}"/>
                </a:ext>
              </a:extLst>
            </p:cNvPr>
            <p:cNvSpPr/>
            <p:nvPr/>
          </p:nvSpPr>
          <p:spPr>
            <a:xfrm>
              <a:off x="1693760" y="782870"/>
              <a:ext cx="1207551" cy="7245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Rectangle: Rounded Corners 4">
              <a:extLst>
                <a:ext uri="{FF2B5EF4-FFF2-40B4-BE49-F238E27FC236}">
                  <a16:creationId xmlns:a16="http://schemas.microsoft.com/office/drawing/2014/main" id="{CC706FCC-55E5-7A36-DE2A-1672BD44CA7E}"/>
                </a:ext>
              </a:extLst>
            </p:cNvPr>
            <p:cNvSpPr txBox="1"/>
            <p:nvPr/>
          </p:nvSpPr>
          <p:spPr>
            <a:xfrm>
              <a:off x="1714981" y="804091"/>
              <a:ext cx="1071422" cy="682088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200">
                  <a:latin typeface="Avenir Next LT Pro Demi" panose="020B0704020202020204" pitchFamily="34" charset="0"/>
                </a:defRPr>
              </a:lvl1pPr>
            </a:lstStyle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Formative and summative assessments</a:t>
              </a:r>
            </a:p>
          </p:txBody>
        </p:sp>
      </p:grpSp>
      <p:sp>
        <p:nvSpPr>
          <p:cNvPr id="127" name="Oval 126">
            <a:extLst>
              <a:ext uri="{FF2B5EF4-FFF2-40B4-BE49-F238E27FC236}">
                <a16:creationId xmlns:a16="http://schemas.microsoft.com/office/drawing/2014/main" id="{1FC8FE10-F499-669F-F409-6002255659FB}"/>
              </a:ext>
            </a:extLst>
          </p:cNvPr>
          <p:cNvSpPr/>
          <p:nvPr/>
        </p:nvSpPr>
        <p:spPr>
          <a:xfrm>
            <a:off x="5058301" y="4945662"/>
            <a:ext cx="487009" cy="487009"/>
          </a:xfrm>
          <a:prstGeom prst="ellipse">
            <a:avLst/>
          </a:prstGeom>
          <a:solidFill>
            <a:srgbClr val="E7E6E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3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6A520C90-E331-1A85-C8ED-427373021E9D}"/>
              </a:ext>
            </a:extLst>
          </p:cNvPr>
          <p:cNvGrpSpPr/>
          <p:nvPr/>
        </p:nvGrpSpPr>
        <p:grpSpPr>
          <a:xfrm>
            <a:off x="6290000" y="2253274"/>
            <a:ext cx="2411087" cy="1162577"/>
            <a:chOff x="3900972" y="4557108"/>
            <a:chExt cx="2411087" cy="1162577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FED626B7-7689-5643-DF8A-881D75198E53}"/>
                </a:ext>
              </a:extLst>
            </p:cNvPr>
            <p:cNvGrpSpPr/>
            <p:nvPr/>
          </p:nvGrpSpPr>
          <p:grpSpPr>
            <a:xfrm>
              <a:off x="4149399" y="4756705"/>
              <a:ext cx="2162660" cy="962980"/>
              <a:chOff x="1693760" y="782870"/>
              <a:chExt cx="1207551" cy="724530"/>
            </a:xfrm>
            <a:solidFill>
              <a:srgbClr val="E7E6E6"/>
            </a:solidFill>
          </p:grpSpPr>
          <p:sp>
            <p:nvSpPr>
              <p:cNvPr id="132" name="Rectangle: Rounded Corners 131">
                <a:extLst>
                  <a:ext uri="{FF2B5EF4-FFF2-40B4-BE49-F238E27FC236}">
                    <a16:creationId xmlns:a16="http://schemas.microsoft.com/office/drawing/2014/main" id="{4B474933-F0C4-C31A-2508-680478676B93}"/>
                  </a:ext>
                </a:extLst>
              </p:cNvPr>
              <p:cNvSpPr/>
              <p:nvPr/>
            </p:nvSpPr>
            <p:spPr>
              <a:xfrm>
                <a:off x="1693760" y="782870"/>
                <a:ext cx="1207551" cy="724530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/>
            </p:spPr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Rectangle: Rounded Corners 4">
                <a:extLst>
                  <a:ext uri="{FF2B5EF4-FFF2-40B4-BE49-F238E27FC236}">
                    <a16:creationId xmlns:a16="http://schemas.microsoft.com/office/drawing/2014/main" id="{28DCCFB6-9A07-1632-7843-49B6BDD85122}"/>
                  </a:ext>
                </a:extLst>
              </p:cNvPr>
              <p:cNvSpPr txBox="1"/>
              <p:nvPr/>
            </p:nvSpPr>
            <p:spPr>
              <a:xfrm>
                <a:off x="1714981" y="804091"/>
                <a:ext cx="1165109" cy="68208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>
                <a:defPPr>
                  <a:defRPr lang="en-US"/>
                </a:defPPr>
                <a:lvl1pPr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  <a:defRPr sz="1200">
                    <a:latin typeface="Avenir Next LT Pro Demi" panose="020B0704020202020204" pitchFamily="34" charset="0"/>
                  </a:defRPr>
                </a:lvl1pPr>
              </a:lstStyle>
              <a:p>
                <a:pPr marL="0" marR="0" lvl="0" indent="0" algn="ctr" defTabSz="5778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Course evaluation</a:t>
                </a:r>
              </a:p>
            </p:txBody>
          </p:sp>
        </p:grp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636043B-8D6C-4530-EC92-A40E4C2EA920}"/>
                </a:ext>
              </a:extLst>
            </p:cNvPr>
            <p:cNvSpPr/>
            <p:nvPr/>
          </p:nvSpPr>
          <p:spPr>
            <a:xfrm>
              <a:off x="3900972" y="4557108"/>
              <a:ext cx="487009" cy="487009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4</a:t>
              </a:r>
              <a:endParaRPr kumimoji="0" lang="en-GB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384EEC6-8BC8-80A7-ECBD-244006540413}"/>
              </a:ext>
            </a:extLst>
          </p:cNvPr>
          <p:cNvGrpSpPr/>
          <p:nvPr/>
        </p:nvGrpSpPr>
        <p:grpSpPr>
          <a:xfrm>
            <a:off x="8195248" y="4914730"/>
            <a:ext cx="2411087" cy="1162577"/>
            <a:chOff x="3900972" y="4557108"/>
            <a:chExt cx="2411087" cy="1162577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9BCDDAD-255D-89EB-3C73-8615FCFDD2AA}"/>
                </a:ext>
              </a:extLst>
            </p:cNvPr>
            <p:cNvGrpSpPr/>
            <p:nvPr/>
          </p:nvGrpSpPr>
          <p:grpSpPr>
            <a:xfrm>
              <a:off x="4149399" y="4756705"/>
              <a:ext cx="2162660" cy="962980"/>
              <a:chOff x="1693760" y="782870"/>
              <a:chExt cx="1207551" cy="724530"/>
            </a:xfrm>
            <a:solidFill>
              <a:srgbClr val="E7E6E6"/>
            </a:solidFill>
          </p:grpSpPr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0E427393-00C6-BC1D-7CF6-5FF2AEB12E3B}"/>
                  </a:ext>
                </a:extLst>
              </p:cNvPr>
              <p:cNvSpPr/>
              <p:nvPr/>
            </p:nvSpPr>
            <p:spPr>
              <a:xfrm>
                <a:off x="1693760" y="782870"/>
                <a:ext cx="1207551" cy="724530"/>
              </a:xfrm>
              <a:prstGeom prst="roundRect">
                <a:avLst>
                  <a:gd name="adj" fmla="val 10000"/>
                </a:avLst>
              </a:prstGeom>
              <a:grpFill/>
              <a:ln>
                <a:noFill/>
              </a:ln>
              <a:effectLst/>
            </p:spPr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Rectangle: Rounded Corners 4">
                <a:extLst>
                  <a:ext uri="{FF2B5EF4-FFF2-40B4-BE49-F238E27FC236}">
                    <a16:creationId xmlns:a16="http://schemas.microsoft.com/office/drawing/2014/main" id="{63DE1A8F-6D9B-EEC0-0A7A-C1E6807634E0}"/>
                  </a:ext>
                </a:extLst>
              </p:cNvPr>
              <p:cNvSpPr txBox="1"/>
              <p:nvPr/>
            </p:nvSpPr>
            <p:spPr>
              <a:xfrm>
                <a:off x="1714981" y="804091"/>
                <a:ext cx="1165109" cy="682088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txBody>
              <a:bodyPr spcFirstLastPara="0" vert="horz" wrap="square" lIns="49530" tIns="49530" rIns="49530" bIns="49530" numCol="1" spcCol="1270" anchor="ctr" anchorCtr="0">
                <a:noAutofit/>
              </a:bodyPr>
              <a:lstStyle>
                <a:defPPr>
                  <a:defRPr lang="en-US"/>
                </a:defPPr>
                <a:lvl1pPr lvl="0" indent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  <a:defRPr sz="1200">
                    <a:latin typeface="Avenir Next LT Pro Demi" panose="020B0704020202020204" pitchFamily="34" charset="0"/>
                  </a:defRPr>
                </a:lvl1pPr>
              </a:lstStyle>
              <a:p>
                <a:pPr marL="0" marR="0" lvl="0" indent="0" algn="ctr" defTabSz="5778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venir Next LT Pro" panose="020B0504020202020204" pitchFamily="34" charset="0"/>
                  </a:rPr>
                  <a:t>Certification</a:t>
                </a:r>
              </a:p>
            </p:txBody>
          </p:sp>
        </p:grp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C7D0D08-C96D-9ECA-BA52-7C55291D2CAB}"/>
                </a:ext>
              </a:extLst>
            </p:cNvPr>
            <p:cNvSpPr/>
            <p:nvPr/>
          </p:nvSpPr>
          <p:spPr>
            <a:xfrm>
              <a:off x="3900972" y="4557108"/>
              <a:ext cx="487009" cy="487009"/>
            </a:xfrm>
            <a:prstGeom prst="ellipse">
              <a:avLst/>
            </a:prstGeom>
            <a:solidFill>
              <a:srgbClr val="E7E6E6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5</a:t>
              </a:r>
              <a:endParaRPr kumimoji="0" lang="en-GB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23C8B53-2536-F6CF-A7A0-3E7FD4E8B9D0}"/>
              </a:ext>
            </a:extLst>
          </p:cNvPr>
          <p:cNvGrpSpPr/>
          <p:nvPr/>
        </p:nvGrpSpPr>
        <p:grpSpPr>
          <a:xfrm>
            <a:off x="9573126" y="2462020"/>
            <a:ext cx="2481583" cy="962980"/>
            <a:chOff x="1693760" y="782870"/>
            <a:chExt cx="1207551" cy="724530"/>
          </a:xfrm>
          <a:solidFill>
            <a:srgbClr val="E7E6E6"/>
          </a:solidFill>
        </p:grpSpPr>
        <p:sp>
          <p:nvSpPr>
            <p:cNvPr id="143" name="Rectangle: Rounded Corners 142">
              <a:extLst>
                <a:ext uri="{FF2B5EF4-FFF2-40B4-BE49-F238E27FC236}">
                  <a16:creationId xmlns:a16="http://schemas.microsoft.com/office/drawing/2014/main" id="{BDA4352D-BDE1-0E06-CE37-7A2E382D4FFA}"/>
                </a:ext>
              </a:extLst>
            </p:cNvPr>
            <p:cNvSpPr/>
            <p:nvPr/>
          </p:nvSpPr>
          <p:spPr>
            <a:xfrm>
              <a:off x="1693760" y="782870"/>
              <a:ext cx="1207551" cy="7245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Rectangle: Rounded Corners 4">
              <a:extLst>
                <a:ext uri="{FF2B5EF4-FFF2-40B4-BE49-F238E27FC236}">
                  <a16:creationId xmlns:a16="http://schemas.microsoft.com/office/drawing/2014/main" id="{FED4ED3B-34E8-04FE-031F-226216D91CFE}"/>
                </a:ext>
              </a:extLst>
            </p:cNvPr>
            <p:cNvSpPr txBox="1"/>
            <p:nvPr/>
          </p:nvSpPr>
          <p:spPr>
            <a:xfrm>
              <a:off x="1714981" y="804091"/>
              <a:ext cx="1165109" cy="682088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200">
                  <a:latin typeface="Avenir Next LT Pro Demi" panose="020B0704020202020204" pitchFamily="34" charset="0"/>
                </a:defRPr>
              </a:lvl1pPr>
            </a:lstStyle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Post-training </a:t>
              </a:r>
              <a:r>
                <a:rPr lang="en-US" sz="2000" kern="0">
                  <a:solidFill>
                    <a:prstClr val="black"/>
                  </a:solidFill>
                  <a:latin typeface="Avenir Next LT Pro" panose="020B0504020202020204" pitchFamily="34" charset="0"/>
                </a:rPr>
                <a:t>impact evaluation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</a:endParaRPr>
            </a:p>
          </p:txBody>
        </p:sp>
      </p:grpSp>
      <p:sp>
        <p:nvSpPr>
          <p:cNvPr id="142" name="Oval 141">
            <a:extLst>
              <a:ext uri="{FF2B5EF4-FFF2-40B4-BE49-F238E27FC236}">
                <a16:creationId xmlns:a16="http://schemas.microsoft.com/office/drawing/2014/main" id="{314E2749-6248-992D-DEA7-589B48321AA4}"/>
              </a:ext>
            </a:extLst>
          </p:cNvPr>
          <p:cNvSpPr/>
          <p:nvPr/>
        </p:nvSpPr>
        <p:spPr>
          <a:xfrm>
            <a:off x="9324700" y="2262423"/>
            <a:ext cx="487009" cy="487009"/>
          </a:xfrm>
          <a:prstGeom prst="ellipse">
            <a:avLst/>
          </a:prstGeom>
          <a:solidFill>
            <a:srgbClr val="E7E6E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6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58920996-58D3-50E8-00AE-679E1EC3C43A}"/>
              </a:ext>
            </a:extLst>
          </p:cNvPr>
          <p:cNvGrpSpPr/>
          <p:nvPr/>
        </p:nvGrpSpPr>
        <p:grpSpPr>
          <a:xfrm>
            <a:off x="478973" y="5173464"/>
            <a:ext cx="4339326" cy="962980"/>
            <a:chOff x="1693760" y="782870"/>
            <a:chExt cx="1207551" cy="724530"/>
          </a:xfrm>
          <a:solidFill>
            <a:srgbClr val="E7E6E6"/>
          </a:solidFill>
        </p:grpSpPr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id="{205FFE14-C2D2-6C27-B389-76F127C6B9D9}"/>
                </a:ext>
              </a:extLst>
            </p:cNvPr>
            <p:cNvSpPr/>
            <p:nvPr/>
          </p:nvSpPr>
          <p:spPr>
            <a:xfrm>
              <a:off x="1693760" y="782870"/>
              <a:ext cx="1207551" cy="724530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Rectangle: Rounded Corners 4">
              <a:extLst>
                <a:ext uri="{FF2B5EF4-FFF2-40B4-BE49-F238E27FC236}">
                  <a16:creationId xmlns:a16="http://schemas.microsoft.com/office/drawing/2014/main" id="{9708C9F6-2758-E9A4-38F8-3429A9BDA99D}"/>
                </a:ext>
              </a:extLst>
            </p:cNvPr>
            <p:cNvSpPr txBox="1"/>
            <p:nvPr/>
          </p:nvSpPr>
          <p:spPr>
            <a:xfrm>
              <a:off x="1714981" y="804091"/>
              <a:ext cx="1165109" cy="682088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49530" tIns="49530" rIns="49530" bIns="4953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1200">
                  <a:latin typeface="Avenir Next LT Pro Demi" panose="020B0704020202020204" pitchFamily="34" charset="0"/>
                </a:defRPr>
              </a:lvl1pPr>
            </a:lstStyle>
            <a:p>
              <a:pPr marL="0" marR="0" lvl="0" indent="0" algn="ctr" defTabSz="5778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</a:rPr>
                <a:t>Quality check of content by ITU expert and of instructional design by ITU Academy team</a:t>
              </a:r>
            </a:p>
          </p:txBody>
        </p:sp>
      </p:grpSp>
      <p:sp>
        <p:nvSpPr>
          <p:cNvPr id="153" name="Oval 152">
            <a:extLst>
              <a:ext uri="{FF2B5EF4-FFF2-40B4-BE49-F238E27FC236}">
                <a16:creationId xmlns:a16="http://schemas.microsoft.com/office/drawing/2014/main" id="{57D7F664-DCE6-EC46-B64B-F96A53D25FE6}"/>
              </a:ext>
            </a:extLst>
          </p:cNvPr>
          <p:cNvSpPr/>
          <p:nvPr/>
        </p:nvSpPr>
        <p:spPr>
          <a:xfrm>
            <a:off x="230546" y="4973867"/>
            <a:ext cx="487009" cy="487009"/>
          </a:xfrm>
          <a:prstGeom prst="ellipse">
            <a:avLst/>
          </a:prstGeom>
          <a:solidFill>
            <a:srgbClr val="E7E6E6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1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1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16CFE60-D908-EF8E-48F7-9BFCA4273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35" y="134430"/>
            <a:ext cx="600159" cy="100026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AFF740E-3FDC-F05C-1C83-53C6FE8C3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56473" y="5806025"/>
            <a:ext cx="748041" cy="825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61E62-8F34-F617-5839-6F0E7327329B}"/>
              </a:ext>
            </a:extLst>
          </p:cNvPr>
          <p:cNvSpPr txBox="1"/>
          <p:nvPr/>
        </p:nvSpPr>
        <p:spPr>
          <a:xfrm>
            <a:off x="603513" y="2254672"/>
            <a:ext cx="5787761" cy="3733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rPr>
              <a:t>The ITU Academy is the main online gateway to the capacity development activities of the ITU, the United Nations agency for digital technologies. It brings together under one umbrella a wide range of training activities and knowledge resources in the field of information and communication technologies (ICTs) and digital development.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4DC20-4D2D-19C2-3832-AE7CBD305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" b="219"/>
          <a:stretch/>
        </p:blipFill>
        <p:spPr>
          <a:xfrm>
            <a:off x="6983162" y="1"/>
            <a:ext cx="5208838" cy="6857999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4C009-C4E8-24F9-0326-89A456F9BD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" b="46060"/>
          <a:stretch/>
        </p:blipFill>
        <p:spPr>
          <a:xfrm>
            <a:off x="6983162" y="-8135"/>
            <a:ext cx="5208838" cy="6857999"/>
          </a:xfrm>
          <a:prstGeom prst="rect">
            <a:avLst/>
          </a:prstGeom>
          <a:ln>
            <a:noFill/>
          </a:ln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2F7D65-AA5B-2E40-E06E-7A9E0FC6828F}"/>
              </a:ext>
            </a:extLst>
          </p:cNvPr>
          <p:cNvCxnSpPr>
            <a:cxnSpLocks/>
          </p:cNvCxnSpPr>
          <p:nvPr/>
        </p:nvCxnSpPr>
        <p:spPr>
          <a:xfrm>
            <a:off x="6983162" y="-8135"/>
            <a:ext cx="0" cy="686613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BA00846-5C0B-5EF3-3A42-A97B18D999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4" y="1006775"/>
            <a:ext cx="3585232" cy="8059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29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3C44F42-FDDC-AE21-0C5E-E325A66C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608" y="450174"/>
            <a:ext cx="10313024" cy="635902"/>
          </a:xfrm>
        </p:spPr>
        <p:txBody>
          <a:bodyPr/>
          <a:lstStyle/>
          <a:p>
            <a:r>
              <a:rPr lang="en-US" sz="3600">
                <a:latin typeface="Avenir Next LT Pro" panose="020B0504020202020204" pitchFamily="34" charset="0"/>
              </a:rPr>
              <a:t>Comprehensive learning experience</a:t>
            </a:r>
            <a:endParaRPr lang="en-GB" sz="3600">
              <a:latin typeface="Avenir Next LT Pro" panose="020B05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69ACA9-611C-EF37-0F78-A4449BF730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r="2692"/>
          <a:stretch/>
        </p:blipFill>
        <p:spPr>
          <a:xfrm>
            <a:off x="465420" y="4138366"/>
            <a:ext cx="11266449" cy="20734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87163C-D57C-4D90-5243-76ACE12FB3C2}"/>
              </a:ext>
            </a:extLst>
          </p:cNvPr>
          <p:cNvGrpSpPr/>
          <p:nvPr/>
        </p:nvGrpSpPr>
        <p:grpSpPr>
          <a:xfrm>
            <a:off x="665247" y="1569860"/>
            <a:ext cx="3324806" cy="1613916"/>
            <a:chOff x="665247" y="1569860"/>
            <a:chExt cx="3324806" cy="1613916"/>
          </a:xfrm>
        </p:grpSpPr>
        <p:sp>
          <p:nvSpPr>
            <p:cNvPr id="16" name="Subtitle 8">
              <a:extLst>
                <a:ext uri="{FF2B5EF4-FFF2-40B4-BE49-F238E27FC236}">
                  <a16:creationId xmlns:a16="http://schemas.microsoft.com/office/drawing/2014/main" id="{85B1E20A-8725-DFF1-3867-56619A32EF38}"/>
                </a:ext>
              </a:extLst>
            </p:cNvPr>
            <p:cNvSpPr txBox="1">
              <a:spLocks/>
            </p:cNvSpPr>
            <p:nvPr/>
          </p:nvSpPr>
          <p:spPr>
            <a:xfrm>
              <a:off x="665248" y="1569860"/>
              <a:ext cx="33248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A4E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Arial" panose="020B0604020202020204" pitchFamily="34" charset="0"/>
                </a:rPr>
                <a:t>Accessible anytime, anywhere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04B87E-3B34-894E-BCE0-8ABF1740C37A}"/>
                </a:ext>
              </a:extLst>
            </p:cNvPr>
            <p:cNvSpPr txBox="1"/>
            <p:nvPr/>
          </p:nvSpPr>
          <p:spPr>
            <a:xfrm>
              <a:off x="665247" y="2260446"/>
              <a:ext cx="299235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>
                  <a:solidFill>
                    <a:prstClr val="black"/>
                  </a:solidFill>
                  <a:latin typeface="Avenir Next LT Pro" panose="020B0504020202020204" pitchFamily="34" charset="0"/>
                </a:rPr>
                <a:t>Users can learn at their</a:t>
              </a: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 own pace from any device connected to the Internet.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412A04-E6D9-BDE3-F1CE-4AA370E3B2F6}"/>
              </a:ext>
            </a:extLst>
          </p:cNvPr>
          <p:cNvGrpSpPr/>
          <p:nvPr/>
        </p:nvGrpSpPr>
        <p:grpSpPr>
          <a:xfrm>
            <a:off x="4337362" y="1569860"/>
            <a:ext cx="3512673" cy="1642526"/>
            <a:chOff x="4087783" y="1569860"/>
            <a:chExt cx="3512673" cy="1642526"/>
          </a:xfrm>
        </p:grpSpPr>
        <p:sp>
          <p:nvSpPr>
            <p:cNvPr id="17" name="Subtitle 8">
              <a:extLst>
                <a:ext uri="{FF2B5EF4-FFF2-40B4-BE49-F238E27FC236}">
                  <a16:creationId xmlns:a16="http://schemas.microsoft.com/office/drawing/2014/main" id="{DB60996E-F6E2-FF2D-CD54-A2B69C4E4B53}"/>
                </a:ext>
              </a:extLst>
            </p:cNvPr>
            <p:cNvSpPr txBox="1">
              <a:spLocks/>
            </p:cNvSpPr>
            <p:nvPr/>
          </p:nvSpPr>
          <p:spPr>
            <a:xfrm>
              <a:off x="4087784" y="1569860"/>
              <a:ext cx="35126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4000" marR="0" lvl="1" indent="0" algn="l" defTabSz="4320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CD6"/>
                </a:buClr>
                <a:buSzPct val="11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A4E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Arial" panose="020B0604020202020204" pitchFamily="34" charset="0"/>
                </a:rPr>
                <a:t>Career-oriented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A4E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6FDA96-BAF9-4E7A-A0A3-D60CCD7E60A7}"/>
                </a:ext>
              </a:extLst>
            </p:cNvPr>
            <p:cNvSpPr txBox="1"/>
            <p:nvPr/>
          </p:nvSpPr>
          <p:spPr>
            <a:xfrm>
              <a:off x="4087783" y="2012057"/>
              <a:ext cx="332480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marR="0" lvl="1" indent="0" algn="l" defTabSz="4320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CD6"/>
                </a:buClr>
                <a:buSzPct val="1100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ITU-certified courses tailored to equip users with </a:t>
              </a:r>
              <a:b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in-demand skills for today’s fast-evolving digital world.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0E1AA4-7DC2-C07F-96F9-F9A955874718}"/>
              </a:ext>
            </a:extLst>
          </p:cNvPr>
          <p:cNvGrpSpPr/>
          <p:nvPr/>
        </p:nvGrpSpPr>
        <p:grpSpPr>
          <a:xfrm>
            <a:off x="8197343" y="1569860"/>
            <a:ext cx="3324805" cy="1642525"/>
            <a:chOff x="8030641" y="1511511"/>
            <a:chExt cx="3324805" cy="1642525"/>
          </a:xfrm>
        </p:grpSpPr>
        <p:sp>
          <p:nvSpPr>
            <p:cNvPr id="18" name="Subtitle 8">
              <a:extLst>
                <a:ext uri="{FF2B5EF4-FFF2-40B4-BE49-F238E27FC236}">
                  <a16:creationId xmlns:a16="http://schemas.microsoft.com/office/drawing/2014/main" id="{256C2837-5E19-D2CA-1A32-67D677946938}"/>
                </a:ext>
              </a:extLst>
            </p:cNvPr>
            <p:cNvSpPr txBox="1">
              <a:spLocks/>
            </p:cNvSpPr>
            <p:nvPr/>
          </p:nvSpPr>
          <p:spPr>
            <a:xfrm>
              <a:off x="8030641" y="1511511"/>
              <a:ext cx="33248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4000" marR="0" lvl="1" indent="0" algn="l" defTabSz="4320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CD6"/>
                </a:buClr>
                <a:buSzPct val="11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A4E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Arial" panose="020B0604020202020204" pitchFamily="34" charset="0"/>
                </a:rPr>
                <a:t>Affordable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4E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523F20-7BA1-5501-9E63-90867AA4A1A3}"/>
                </a:ext>
              </a:extLst>
            </p:cNvPr>
            <p:cNvSpPr txBox="1"/>
            <p:nvPr/>
          </p:nvSpPr>
          <p:spPr>
            <a:xfrm>
              <a:off x="8030641" y="1953707"/>
              <a:ext cx="323339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marR="0" lvl="1" indent="0" algn="l" defTabSz="4320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CD6"/>
                </a:buClr>
                <a:buSzPct val="1100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Our courses are mostly free or competitively priced, without compromising on quality.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DCD2370-F799-2F8C-0BD7-CE13474C7E5D}"/>
              </a:ext>
            </a:extLst>
          </p:cNvPr>
          <p:cNvSpPr txBox="1"/>
          <p:nvPr/>
        </p:nvSpPr>
        <p:spPr>
          <a:xfrm>
            <a:off x="734177" y="6508611"/>
            <a:ext cx="1037922" cy="255389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academy.itu.int 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F491131-6E40-E90E-E874-8F07BED9B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95" y="5851007"/>
            <a:ext cx="736834" cy="68056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9F5BA1E-83F2-D6FF-F1EC-CFB998125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291257" y="3794959"/>
            <a:ext cx="736834" cy="680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44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3C44F42-FDDC-AE21-0C5E-E325A66C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608" y="450174"/>
            <a:ext cx="10313024" cy="635902"/>
          </a:xfrm>
        </p:spPr>
        <p:txBody>
          <a:bodyPr/>
          <a:lstStyle/>
          <a:p>
            <a:r>
              <a:rPr lang="en-US" sz="3600">
                <a:latin typeface="Avenir Next LT Pro" panose="020B0504020202020204" pitchFamily="34" charset="0"/>
              </a:rPr>
              <a:t>Top-quality learning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87163C-D57C-4D90-5243-76ACE12FB3C2}"/>
              </a:ext>
            </a:extLst>
          </p:cNvPr>
          <p:cNvGrpSpPr/>
          <p:nvPr/>
        </p:nvGrpSpPr>
        <p:grpSpPr>
          <a:xfrm>
            <a:off x="665248" y="1569860"/>
            <a:ext cx="3324805" cy="1603828"/>
            <a:chOff x="665248" y="1569860"/>
            <a:chExt cx="3324805" cy="1603828"/>
          </a:xfrm>
        </p:grpSpPr>
        <p:sp>
          <p:nvSpPr>
            <p:cNvPr id="16" name="Subtitle 8">
              <a:extLst>
                <a:ext uri="{FF2B5EF4-FFF2-40B4-BE49-F238E27FC236}">
                  <a16:creationId xmlns:a16="http://schemas.microsoft.com/office/drawing/2014/main" id="{85B1E20A-8725-DFF1-3867-56619A32EF38}"/>
                </a:ext>
              </a:extLst>
            </p:cNvPr>
            <p:cNvSpPr txBox="1">
              <a:spLocks/>
            </p:cNvSpPr>
            <p:nvPr/>
          </p:nvSpPr>
          <p:spPr>
            <a:xfrm>
              <a:off x="665248" y="1569860"/>
              <a:ext cx="33248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8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A4E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Arial" panose="020B0604020202020204" pitchFamily="34" charset="0"/>
                </a:rPr>
                <a:t>Premium content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04B87E-3B34-894E-BCE0-8ABF1740C37A}"/>
                </a:ext>
              </a:extLst>
            </p:cNvPr>
            <p:cNvSpPr txBox="1"/>
            <p:nvPr/>
          </p:nvSpPr>
          <p:spPr>
            <a:xfrm>
              <a:off x="665248" y="1973359"/>
              <a:ext cx="332480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+mn-cs"/>
                </a:rPr>
                <a:t>Learning materials developed by industry experts to ensure users receive a quality educational experience.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412A04-E6D9-BDE3-F1CE-4AA370E3B2F6}"/>
              </a:ext>
            </a:extLst>
          </p:cNvPr>
          <p:cNvGrpSpPr/>
          <p:nvPr/>
        </p:nvGrpSpPr>
        <p:grpSpPr>
          <a:xfrm>
            <a:off x="4337362" y="1569860"/>
            <a:ext cx="3512673" cy="1365527"/>
            <a:chOff x="4087783" y="1569860"/>
            <a:chExt cx="3512673" cy="1365527"/>
          </a:xfrm>
        </p:grpSpPr>
        <p:sp>
          <p:nvSpPr>
            <p:cNvPr id="17" name="Subtitle 8">
              <a:extLst>
                <a:ext uri="{FF2B5EF4-FFF2-40B4-BE49-F238E27FC236}">
                  <a16:creationId xmlns:a16="http://schemas.microsoft.com/office/drawing/2014/main" id="{DB60996E-F6E2-FF2D-CD54-A2B69C4E4B53}"/>
                </a:ext>
              </a:extLst>
            </p:cNvPr>
            <p:cNvSpPr txBox="1">
              <a:spLocks/>
            </p:cNvSpPr>
            <p:nvPr/>
          </p:nvSpPr>
          <p:spPr>
            <a:xfrm>
              <a:off x="4087784" y="1569860"/>
              <a:ext cx="35126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4000" marR="0" lvl="1" indent="0" algn="l" defTabSz="4320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CD6"/>
                </a:buClr>
                <a:buSzPct val="11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A4E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Arial" panose="020B0604020202020204" pitchFamily="34" charset="0"/>
                </a:rPr>
                <a:t>Multi-language</a:t>
              </a: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A4E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6FDA96-BAF9-4E7A-A0A3-D60CCD7E60A7}"/>
                </a:ext>
              </a:extLst>
            </p:cNvPr>
            <p:cNvSpPr txBox="1"/>
            <p:nvPr/>
          </p:nvSpPr>
          <p:spPr>
            <a:xfrm>
              <a:off x="4087783" y="2012057"/>
              <a:ext cx="332480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marR="0" lvl="1" indent="0" algn="l" defTabSz="4320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CD6"/>
                </a:buClr>
                <a:buSzPct val="1100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Selected learning content available in several of the UN official languages.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0E1AA4-7DC2-C07F-96F9-F9A955874718}"/>
              </a:ext>
            </a:extLst>
          </p:cNvPr>
          <p:cNvGrpSpPr/>
          <p:nvPr/>
        </p:nvGrpSpPr>
        <p:grpSpPr>
          <a:xfrm>
            <a:off x="8197342" y="1569860"/>
            <a:ext cx="3672113" cy="1898556"/>
            <a:chOff x="8030640" y="1511511"/>
            <a:chExt cx="3672113" cy="1898556"/>
          </a:xfrm>
        </p:grpSpPr>
        <p:sp>
          <p:nvSpPr>
            <p:cNvPr id="18" name="Subtitle 8">
              <a:extLst>
                <a:ext uri="{FF2B5EF4-FFF2-40B4-BE49-F238E27FC236}">
                  <a16:creationId xmlns:a16="http://schemas.microsoft.com/office/drawing/2014/main" id="{256C2837-5E19-D2CA-1A32-67D677946938}"/>
                </a:ext>
              </a:extLst>
            </p:cNvPr>
            <p:cNvSpPr txBox="1">
              <a:spLocks/>
            </p:cNvSpPr>
            <p:nvPr/>
          </p:nvSpPr>
          <p:spPr>
            <a:xfrm>
              <a:off x="8030641" y="1511511"/>
              <a:ext cx="332480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defRPr sz="240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4000" marR="0" lvl="1" indent="0" algn="l" defTabSz="4320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CD6"/>
                </a:buClr>
                <a:buSzPct val="11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>
                  <a:ln>
                    <a:noFill/>
                  </a:ln>
                  <a:solidFill>
                    <a:srgbClr val="00A4E0"/>
                  </a:solidFill>
                  <a:effectLst/>
                  <a:uLnTx/>
                  <a:uFillTx/>
                  <a:latin typeface="Avenir Next LT Pro Demi" panose="020B0704020202020204" pitchFamily="34" charset="0"/>
                  <a:ea typeface="+mn-ea"/>
                  <a:cs typeface="Arial" panose="020B0604020202020204" pitchFamily="34" charset="0"/>
                </a:rPr>
                <a:t>Collaborative learning environment</a:t>
              </a: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rgbClr val="00A4E0"/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523F20-7BA1-5501-9E63-90867AA4A1A3}"/>
                </a:ext>
              </a:extLst>
            </p:cNvPr>
            <p:cNvSpPr txBox="1"/>
            <p:nvPr/>
          </p:nvSpPr>
          <p:spPr>
            <a:xfrm>
              <a:off x="8030640" y="2209738"/>
              <a:ext cx="367211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44000" marR="0" lvl="1" indent="0" algn="l" defTabSz="4320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9CD6"/>
                </a:buClr>
                <a:buSzPct val="110000"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 LT Pro" panose="020B0504020202020204" pitchFamily="34" charset="0"/>
                  <a:ea typeface="+mn-ea"/>
                  <a:cs typeface="Arial" panose="020B0604020202020204" pitchFamily="34" charset="0"/>
                </a:rPr>
                <a:t>Users can connect and network with industry professionals through group projects and community forums.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D6F18FB-A480-49C8-E157-9C5AA28C8B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r="2692"/>
          <a:stretch/>
        </p:blipFill>
        <p:spPr>
          <a:xfrm>
            <a:off x="465420" y="4138366"/>
            <a:ext cx="11266449" cy="20734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BAF5080-DF59-7239-81DD-451D697CC5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95" y="5851007"/>
            <a:ext cx="736834" cy="6805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499C605-A95A-0687-75D6-B869B2C21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291257" y="3794959"/>
            <a:ext cx="736834" cy="6805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F0689B-E085-7491-511D-27F017C0491C}"/>
              </a:ext>
            </a:extLst>
          </p:cNvPr>
          <p:cNvSpPr txBox="1"/>
          <p:nvPr/>
        </p:nvSpPr>
        <p:spPr>
          <a:xfrm>
            <a:off x="734177" y="6508611"/>
            <a:ext cx="1037922" cy="255389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academy.itu.int 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99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DF64B65-79B1-A821-F09C-09C9FF57492E}"/>
              </a:ext>
            </a:extLst>
          </p:cNvPr>
          <p:cNvSpPr/>
          <p:nvPr/>
        </p:nvSpPr>
        <p:spPr>
          <a:xfrm>
            <a:off x="226031" y="102742"/>
            <a:ext cx="729466" cy="863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tall metal tower&#10;&#10;Description automatically generated with low confidence">
            <a:extLst>
              <a:ext uri="{FF2B5EF4-FFF2-40B4-BE49-F238E27FC236}">
                <a16:creationId xmlns:a16="http://schemas.microsoft.com/office/drawing/2014/main" id="{3E2B61D4-1F42-CB85-A6F9-A1E65D145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5" r="9462"/>
          <a:stretch/>
        </p:blipFill>
        <p:spPr>
          <a:xfrm>
            <a:off x="7026349" y="0"/>
            <a:ext cx="5165651" cy="6858000"/>
          </a:xfrm>
          <a:prstGeom prst="rect">
            <a:avLst/>
          </a:prstGeom>
        </p:spPr>
      </p:pic>
      <p:pic>
        <p:nvPicPr>
          <p:cNvPr id="13" name="Picture 12" descr="A picture containing tower, dark&#10;&#10;Description automatically generated">
            <a:extLst>
              <a:ext uri="{FF2B5EF4-FFF2-40B4-BE49-F238E27FC236}">
                <a16:creationId xmlns:a16="http://schemas.microsoft.com/office/drawing/2014/main" id="{BAB924AE-F467-CA61-3610-C96E932E61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3" r="15115"/>
          <a:stretch/>
        </p:blipFill>
        <p:spPr>
          <a:xfrm>
            <a:off x="7574973" y="0"/>
            <a:ext cx="4036876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913BCB7-97EE-C5EB-C165-D18418D235F1}"/>
              </a:ext>
            </a:extLst>
          </p:cNvPr>
          <p:cNvGrpSpPr/>
          <p:nvPr/>
        </p:nvGrpSpPr>
        <p:grpSpPr>
          <a:xfrm>
            <a:off x="7730837" y="598233"/>
            <a:ext cx="3605643" cy="2117495"/>
            <a:chOff x="6599611" y="2191756"/>
            <a:chExt cx="4390072" cy="3070805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76D9CBEF-DD32-4A23-C4B6-F0E4D4CAC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99611" y="2226474"/>
              <a:ext cx="1048831" cy="303608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C2AC7E4-4A4C-CD1E-4CBD-C7265B882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28860" y="2191756"/>
              <a:ext cx="1060823" cy="3070805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9346B0DA-9ABD-39D2-B5C1-2D4EDE56E973}"/>
              </a:ext>
            </a:extLst>
          </p:cNvPr>
          <p:cNvSpPr txBox="1">
            <a:spLocks/>
          </p:cNvSpPr>
          <p:nvPr/>
        </p:nvSpPr>
        <p:spPr>
          <a:xfrm>
            <a:off x="678181" y="647820"/>
            <a:ext cx="10313024" cy="635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 panose="020B0604020202020204" pitchFamily="34" charset="0"/>
              </a:rPr>
              <a:t>A growing community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8489399-71D1-2CDD-614C-7F1F8526A483}"/>
              </a:ext>
            </a:extLst>
          </p:cNvPr>
          <p:cNvSpPr txBox="1">
            <a:spLocks/>
          </p:cNvSpPr>
          <p:nvPr/>
        </p:nvSpPr>
        <p:spPr>
          <a:xfrm>
            <a:off x="782895" y="1869139"/>
            <a:ext cx="5663303" cy="43960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lang="en-US" sz="1800" kern="1200" spc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4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20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00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None/>
              <a:defRPr sz="1000" kern="1200" spc="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lang="en-GB" sz="2800" b="1" dirty="0">
                <a:solidFill>
                  <a:srgbClr val="009CD6"/>
                </a:solidFill>
                <a:latin typeface="Avenir Next LT Pro"/>
                <a:cs typeface="Arial"/>
              </a:rPr>
              <a:t>65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9CD6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’000+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Arial"/>
              </a:rPr>
              <a:t>users from the entire digital sector: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rPr>
              <a:t>Policymakers, regulators, government officials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rPr>
              <a:t>ICT professionals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rPr>
              <a:t>Professionals from academia and civil society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9CD6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9CD6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rPr>
              <a:t>+70%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rPr>
              <a:t>of participants are from developing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2F011D-BECA-22D5-9BD1-FEE75B186EBA}"/>
              </a:ext>
            </a:extLst>
          </p:cNvPr>
          <p:cNvSpPr txBox="1"/>
          <p:nvPr/>
        </p:nvSpPr>
        <p:spPr>
          <a:xfrm>
            <a:off x="734177" y="6508611"/>
            <a:ext cx="1037922" cy="255389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academy.itu.int 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10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2316AAD-29CF-460F-BCAC-73C0DD245A1A}"/>
              </a:ext>
            </a:extLst>
          </p:cNvPr>
          <p:cNvSpPr txBox="1">
            <a:spLocks/>
          </p:cNvSpPr>
          <p:nvPr/>
        </p:nvSpPr>
        <p:spPr>
          <a:xfrm>
            <a:off x="754183" y="2447995"/>
            <a:ext cx="4097217" cy="999855"/>
          </a:xfrm>
          <a:prstGeom prst="rect">
            <a:avLst/>
          </a:prstGeom>
        </p:spPr>
        <p:txBody>
          <a:bodyPr/>
          <a:lstStyle>
            <a:lvl1pPr marL="228600" indent="-13716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rPr>
              <a:t>Intermediate and advanced training courses with global experts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1395AC-8DC9-5D66-766E-78FE28696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83" y="1632373"/>
            <a:ext cx="4427417" cy="826922"/>
          </a:xfrm>
        </p:spPr>
        <p:txBody>
          <a:bodyPr/>
          <a:lstStyle/>
          <a:p>
            <a:r>
              <a:rPr lang="en-GB" sz="2000">
                <a:latin typeface="Avenir Next LT Pro Demi" panose="020B0704020202020204" pitchFamily="34" charset="0"/>
              </a:rPr>
              <a:t>Upcoming online instructor-led &amp; face-to-face courses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9196EE6-DA66-F257-6B97-EFCDE82B6715}"/>
              </a:ext>
            </a:extLst>
          </p:cNvPr>
          <p:cNvSpPr txBox="1">
            <a:spLocks/>
          </p:cNvSpPr>
          <p:nvPr/>
        </p:nvSpPr>
        <p:spPr>
          <a:xfrm>
            <a:off x="6508032" y="2447995"/>
            <a:ext cx="4423217" cy="1130807"/>
          </a:xfrm>
          <a:prstGeom prst="rect">
            <a:avLst/>
          </a:prstGeom>
        </p:spPr>
        <p:txBody>
          <a:bodyPr/>
          <a:lstStyle>
            <a:lvl1pPr marL="228600" indent="-13716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13716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13716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13716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Avenir Next LT Pro" panose="020B05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800" kern="1200" spc="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Arial" panose="020B0604020202020204" pitchFamily="34" charset="0"/>
              </a:rPr>
              <a:t>Introductory training courses on foundational and emerging topics in the ICT field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E45D569-725B-3BC2-197E-4EB2CD4ADEA8}"/>
              </a:ext>
            </a:extLst>
          </p:cNvPr>
          <p:cNvSpPr txBox="1">
            <a:spLocks/>
          </p:cNvSpPr>
          <p:nvPr/>
        </p:nvSpPr>
        <p:spPr>
          <a:xfrm>
            <a:off x="6508033" y="1632373"/>
            <a:ext cx="4049849" cy="5028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venir Next LT Pro" panose="020B05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 Demi" panose="020B0704020202020204" pitchFamily="34" charset="0"/>
                <a:ea typeface="+mj-ea"/>
                <a:cs typeface="Arial" panose="020B0604020202020204" pitchFamily="34" charset="0"/>
              </a:rPr>
              <a:t>Self-paced courses that guarantee flexibility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E528356-FE65-19D1-F545-6BC92038F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994" y="5477353"/>
            <a:ext cx="736834" cy="68056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DA57033-1355-1291-D905-8B0B7EBD7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1249172" y="3220743"/>
            <a:ext cx="736834" cy="680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55F3E0-2A75-3730-6829-899B88563FCC}"/>
              </a:ext>
            </a:extLst>
          </p:cNvPr>
          <p:cNvSpPr txBox="1">
            <a:spLocks/>
          </p:cNvSpPr>
          <p:nvPr/>
        </p:nvSpPr>
        <p:spPr>
          <a:xfrm>
            <a:off x="687608" y="450174"/>
            <a:ext cx="10313024" cy="635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venir Next LT Pro" panose="020B0504020202020204" pitchFamily="34" charset="0"/>
              </a:rPr>
              <a:t>Multiple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 panose="020B0604020202020204" pitchFamily="34" charset="0"/>
              </a:rPr>
              <a:t> learning modality to fit all needs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E62D87-B3E7-7AD4-A4D6-106DDDE1A930}"/>
              </a:ext>
            </a:extLst>
          </p:cNvPr>
          <p:cNvSpPr txBox="1"/>
          <p:nvPr/>
        </p:nvSpPr>
        <p:spPr>
          <a:xfrm>
            <a:off x="734177" y="6508611"/>
            <a:ext cx="1037922" cy="255389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academy.itu.int 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57540-838E-0520-430D-78B49C11F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08" y="3489334"/>
            <a:ext cx="4978884" cy="2447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CBCB1F-F654-4CFF-AA42-67A3C72A5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838" y="3487412"/>
            <a:ext cx="5200751" cy="2447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37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0FBF5A-54B5-6419-256D-87824C65F45D}"/>
              </a:ext>
            </a:extLst>
          </p:cNvPr>
          <p:cNvGrpSpPr/>
          <p:nvPr/>
        </p:nvGrpSpPr>
        <p:grpSpPr>
          <a:xfrm>
            <a:off x="810982" y="1157037"/>
            <a:ext cx="5001960" cy="5142499"/>
            <a:chOff x="571500" y="1391175"/>
            <a:chExt cx="5001960" cy="51424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422B14-0623-28B6-90DB-7D51D3869D31}"/>
                </a:ext>
              </a:extLst>
            </p:cNvPr>
            <p:cNvSpPr/>
            <p:nvPr/>
          </p:nvSpPr>
          <p:spPr>
            <a:xfrm>
              <a:off x="571500" y="1391175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7D7116-A19F-C5AF-370D-459FD9DD978C}"/>
                </a:ext>
              </a:extLst>
            </p:cNvPr>
            <p:cNvSpPr/>
            <p:nvPr/>
          </p:nvSpPr>
          <p:spPr>
            <a:xfrm>
              <a:off x="1860061" y="1391175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C3E32F-3C63-41F0-AAD3-43A1A09CC396}"/>
                </a:ext>
              </a:extLst>
            </p:cNvPr>
            <p:cNvSpPr/>
            <p:nvPr/>
          </p:nvSpPr>
          <p:spPr>
            <a:xfrm>
              <a:off x="3148622" y="1391175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21F2EB-A1AB-D117-8770-DD3626F2A1E7}"/>
                </a:ext>
              </a:extLst>
            </p:cNvPr>
            <p:cNvSpPr/>
            <p:nvPr/>
          </p:nvSpPr>
          <p:spPr>
            <a:xfrm>
              <a:off x="4437183" y="1391175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F0E429-FADF-8A43-4A6D-D36247FDB1F5}"/>
                </a:ext>
              </a:extLst>
            </p:cNvPr>
            <p:cNvSpPr/>
            <p:nvPr/>
          </p:nvSpPr>
          <p:spPr>
            <a:xfrm>
              <a:off x="571500" y="2333554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048E5A6-B40C-C11B-CAC3-D32E641005FF}"/>
                </a:ext>
              </a:extLst>
            </p:cNvPr>
            <p:cNvSpPr/>
            <p:nvPr/>
          </p:nvSpPr>
          <p:spPr>
            <a:xfrm>
              <a:off x="1860061" y="2333554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8BA24A-B622-ED8F-7C1F-23557D4AC0F8}"/>
                </a:ext>
              </a:extLst>
            </p:cNvPr>
            <p:cNvSpPr/>
            <p:nvPr/>
          </p:nvSpPr>
          <p:spPr>
            <a:xfrm>
              <a:off x="3148622" y="2333554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27A694-4EEB-561F-B143-99EA3C76CA0A}"/>
                </a:ext>
              </a:extLst>
            </p:cNvPr>
            <p:cNvSpPr/>
            <p:nvPr/>
          </p:nvSpPr>
          <p:spPr>
            <a:xfrm>
              <a:off x="4437183" y="2333554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81F6D1-D133-B1EC-472D-5C7D800F644A}"/>
                </a:ext>
              </a:extLst>
            </p:cNvPr>
            <p:cNvSpPr/>
            <p:nvPr/>
          </p:nvSpPr>
          <p:spPr>
            <a:xfrm>
              <a:off x="571500" y="3189327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66DE72-663B-CB55-1B5A-FDFCF285B2A4}"/>
                </a:ext>
              </a:extLst>
            </p:cNvPr>
            <p:cNvSpPr/>
            <p:nvPr/>
          </p:nvSpPr>
          <p:spPr>
            <a:xfrm>
              <a:off x="1860061" y="3189327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BB7EDCB-2902-9FC5-2B3E-163367A95DF2}"/>
                </a:ext>
              </a:extLst>
            </p:cNvPr>
            <p:cNvSpPr/>
            <p:nvPr/>
          </p:nvSpPr>
          <p:spPr>
            <a:xfrm>
              <a:off x="3148622" y="3189327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98E829-EA45-7BAC-D07F-E37C1134D12B}"/>
                </a:ext>
              </a:extLst>
            </p:cNvPr>
            <p:cNvSpPr/>
            <p:nvPr/>
          </p:nvSpPr>
          <p:spPr>
            <a:xfrm>
              <a:off x="571500" y="4039554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E359D73-14C5-2D88-7B0B-0CAA816624C2}"/>
                </a:ext>
              </a:extLst>
            </p:cNvPr>
            <p:cNvSpPr/>
            <p:nvPr/>
          </p:nvSpPr>
          <p:spPr>
            <a:xfrm>
              <a:off x="1860061" y="4039554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EB7BD9-C5B4-0168-CFA3-BCC5FBF9F7AA}"/>
                </a:ext>
              </a:extLst>
            </p:cNvPr>
            <p:cNvSpPr/>
            <p:nvPr/>
          </p:nvSpPr>
          <p:spPr>
            <a:xfrm>
              <a:off x="3148622" y="4039554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B030D48-8831-635B-5ADC-1837C67B9F6D}"/>
                </a:ext>
              </a:extLst>
            </p:cNvPr>
            <p:cNvSpPr/>
            <p:nvPr/>
          </p:nvSpPr>
          <p:spPr>
            <a:xfrm>
              <a:off x="4437183" y="4039554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714908E-7D71-578C-343E-366873F746BB}"/>
                </a:ext>
              </a:extLst>
            </p:cNvPr>
            <p:cNvSpPr/>
            <p:nvPr/>
          </p:nvSpPr>
          <p:spPr>
            <a:xfrm>
              <a:off x="571500" y="4981933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70D2C-8FB2-CD5F-E824-4338009916EA}"/>
                </a:ext>
              </a:extLst>
            </p:cNvPr>
            <p:cNvSpPr/>
            <p:nvPr/>
          </p:nvSpPr>
          <p:spPr>
            <a:xfrm>
              <a:off x="1860061" y="4981933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29BD0E-AD88-21BA-6C1B-7DA0072488E8}"/>
                </a:ext>
              </a:extLst>
            </p:cNvPr>
            <p:cNvSpPr/>
            <p:nvPr/>
          </p:nvSpPr>
          <p:spPr>
            <a:xfrm>
              <a:off x="3148622" y="4981933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58AB4F-5E7F-0D76-C772-05E49EECD177}"/>
                </a:ext>
              </a:extLst>
            </p:cNvPr>
            <p:cNvSpPr/>
            <p:nvPr/>
          </p:nvSpPr>
          <p:spPr>
            <a:xfrm>
              <a:off x="4437183" y="4981933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9F717B9-F4E7-4EFF-DBC8-98E2537744BA}"/>
                </a:ext>
              </a:extLst>
            </p:cNvPr>
            <p:cNvSpPr/>
            <p:nvPr/>
          </p:nvSpPr>
          <p:spPr>
            <a:xfrm>
              <a:off x="571500" y="5837706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30DE751-4E9A-6513-18BB-147EC12CE322}"/>
                </a:ext>
              </a:extLst>
            </p:cNvPr>
            <p:cNvSpPr/>
            <p:nvPr/>
          </p:nvSpPr>
          <p:spPr>
            <a:xfrm>
              <a:off x="1860061" y="5837706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8D22EAB-2E60-080A-72B7-6920181CB4A0}"/>
                </a:ext>
              </a:extLst>
            </p:cNvPr>
            <p:cNvSpPr/>
            <p:nvPr/>
          </p:nvSpPr>
          <p:spPr>
            <a:xfrm>
              <a:off x="3148622" y="5837706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BD8F5B-05AC-3197-86C7-DFA3978A33BD}"/>
                </a:ext>
              </a:extLst>
            </p:cNvPr>
            <p:cNvSpPr/>
            <p:nvPr/>
          </p:nvSpPr>
          <p:spPr>
            <a:xfrm>
              <a:off x="4437183" y="5837706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F912BF5-7DAA-5AF0-2001-38BC764E0949}"/>
                </a:ext>
              </a:extLst>
            </p:cNvPr>
            <p:cNvSpPr/>
            <p:nvPr/>
          </p:nvSpPr>
          <p:spPr>
            <a:xfrm>
              <a:off x="4437183" y="3189327"/>
              <a:ext cx="1136277" cy="695968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28" name="Picture 4" descr="AFRALTI – AFRALTI">
              <a:extLst>
                <a:ext uri="{FF2B5EF4-FFF2-40B4-BE49-F238E27FC236}">
                  <a16:creationId xmlns:a16="http://schemas.microsoft.com/office/drawing/2014/main" id="{8F2E17C5-7438-C2FA-A6DC-EF7AC8D155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337" y="1500577"/>
              <a:ext cx="598144" cy="518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ember Details · INZ Member Portal">
              <a:extLst>
                <a:ext uri="{FF2B5EF4-FFF2-40B4-BE49-F238E27FC236}">
                  <a16:creationId xmlns:a16="http://schemas.microsoft.com/office/drawing/2014/main" id="{731FAEEC-5729-11BB-001F-53F4A67FC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6" y="2501592"/>
              <a:ext cx="955500" cy="35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GSMA | gsma-logo - Newsroom">
              <a:extLst>
                <a:ext uri="{FF2B5EF4-FFF2-40B4-BE49-F238E27FC236}">
                  <a16:creationId xmlns:a16="http://schemas.microsoft.com/office/drawing/2014/main" id="{65CCBECB-1438-385F-2C9E-A6698F4405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15829" y="2407746"/>
              <a:ext cx="613676" cy="580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6D390DEA-C722-515C-D4C9-375A82E4D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434" y="2601289"/>
              <a:ext cx="897355" cy="202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Telecommunications Regulatory Commission (TRC-Jordan) | LinkedIn">
              <a:extLst>
                <a:ext uri="{FF2B5EF4-FFF2-40B4-BE49-F238E27FC236}">
                  <a16:creationId xmlns:a16="http://schemas.microsoft.com/office/drawing/2014/main" id="{F680B383-346E-3232-1728-6B225997BB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1970" y="3232156"/>
              <a:ext cx="548051" cy="600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51CF14AB-65E1-0950-6A95-EE7999963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437" y="3381823"/>
              <a:ext cx="853161" cy="31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ndustry-leading technology group | Rohde &amp; Schwarz">
              <a:extLst>
                <a:ext uri="{FF2B5EF4-FFF2-40B4-BE49-F238E27FC236}">
                  <a16:creationId xmlns:a16="http://schemas.microsoft.com/office/drawing/2014/main" id="{A6E40A43-8217-C3A1-EBFE-AB41E28D09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977" y="4141725"/>
              <a:ext cx="491624" cy="491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>
              <a:extLst>
                <a:ext uri="{FF2B5EF4-FFF2-40B4-BE49-F238E27FC236}">
                  <a16:creationId xmlns:a16="http://schemas.microsoft.com/office/drawing/2014/main" id="{D9AFD33D-673E-A8AF-655A-7F33E38505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9795" y="5924312"/>
              <a:ext cx="549681" cy="549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>
              <a:extLst>
                <a:ext uri="{FF2B5EF4-FFF2-40B4-BE49-F238E27FC236}">
                  <a16:creationId xmlns:a16="http://schemas.microsoft.com/office/drawing/2014/main" id="{F24B2556-44EE-878A-6B2B-B84C832842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119" b="21770"/>
            <a:stretch/>
          </p:blipFill>
          <p:spPr bwMode="auto">
            <a:xfrm>
              <a:off x="4600306" y="6059744"/>
              <a:ext cx="952000" cy="291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>
              <a:extLst>
                <a:ext uri="{FF2B5EF4-FFF2-40B4-BE49-F238E27FC236}">
                  <a16:creationId xmlns:a16="http://schemas.microsoft.com/office/drawing/2014/main" id="{DB6CBE61-79CC-EADB-9A6B-BA36C5C9E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079" y="3400138"/>
              <a:ext cx="818990" cy="37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TVET Jobs - ILO - Internship on Skills and Lifelong Learning Policy">
              <a:extLst>
                <a:ext uri="{FF2B5EF4-FFF2-40B4-BE49-F238E27FC236}">
                  <a16:creationId xmlns:a16="http://schemas.microsoft.com/office/drawing/2014/main" id="{F7F7CC25-6B08-6032-8267-A0E735789F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01379" y="6006706"/>
              <a:ext cx="922063" cy="368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EB9F02AA-4A1F-C964-BF40-825C86FC3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r="31869"/>
          <a:stretch/>
        </p:blipFill>
        <p:spPr>
          <a:xfrm>
            <a:off x="6130356" y="0"/>
            <a:ext cx="6061644" cy="687173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AB63945-BD2F-4A48-D886-671306F0A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0" r="18699" b="42074"/>
          <a:stretch/>
        </p:blipFill>
        <p:spPr>
          <a:xfrm>
            <a:off x="6201476" y="0"/>
            <a:ext cx="7347905" cy="397256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5B8DB3C4-B338-6AF3-1408-4BE2D9AAD3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9952314">
            <a:off x="7969448" y="3673095"/>
            <a:ext cx="1967316" cy="214680"/>
          </a:xfrm>
          <a:prstGeom prst="rect">
            <a:avLst/>
          </a:prstGeom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BDC0717-3110-008E-0F27-1EC51628462E}"/>
              </a:ext>
            </a:extLst>
          </p:cNvPr>
          <p:cNvCxnSpPr>
            <a:cxnSpLocks/>
          </p:cNvCxnSpPr>
          <p:nvPr/>
        </p:nvCxnSpPr>
        <p:spPr>
          <a:xfrm>
            <a:off x="7640206" y="2705100"/>
            <a:ext cx="0" cy="4189971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utoShape 10">
            <a:extLst>
              <a:ext uri="{FF2B5EF4-FFF2-40B4-BE49-F238E27FC236}">
                <a16:creationId xmlns:a16="http://schemas.microsoft.com/office/drawing/2014/main" id="{AFFAEF42-9FF4-3834-F645-D394E0A42B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46916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C9CB91-C382-7E5C-32B4-9247D8485995}"/>
              </a:ext>
            </a:extLst>
          </p:cNvPr>
          <p:cNvSpPr txBox="1">
            <a:spLocks/>
          </p:cNvSpPr>
          <p:nvPr/>
        </p:nvSpPr>
        <p:spPr>
          <a:xfrm>
            <a:off x="687608" y="450174"/>
            <a:ext cx="10313024" cy="635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j-ea"/>
                <a:cs typeface="Arial" panose="020B0604020202020204" pitchFamily="34" charset="0"/>
              </a:rPr>
              <a:t>Our partners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D448F1-6FA3-71CC-15B9-21CE7CE24451}"/>
              </a:ext>
            </a:extLst>
          </p:cNvPr>
          <p:cNvSpPr txBox="1"/>
          <p:nvPr/>
        </p:nvSpPr>
        <p:spPr>
          <a:xfrm>
            <a:off x="772973" y="6370497"/>
            <a:ext cx="50399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and more…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C3816-B9D0-41B8-F2CD-D47315DBDA8A}"/>
              </a:ext>
            </a:extLst>
          </p:cNvPr>
          <p:cNvSpPr txBox="1"/>
          <p:nvPr/>
        </p:nvSpPr>
        <p:spPr>
          <a:xfrm>
            <a:off x="734177" y="6508611"/>
            <a:ext cx="1037922" cy="255389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academy.itu.int 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4" descr="China Academy of Information and Communications Technology">
            <a:extLst>
              <a:ext uri="{FF2B5EF4-FFF2-40B4-BE49-F238E27FC236}">
                <a16:creationId xmlns:a16="http://schemas.microsoft.com/office/drawing/2014/main" id="{02BB0559-6B1B-738B-73B4-D3902F7C3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96" y="1386634"/>
            <a:ext cx="914527" cy="29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4" descr="Computer Emergency Response Team of Mauritius/ National Computer Board">
            <a:extLst>
              <a:ext uri="{FF2B5EF4-FFF2-40B4-BE49-F238E27FC236}">
                <a16:creationId xmlns:a16="http://schemas.microsoft.com/office/drawing/2014/main" id="{AE5B13C9-8927-4E96-8206-8A54681B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78" y="1197225"/>
            <a:ext cx="615592" cy="61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Digital Bridge Institute | International Centre for Information and Communication Technology Studies">
            <a:extLst>
              <a:ext uri="{FF2B5EF4-FFF2-40B4-BE49-F238E27FC236}">
                <a16:creationId xmlns:a16="http://schemas.microsoft.com/office/drawing/2014/main" id="{FE966380-FD34-4473-CE0B-B40938190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01" y="2990209"/>
            <a:ext cx="623494" cy="62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0CE01FB-DAC2-650F-BAE2-BD1536FCD1C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75383" y="1190696"/>
            <a:ext cx="939980" cy="62864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B7A5FA5-55D2-A9A5-D870-B8A00F20F94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27215" y="2217158"/>
            <a:ext cx="1061758" cy="401951"/>
          </a:xfrm>
          <a:prstGeom prst="rect">
            <a:avLst/>
          </a:prstGeom>
        </p:spPr>
      </p:pic>
      <p:pic>
        <p:nvPicPr>
          <p:cNvPr id="42" name="Picture 10" descr="logo">
            <a:extLst>
              <a:ext uri="{FF2B5EF4-FFF2-40B4-BE49-F238E27FC236}">
                <a16:creationId xmlns:a16="http://schemas.microsoft.com/office/drawing/2014/main" id="{F513CADC-BD72-9539-D4D5-A9F531782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99"/>
          <a:stretch/>
        </p:blipFill>
        <p:spPr bwMode="auto">
          <a:xfrm>
            <a:off x="907310" y="4800162"/>
            <a:ext cx="876334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ED1D1426-47E4-7C02-C8E8-E7543729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39" y="4930145"/>
            <a:ext cx="1136277" cy="36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416EB377-627E-7337-4A2E-FEB21C30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004" y="3867250"/>
            <a:ext cx="574522" cy="58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NRD Cyber Security">
            <a:extLst>
              <a:ext uri="{FF2B5EF4-FFF2-40B4-BE49-F238E27FC236}">
                <a16:creationId xmlns:a16="http://schemas.microsoft.com/office/drawing/2014/main" id="{F563E45C-AE95-A13C-D3D2-A467FA381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23"/>
          <a:stretch/>
        </p:blipFill>
        <p:spPr bwMode="auto">
          <a:xfrm>
            <a:off x="3626398" y="3907587"/>
            <a:ext cx="536312" cy="50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Sagicor Cave Hill School of Business and Management">
            <a:extLst>
              <a:ext uri="{FF2B5EF4-FFF2-40B4-BE49-F238E27FC236}">
                <a16:creationId xmlns:a16="http://schemas.microsoft.com/office/drawing/2014/main" id="{C6198F7A-6EAC-D4B9-09A2-BD3F85C5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97" y="5846296"/>
            <a:ext cx="784268" cy="21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4193B2D-05C5-037B-A52B-A30F582D80B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32976" y="3966731"/>
            <a:ext cx="740190" cy="4163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32C6579-08C4-5077-8131-B78BA416469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810007" y="4977966"/>
            <a:ext cx="884340" cy="221085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E0C9E68E-B231-D092-8387-0D52E97B4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297" y="4950116"/>
            <a:ext cx="916466" cy="32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6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66F93-26A2-B665-097E-878605F43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583E84B-8F42-857A-2501-081B7BF7D95B}"/>
              </a:ext>
            </a:extLst>
          </p:cNvPr>
          <p:cNvSpPr/>
          <p:nvPr/>
        </p:nvSpPr>
        <p:spPr>
          <a:xfrm>
            <a:off x="226031" y="102742"/>
            <a:ext cx="729466" cy="863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9DF6A47-2F00-977C-317B-51EB3A6927CB}"/>
              </a:ext>
            </a:extLst>
          </p:cNvPr>
          <p:cNvSpPr txBox="1">
            <a:spLocks/>
          </p:cNvSpPr>
          <p:nvPr/>
        </p:nvSpPr>
        <p:spPr>
          <a:xfrm>
            <a:off x="782895" y="1609921"/>
            <a:ext cx="6964626" cy="30880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lang="en-US" sz="1800" kern="1200" spc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4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20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00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None/>
              <a:defRPr sz="1000" kern="1200" spc="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009CD6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venir Next LT Pro"/>
                <a:ea typeface="+mn-ea"/>
                <a:cs typeface="Arial"/>
              </a:rPr>
              <a:t>Worldwide network of internationally-recognized institutions offering high-quality training to ICT professionals across the globe, with a focus on the needs of developing countries</a:t>
            </a:r>
          </a:p>
          <a:p>
            <a:pPr marL="144000" lvl="1" defTabSz="432000">
              <a:lnSpc>
                <a:spcPct val="100000"/>
              </a:lnSpc>
              <a:spcBef>
                <a:spcPts val="1000"/>
              </a:spcBef>
            </a:pPr>
            <a:r>
              <a:rPr lang="en-GB" sz="4400" b="1">
                <a:solidFill>
                  <a:srgbClr val="009CD6"/>
                </a:solidFill>
                <a:latin typeface="Avenir Next LT Pro" panose="020B0504020202020204" pitchFamily="34" charset="0"/>
                <a:cs typeface="+mn-cs"/>
              </a:rPr>
              <a:t>14</a:t>
            </a:r>
            <a:r>
              <a:rPr lang="en-GB" sz="1800">
                <a:latin typeface="Avenir Next LT Pro" panose="020B0504020202020204" pitchFamily="34" charset="0"/>
              </a:rPr>
              <a:t>  </a:t>
            </a:r>
            <a:r>
              <a:rPr lang="en-GB" sz="2000">
                <a:latin typeface="Avenir Next LT Pro" panose="020B0504020202020204" pitchFamily="34" charset="0"/>
              </a:rPr>
              <a:t>centres worldwide</a:t>
            </a:r>
            <a:endParaRPr lang="en-GB" sz="4400" b="1">
              <a:solidFill>
                <a:srgbClr val="009CD6"/>
              </a:solidFill>
              <a:latin typeface="Avenir Next LT Pro" panose="020B0504020202020204" pitchFamily="34" charset="0"/>
              <a:cs typeface="+mn-cs"/>
            </a:endParaRPr>
          </a:p>
          <a:p>
            <a:pPr marL="144000" lvl="1" defTabSz="432000">
              <a:lnSpc>
                <a:spcPct val="100000"/>
              </a:lnSpc>
              <a:spcBef>
                <a:spcPts val="1000"/>
              </a:spcBef>
            </a:pPr>
            <a:r>
              <a:rPr lang="en-GB" sz="4400" b="1">
                <a:solidFill>
                  <a:srgbClr val="009CD6"/>
                </a:solidFill>
                <a:latin typeface="Avenir Next LT Pro" panose="020B0504020202020204" pitchFamily="34" charset="0"/>
                <a:cs typeface="+mn-cs"/>
              </a:rPr>
              <a:t>6</a:t>
            </a:r>
            <a:r>
              <a:rPr lang="en-GB" sz="1800">
                <a:latin typeface="Avenir Next LT Pro" panose="020B0504020202020204" pitchFamily="34" charset="0"/>
              </a:rPr>
              <a:t>  </a:t>
            </a:r>
            <a:r>
              <a:rPr lang="en-GB" sz="2000">
                <a:latin typeface="Avenir Next LT Pro" panose="020B0504020202020204" pitchFamily="34" charset="0"/>
              </a:rPr>
              <a:t>priority areas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F50EC7-B5D4-7127-171B-B2FE5F287003}"/>
              </a:ext>
            </a:extLst>
          </p:cNvPr>
          <p:cNvSpPr txBox="1"/>
          <p:nvPr/>
        </p:nvSpPr>
        <p:spPr>
          <a:xfrm>
            <a:off x="734177" y="6508611"/>
            <a:ext cx="1037922" cy="255389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academy.itu.int 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E6E4AE8-F01D-EEE0-1021-91EFBAC83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9" b="42490"/>
          <a:stretch/>
        </p:blipFill>
        <p:spPr>
          <a:xfrm>
            <a:off x="0" y="4852776"/>
            <a:ext cx="12192000" cy="20052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7EF1594-5BCF-904C-4F8A-3DA6CEEE12DB}"/>
              </a:ext>
            </a:extLst>
          </p:cNvPr>
          <p:cNvSpPr txBox="1">
            <a:spLocks/>
          </p:cNvSpPr>
          <p:nvPr/>
        </p:nvSpPr>
        <p:spPr>
          <a:xfrm>
            <a:off x="687608" y="450174"/>
            <a:ext cx="10313024" cy="635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venir Next LT Pro" panose="020B0504020202020204" pitchFamily="34" charset="0"/>
              </a:rPr>
              <a:t>ITU Academy Training Centres</a:t>
            </a: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55C749-1CDD-ED55-85F8-81A9F712FEF5}"/>
              </a:ext>
            </a:extLst>
          </p:cNvPr>
          <p:cNvGrpSpPr/>
          <p:nvPr/>
        </p:nvGrpSpPr>
        <p:grpSpPr>
          <a:xfrm>
            <a:off x="8299234" y="1653849"/>
            <a:ext cx="364556" cy="1354909"/>
            <a:chOff x="813392" y="4985362"/>
            <a:chExt cx="364556" cy="13549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A50E053-1A6B-DF2B-1435-0F41B06DB155}"/>
                </a:ext>
              </a:extLst>
            </p:cNvPr>
            <p:cNvGrpSpPr/>
            <p:nvPr/>
          </p:nvGrpSpPr>
          <p:grpSpPr>
            <a:xfrm>
              <a:off x="813449" y="5469144"/>
              <a:ext cx="349288" cy="364707"/>
              <a:chOff x="2283952" y="4374989"/>
              <a:chExt cx="310495" cy="324201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BE72171E-00BD-0D8C-453E-E79778300FF9}"/>
                  </a:ext>
                </a:extLst>
              </p:cNvPr>
              <p:cNvSpPr/>
              <p:nvPr/>
            </p:nvSpPr>
            <p:spPr>
              <a:xfrm>
                <a:off x="2283952" y="4374989"/>
                <a:ext cx="310495" cy="209292"/>
              </a:xfrm>
              <a:custGeom>
                <a:avLst/>
                <a:gdLst>
                  <a:gd name="connsiteX0" fmla="*/ 226711 w 310495"/>
                  <a:gd name="connsiteY0" fmla="*/ 209225 h 209292"/>
                  <a:gd name="connsiteX1" fmla="*/ 193697 w 310495"/>
                  <a:gd name="connsiteY1" fmla="*/ 209225 h 209292"/>
                  <a:gd name="connsiteX2" fmla="*/ 186946 w 310495"/>
                  <a:gd name="connsiteY2" fmla="*/ 202474 h 209292"/>
                  <a:gd name="connsiteX3" fmla="*/ 193697 w 310495"/>
                  <a:gd name="connsiteY3" fmla="*/ 195722 h 209292"/>
                  <a:gd name="connsiteX4" fmla="*/ 226711 w 310495"/>
                  <a:gd name="connsiteY4" fmla="*/ 195722 h 209292"/>
                  <a:gd name="connsiteX5" fmla="*/ 296993 w 310495"/>
                  <a:gd name="connsiteY5" fmla="*/ 126318 h 209292"/>
                  <a:gd name="connsiteX6" fmla="*/ 226711 w 310495"/>
                  <a:gd name="connsiteY6" fmla="*/ 56914 h 209292"/>
                  <a:gd name="connsiteX7" fmla="*/ 226036 w 310495"/>
                  <a:gd name="connsiteY7" fmla="*/ 56914 h 209292"/>
                  <a:gd name="connsiteX8" fmla="*/ 220095 w 310495"/>
                  <a:gd name="connsiteY8" fmla="*/ 53606 h 209292"/>
                  <a:gd name="connsiteX9" fmla="*/ 149746 w 310495"/>
                  <a:gd name="connsiteY9" fmla="*/ 13368 h 209292"/>
                  <a:gd name="connsiteX10" fmla="*/ 71024 w 310495"/>
                  <a:gd name="connsiteY10" fmla="*/ 74130 h 209292"/>
                  <a:gd name="connsiteX11" fmla="*/ 65353 w 310495"/>
                  <a:gd name="connsiteY11" fmla="*/ 79194 h 209292"/>
                  <a:gd name="connsiteX12" fmla="*/ 13503 w 310495"/>
                  <a:gd name="connsiteY12" fmla="*/ 137188 h 209292"/>
                  <a:gd name="connsiteX13" fmla="*/ 72780 w 310495"/>
                  <a:gd name="connsiteY13" fmla="*/ 195722 h 209292"/>
                  <a:gd name="connsiteX14" fmla="*/ 116799 w 310495"/>
                  <a:gd name="connsiteY14" fmla="*/ 195722 h 209292"/>
                  <a:gd name="connsiteX15" fmla="*/ 123550 w 310495"/>
                  <a:gd name="connsiteY15" fmla="*/ 202474 h 209292"/>
                  <a:gd name="connsiteX16" fmla="*/ 116799 w 310495"/>
                  <a:gd name="connsiteY16" fmla="*/ 209225 h 209292"/>
                  <a:gd name="connsiteX17" fmla="*/ 72780 w 310495"/>
                  <a:gd name="connsiteY17" fmla="*/ 209225 h 209292"/>
                  <a:gd name="connsiteX18" fmla="*/ 0 w 310495"/>
                  <a:gd name="connsiteY18" fmla="*/ 137255 h 209292"/>
                  <a:gd name="connsiteX19" fmla="*/ 59142 w 310495"/>
                  <a:gd name="connsiteY19" fmla="*/ 66569 h 209292"/>
                  <a:gd name="connsiteX20" fmla="*/ 149746 w 310495"/>
                  <a:gd name="connsiteY20" fmla="*/ 0 h 209292"/>
                  <a:gd name="connsiteX21" fmla="*/ 229682 w 310495"/>
                  <a:gd name="connsiteY21" fmla="*/ 43546 h 209292"/>
                  <a:gd name="connsiteX22" fmla="*/ 310496 w 310495"/>
                  <a:gd name="connsiteY22" fmla="*/ 126386 h 209292"/>
                  <a:gd name="connsiteX23" fmla="*/ 226711 w 310495"/>
                  <a:gd name="connsiteY23" fmla="*/ 209293 h 209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10495" h="209292">
                    <a:moveTo>
                      <a:pt x="226711" y="209225"/>
                    </a:moveTo>
                    <a:lnTo>
                      <a:pt x="193697" y="209225"/>
                    </a:lnTo>
                    <a:cubicBezTo>
                      <a:pt x="189984" y="209225"/>
                      <a:pt x="186946" y="206187"/>
                      <a:pt x="186946" y="202474"/>
                    </a:cubicBezTo>
                    <a:cubicBezTo>
                      <a:pt x="186946" y="198760"/>
                      <a:pt x="189984" y="195722"/>
                      <a:pt x="193697" y="195722"/>
                    </a:cubicBezTo>
                    <a:lnTo>
                      <a:pt x="226711" y="195722"/>
                    </a:lnTo>
                    <a:cubicBezTo>
                      <a:pt x="265464" y="195722"/>
                      <a:pt x="296993" y="164598"/>
                      <a:pt x="296993" y="126318"/>
                    </a:cubicBezTo>
                    <a:cubicBezTo>
                      <a:pt x="296993" y="88038"/>
                      <a:pt x="265464" y="56914"/>
                      <a:pt x="226711" y="56914"/>
                    </a:cubicBezTo>
                    <a:lnTo>
                      <a:pt x="226036" y="56914"/>
                    </a:lnTo>
                    <a:cubicBezTo>
                      <a:pt x="223673" y="56981"/>
                      <a:pt x="221310" y="55766"/>
                      <a:pt x="220095" y="53606"/>
                    </a:cubicBezTo>
                    <a:cubicBezTo>
                      <a:pt x="205580" y="28828"/>
                      <a:pt x="178642" y="13368"/>
                      <a:pt x="149746" y="13368"/>
                    </a:cubicBezTo>
                    <a:cubicBezTo>
                      <a:pt x="112478" y="13368"/>
                      <a:pt x="80071" y="38348"/>
                      <a:pt x="71024" y="74130"/>
                    </a:cubicBezTo>
                    <a:cubicBezTo>
                      <a:pt x="70349" y="76831"/>
                      <a:pt x="68054" y="78856"/>
                      <a:pt x="65353" y="79194"/>
                    </a:cubicBezTo>
                    <a:cubicBezTo>
                      <a:pt x="35782" y="82839"/>
                      <a:pt x="13503" y="107819"/>
                      <a:pt x="13503" y="137188"/>
                    </a:cubicBezTo>
                    <a:cubicBezTo>
                      <a:pt x="13503" y="169459"/>
                      <a:pt x="40103" y="195722"/>
                      <a:pt x="72780" y="195722"/>
                    </a:cubicBezTo>
                    <a:lnTo>
                      <a:pt x="116799" y="195722"/>
                    </a:lnTo>
                    <a:cubicBezTo>
                      <a:pt x="120512" y="195722"/>
                      <a:pt x="123550" y="198760"/>
                      <a:pt x="123550" y="202474"/>
                    </a:cubicBezTo>
                    <a:cubicBezTo>
                      <a:pt x="123550" y="206187"/>
                      <a:pt x="120512" y="209225"/>
                      <a:pt x="116799" y="209225"/>
                    </a:cubicBezTo>
                    <a:lnTo>
                      <a:pt x="72780" y="209225"/>
                    </a:lnTo>
                    <a:cubicBezTo>
                      <a:pt x="32677" y="209225"/>
                      <a:pt x="0" y="176954"/>
                      <a:pt x="0" y="137255"/>
                    </a:cubicBezTo>
                    <a:cubicBezTo>
                      <a:pt x="0" y="102553"/>
                      <a:pt x="25115" y="72915"/>
                      <a:pt x="59142" y="66569"/>
                    </a:cubicBezTo>
                    <a:cubicBezTo>
                      <a:pt x="71160" y="27140"/>
                      <a:pt x="107820" y="0"/>
                      <a:pt x="149746" y="0"/>
                    </a:cubicBezTo>
                    <a:cubicBezTo>
                      <a:pt x="182085" y="0"/>
                      <a:pt x="212331" y="16608"/>
                      <a:pt x="229682" y="43546"/>
                    </a:cubicBezTo>
                    <a:cubicBezTo>
                      <a:pt x="274511" y="45099"/>
                      <a:pt x="310496" y="81624"/>
                      <a:pt x="310496" y="126386"/>
                    </a:cubicBezTo>
                    <a:cubicBezTo>
                      <a:pt x="310496" y="171147"/>
                      <a:pt x="272958" y="209293"/>
                      <a:pt x="226711" y="209293"/>
                    </a:cubicBezTo>
                    <a:close/>
                  </a:path>
                </a:pathLst>
              </a:custGeom>
              <a:solidFill>
                <a:srgbClr val="009CD6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Avenir Next LT Pro" panose="020B0504020202020204" pitchFamily="34" charset="0"/>
                </a:endParaRPr>
              </a:p>
            </p:txBody>
          </p:sp>
          <p:grpSp>
            <p:nvGrpSpPr>
              <p:cNvPr id="28" name="Graphic 11">
                <a:extLst>
                  <a:ext uri="{FF2B5EF4-FFF2-40B4-BE49-F238E27FC236}">
                    <a16:creationId xmlns:a16="http://schemas.microsoft.com/office/drawing/2014/main" id="{3E2B554E-3F24-82AC-880D-AC354888D729}"/>
                  </a:ext>
                </a:extLst>
              </p:cNvPr>
              <p:cNvGrpSpPr/>
              <p:nvPr/>
            </p:nvGrpSpPr>
            <p:grpSpPr>
              <a:xfrm>
                <a:off x="2310957" y="4449187"/>
                <a:ext cx="256417" cy="250003"/>
                <a:chOff x="2310957" y="4449187"/>
                <a:chExt cx="256417" cy="250003"/>
              </a:xfrm>
              <a:solidFill>
                <a:srgbClr val="009CD6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B82ED50-180C-F0D2-8F1F-FE639A2680B9}"/>
                    </a:ext>
                  </a:extLst>
                </p:cNvPr>
                <p:cNvSpPr/>
                <p:nvPr/>
              </p:nvSpPr>
              <p:spPr>
                <a:xfrm>
                  <a:off x="2330401" y="4605751"/>
                  <a:ext cx="217529" cy="53268"/>
                </a:xfrm>
                <a:custGeom>
                  <a:avLst/>
                  <a:gdLst>
                    <a:gd name="connsiteX0" fmla="*/ 210846 w 217529"/>
                    <a:gd name="connsiteY0" fmla="*/ 53268 h 53268"/>
                    <a:gd name="connsiteX1" fmla="*/ 204162 w 217529"/>
                    <a:gd name="connsiteY1" fmla="*/ 46584 h 53268"/>
                    <a:gd name="connsiteX2" fmla="*/ 204162 w 217529"/>
                    <a:gd name="connsiteY2" fmla="*/ 13368 h 53268"/>
                    <a:gd name="connsiteX3" fmla="*/ 13368 w 217529"/>
                    <a:gd name="connsiteY3" fmla="*/ 13368 h 53268"/>
                    <a:gd name="connsiteX4" fmla="*/ 13368 w 217529"/>
                    <a:gd name="connsiteY4" fmla="*/ 46584 h 53268"/>
                    <a:gd name="connsiteX5" fmla="*/ 6684 w 217529"/>
                    <a:gd name="connsiteY5" fmla="*/ 53268 h 53268"/>
                    <a:gd name="connsiteX6" fmla="*/ 0 w 217529"/>
                    <a:gd name="connsiteY6" fmla="*/ 46584 h 53268"/>
                    <a:gd name="connsiteX7" fmla="*/ 0 w 217529"/>
                    <a:gd name="connsiteY7" fmla="*/ 6684 h 53268"/>
                    <a:gd name="connsiteX8" fmla="*/ 6684 w 217529"/>
                    <a:gd name="connsiteY8" fmla="*/ 0 h 53268"/>
                    <a:gd name="connsiteX9" fmla="*/ 210846 w 217529"/>
                    <a:gd name="connsiteY9" fmla="*/ 0 h 53268"/>
                    <a:gd name="connsiteX10" fmla="*/ 217530 w 217529"/>
                    <a:gd name="connsiteY10" fmla="*/ 6684 h 53268"/>
                    <a:gd name="connsiteX11" fmla="*/ 217530 w 217529"/>
                    <a:gd name="connsiteY11" fmla="*/ 46584 h 53268"/>
                    <a:gd name="connsiteX12" fmla="*/ 210846 w 217529"/>
                    <a:gd name="connsiteY12" fmla="*/ 53268 h 53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7529" h="53268">
                      <a:moveTo>
                        <a:pt x="210846" y="53268"/>
                      </a:moveTo>
                      <a:cubicBezTo>
                        <a:pt x="207132" y="53268"/>
                        <a:pt x="204162" y="50298"/>
                        <a:pt x="204162" y="46584"/>
                      </a:cubicBezTo>
                      <a:lnTo>
                        <a:pt x="204162" y="13368"/>
                      </a:lnTo>
                      <a:lnTo>
                        <a:pt x="13368" y="13368"/>
                      </a:lnTo>
                      <a:lnTo>
                        <a:pt x="13368" y="46584"/>
                      </a:lnTo>
                      <a:cubicBezTo>
                        <a:pt x="13368" y="50298"/>
                        <a:pt x="10397" y="53268"/>
                        <a:pt x="6684" y="53268"/>
                      </a:cubicBezTo>
                      <a:cubicBezTo>
                        <a:pt x="2971" y="53268"/>
                        <a:pt x="0" y="50298"/>
                        <a:pt x="0" y="46584"/>
                      </a:cubicBezTo>
                      <a:lnTo>
                        <a:pt x="0" y="6684"/>
                      </a:lnTo>
                      <a:cubicBezTo>
                        <a:pt x="0" y="2971"/>
                        <a:pt x="2971" y="0"/>
                        <a:pt x="6684" y="0"/>
                      </a:cubicBezTo>
                      <a:lnTo>
                        <a:pt x="210846" y="0"/>
                      </a:lnTo>
                      <a:cubicBezTo>
                        <a:pt x="214559" y="0"/>
                        <a:pt x="217530" y="2971"/>
                        <a:pt x="217530" y="6684"/>
                      </a:cubicBezTo>
                      <a:lnTo>
                        <a:pt x="217530" y="46584"/>
                      </a:lnTo>
                      <a:cubicBezTo>
                        <a:pt x="217530" y="50298"/>
                        <a:pt x="214559" y="53268"/>
                        <a:pt x="210846" y="53268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1C4C6D6D-E9B7-AD08-E122-F4E346FBA93D}"/>
                    </a:ext>
                  </a:extLst>
                </p:cNvPr>
                <p:cNvSpPr/>
                <p:nvPr/>
              </p:nvSpPr>
              <p:spPr>
                <a:xfrm>
                  <a:off x="2432482" y="4489763"/>
                  <a:ext cx="13367" cy="169392"/>
                </a:xfrm>
                <a:custGeom>
                  <a:avLst/>
                  <a:gdLst>
                    <a:gd name="connsiteX0" fmla="*/ 6684 w 13367"/>
                    <a:gd name="connsiteY0" fmla="*/ 169392 h 169392"/>
                    <a:gd name="connsiteX1" fmla="*/ 0 w 13367"/>
                    <a:gd name="connsiteY1" fmla="*/ 162708 h 169392"/>
                    <a:gd name="connsiteX2" fmla="*/ 0 w 13367"/>
                    <a:gd name="connsiteY2" fmla="*/ 6684 h 169392"/>
                    <a:gd name="connsiteX3" fmla="*/ 6684 w 13367"/>
                    <a:gd name="connsiteY3" fmla="*/ 0 h 169392"/>
                    <a:gd name="connsiteX4" fmla="*/ 13368 w 13367"/>
                    <a:gd name="connsiteY4" fmla="*/ 6684 h 169392"/>
                    <a:gd name="connsiteX5" fmla="*/ 13368 w 13367"/>
                    <a:gd name="connsiteY5" fmla="*/ 162708 h 169392"/>
                    <a:gd name="connsiteX6" fmla="*/ 6684 w 13367"/>
                    <a:gd name="connsiteY6" fmla="*/ 169392 h 169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67" h="169392">
                      <a:moveTo>
                        <a:pt x="6684" y="169392"/>
                      </a:moveTo>
                      <a:cubicBezTo>
                        <a:pt x="2971" y="169392"/>
                        <a:pt x="0" y="166421"/>
                        <a:pt x="0" y="162708"/>
                      </a:cubicBezTo>
                      <a:lnTo>
                        <a:pt x="0" y="6684"/>
                      </a:lnTo>
                      <a:cubicBezTo>
                        <a:pt x="0" y="2970"/>
                        <a:pt x="2971" y="0"/>
                        <a:pt x="6684" y="0"/>
                      </a:cubicBezTo>
                      <a:cubicBezTo>
                        <a:pt x="10397" y="0"/>
                        <a:pt x="13368" y="2970"/>
                        <a:pt x="13368" y="6684"/>
                      </a:cubicBezTo>
                      <a:lnTo>
                        <a:pt x="13368" y="162708"/>
                      </a:lnTo>
                      <a:cubicBezTo>
                        <a:pt x="13368" y="166421"/>
                        <a:pt x="10397" y="169392"/>
                        <a:pt x="6684" y="169392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6C0E8D4D-2926-79DC-B80B-976D0EC1BCFA}"/>
                    </a:ext>
                  </a:extLst>
                </p:cNvPr>
                <p:cNvSpPr/>
                <p:nvPr/>
              </p:nvSpPr>
              <p:spPr>
                <a:xfrm>
                  <a:off x="2413038" y="4645719"/>
                  <a:ext cx="52255" cy="53471"/>
                </a:xfrm>
                <a:custGeom>
                  <a:avLst/>
                  <a:gdLst>
                    <a:gd name="connsiteX0" fmla="*/ 26128 w 52255"/>
                    <a:gd name="connsiteY0" fmla="*/ 53471 h 53471"/>
                    <a:gd name="connsiteX1" fmla="*/ 0 w 52255"/>
                    <a:gd name="connsiteY1" fmla="*/ 26736 h 53471"/>
                    <a:gd name="connsiteX2" fmla="*/ 26128 w 52255"/>
                    <a:gd name="connsiteY2" fmla="*/ 0 h 53471"/>
                    <a:gd name="connsiteX3" fmla="*/ 52256 w 52255"/>
                    <a:gd name="connsiteY3" fmla="*/ 26736 h 53471"/>
                    <a:gd name="connsiteX4" fmla="*/ 26128 w 52255"/>
                    <a:gd name="connsiteY4" fmla="*/ 53471 h 53471"/>
                    <a:gd name="connsiteX5" fmla="*/ 26128 w 52255"/>
                    <a:gd name="connsiteY5" fmla="*/ 13435 h 53471"/>
                    <a:gd name="connsiteX6" fmla="*/ 13368 w 52255"/>
                    <a:gd name="connsiteY6" fmla="*/ 26736 h 53471"/>
                    <a:gd name="connsiteX7" fmla="*/ 26128 w 52255"/>
                    <a:gd name="connsiteY7" fmla="*/ 40036 h 53471"/>
                    <a:gd name="connsiteX8" fmla="*/ 38888 w 52255"/>
                    <a:gd name="connsiteY8" fmla="*/ 26736 h 53471"/>
                    <a:gd name="connsiteX9" fmla="*/ 26128 w 52255"/>
                    <a:gd name="connsiteY9" fmla="*/ 13435 h 53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2255" h="53471">
                      <a:moveTo>
                        <a:pt x="26128" y="53471"/>
                      </a:moveTo>
                      <a:cubicBezTo>
                        <a:pt x="11680" y="53471"/>
                        <a:pt x="0" y="41454"/>
                        <a:pt x="0" y="26736"/>
                      </a:cubicBezTo>
                      <a:cubicBezTo>
                        <a:pt x="0" y="12017"/>
                        <a:pt x="11747" y="0"/>
                        <a:pt x="26128" y="0"/>
                      </a:cubicBezTo>
                      <a:cubicBezTo>
                        <a:pt x="40508" y="0"/>
                        <a:pt x="52256" y="12017"/>
                        <a:pt x="52256" y="26736"/>
                      </a:cubicBezTo>
                      <a:cubicBezTo>
                        <a:pt x="52256" y="41454"/>
                        <a:pt x="40508" y="53471"/>
                        <a:pt x="26128" y="53471"/>
                      </a:cubicBezTo>
                      <a:close/>
                      <a:moveTo>
                        <a:pt x="26128" y="13435"/>
                      </a:moveTo>
                      <a:cubicBezTo>
                        <a:pt x="19106" y="13435"/>
                        <a:pt x="13368" y="19444"/>
                        <a:pt x="13368" y="26736"/>
                      </a:cubicBezTo>
                      <a:cubicBezTo>
                        <a:pt x="13368" y="34027"/>
                        <a:pt x="19106" y="40036"/>
                        <a:pt x="26128" y="40036"/>
                      </a:cubicBezTo>
                      <a:cubicBezTo>
                        <a:pt x="33149" y="40036"/>
                        <a:pt x="38888" y="34027"/>
                        <a:pt x="38888" y="26736"/>
                      </a:cubicBezTo>
                      <a:cubicBezTo>
                        <a:pt x="38888" y="19444"/>
                        <a:pt x="33149" y="13435"/>
                        <a:pt x="26128" y="13435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5AC96370-8075-4D51-01D9-22CDDE862EED}"/>
                    </a:ext>
                  </a:extLst>
                </p:cNvPr>
                <p:cNvSpPr/>
                <p:nvPr/>
              </p:nvSpPr>
              <p:spPr>
                <a:xfrm>
                  <a:off x="2413038" y="4449187"/>
                  <a:ext cx="52255" cy="53470"/>
                </a:xfrm>
                <a:custGeom>
                  <a:avLst/>
                  <a:gdLst>
                    <a:gd name="connsiteX0" fmla="*/ 26128 w 52255"/>
                    <a:gd name="connsiteY0" fmla="*/ 53471 h 53470"/>
                    <a:gd name="connsiteX1" fmla="*/ 0 w 52255"/>
                    <a:gd name="connsiteY1" fmla="*/ 26735 h 53470"/>
                    <a:gd name="connsiteX2" fmla="*/ 26128 w 52255"/>
                    <a:gd name="connsiteY2" fmla="*/ 0 h 53470"/>
                    <a:gd name="connsiteX3" fmla="*/ 52256 w 52255"/>
                    <a:gd name="connsiteY3" fmla="*/ 26735 h 53470"/>
                    <a:gd name="connsiteX4" fmla="*/ 26128 w 52255"/>
                    <a:gd name="connsiteY4" fmla="*/ 53471 h 53470"/>
                    <a:gd name="connsiteX5" fmla="*/ 26128 w 52255"/>
                    <a:gd name="connsiteY5" fmla="*/ 13435 h 53470"/>
                    <a:gd name="connsiteX6" fmla="*/ 13368 w 52255"/>
                    <a:gd name="connsiteY6" fmla="*/ 26735 h 53470"/>
                    <a:gd name="connsiteX7" fmla="*/ 26128 w 52255"/>
                    <a:gd name="connsiteY7" fmla="*/ 40036 h 53470"/>
                    <a:gd name="connsiteX8" fmla="*/ 38888 w 52255"/>
                    <a:gd name="connsiteY8" fmla="*/ 26735 h 53470"/>
                    <a:gd name="connsiteX9" fmla="*/ 26128 w 52255"/>
                    <a:gd name="connsiteY9" fmla="*/ 13435 h 5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2255" h="53470">
                      <a:moveTo>
                        <a:pt x="26128" y="53471"/>
                      </a:moveTo>
                      <a:cubicBezTo>
                        <a:pt x="11680" y="53471"/>
                        <a:pt x="0" y="41453"/>
                        <a:pt x="0" y="26735"/>
                      </a:cubicBezTo>
                      <a:cubicBezTo>
                        <a:pt x="0" y="12017"/>
                        <a:pt x="11747" y="0"/>
                        <a:pt x="26128" y="0"/>
                      </a:cubicBezTo>
                      <a:cubicBezTo>
                        <a:pt x="40508" y="0"/>
                        <a:pt x="52256" y="12017"/>
                        <a:pt x="52256" y="26735"/>
                      </a:cubicBezTo>
                      <a:cubicBezTo>
                        <a:pt x="52256" y="41453"/>
                        <a:pt x="40508" y="53471"/>
                        <a:pt x="26128" y="53471"/>
                      </a:cubicBezTo>
                      <a:close/>
                      <a:moveTo>
                        <a:pt x="26128" y="13435"/>
                      </a:moveTo>
                      <a:cubicBezTo>
                        <a:pt x="19106" y="13435"/>
                        <a:pt x="13368" y="19444"/>
                        <a:pt x="13368" y="26735"/>
                      </a:cubicBezTo>
                      <a:cubicBezTo>
                        <a:pt x="13368" y="34027"/>
                        <a:pt x="19106" y="40036"/>
                        <a:pt x="26128" y="40036"/>
                      </a:cubicBezTo>
                      <a:cubicBezTo>
                        <a:pt x="33149" y="40036"/>
                        <a:pt x="38888" y="34027"/>
                        <a:pt x="38888" y="26735"/>
                      </a:cubicBezTo>
                      <a:cubicBezTo>
                        <a:pt x="38888" y="19444"/>
                        <a:pt x="33149" y="13435"/>
                        <a:pt x="26128" y="13435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63DCD0FB-5D62-3AB3-E5FA-6618F8F87064}"/>
                    </a:ext>
                  </a:extLst>
                </p:cNvPr>
                <p:cNvSpPr/>
                <p:nvPr/>
              </p:nvSpPr>
              <p:spPr>
                <a:xfrm>
                  <a:off x="2310957" y="4645719"/>
                  <a:ext cx="52255" cy="53471"/>
                </a:xfrm>
                <a:custGeom>
                  <a:avLst/>
                  <a:gdLst>
                    <a:gd name="connsiteX0" fmla="*/ 26128 w 52255"/>
                    <a:gd name="connsiteY0" fmla="*/ 53471 h 53471"/>
                    <a:gd name="connsiteX1" fmla="*/ 0 w 52255"/>
                    <a:gd name="connsiteY1" fmla="*/ 26736 h 53471"/>
                    <a:gd name="connsiteX2" fmla="*/ 26128 w 52255"/>
                    <a:gd name="connsiteY2" fmla="*/ 0 h 53471"/>
                    <a:gd name="connsiteX3" fmla="*/ 52256 w 52255"/>
                    <a:gd name="connsiteY3" fmla="*/ 26736 h 53471"/>
                    <a:gd name="connsiteX4" fmla="*/ 26128 w 52255"/>
                    <a:gd name="connsiteY4" fmla="*/ 53471 h 53471"/>
                    <a:gd name="connsiteX5" fmla="*/ 26128 w 52255"/>
                    <a:gd name="connsiteY5" fmla="*/ 13435 h 53471"/>
                    <a:gd name="connsiteX6" fmla="*/ 13368 w 52255"/>
                    <a:gd name="connsiteY6" fmla="*/ 26736 h 53471"/>
                    <a:gd name="connsiteX7" fmla="*/ 26128 w 52255"/>
                    <a:gd name="connsiteY7" fmla="*/ 40036 h 53471"/>
                    <a:gd name="connsiteX8" fmla="*/ 38888 w 52255"/>
                    <a:gd name="connsiteY8" fmla="*/ 26736 h 53471"/>
                    <a:gd name="connsiteX9" fmla="*/ 26128 w 52255"/>
                    <a:gd name="connsiteY9" fmla="*/ 13435 h 53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2255" h="53471">
                      <a:moveTo>
                        <a:pt x="26128" y="53471"/>
                      </a:moveTo>
                      <a:cubicBezTo>
                        <a:pt x="11680" y="53471"/>
                        <a:pt x="0" y="41454"/>
                        <a:pt x="0" y="26736"/>
                      </a:cubicBezTo>
                      <a:cubicBezTo>
                        <a:pt x="0" y="12017"/>
                        <a:pt x="11747" y="0"/>
                        <a:pt x="26128" y="0"/>
                      </a:cubicBezTo>
                      <a:cubicBezTo>
                        <a:pt x="40508" y="0"/>
                        <a:pt x="52256" y="12017"/>
                        <a:pt x="52256" y="26736"/>
                      </a:cubicBezTo>
                      <a:cubicBezTo>
                        <a:pt x="52256" y="41454"/>
                        <a:pt x="40508" y="53471"/>
                        <a:pt x="26128" y="53471"/>
                      </a:cubicBezTo>
                      <a:close/>
                      <a:moveTo>
                        <a:pt x="26128" y="13435"/>
                      </a:moveTo>
                      <a:cubicBezTo>
                        <a:pt x="19106" y="13435"/>
                        <a:pt x="13368" y="19444"/>
                        <a:pt x="13368" y="26736"/>
                      </a:cubicBezTo>
                      <a:cubicBezTo>
                        <a:pt x="13368" y="34027"/>
                        <a:pt x="19106" y="40036"/>
                        <a:pt x="26128" y="40036"/>
                      </a:cubicBezTo>
                      <a:cubicBezTo>
                        <a:pt x="33149" y="40036"/>
                        <a:pt x="38888" y="34027"/>
                        <a:pt x="38888" y="26736"/>
                      </a:cubicBezTo>
                      <a:cubicBezTo>
                        <a:pt x="38888" y="19444"/>
                        <a:pt x="33149" y="13435"/>
                        <a:pt x="26128" y="13435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8FF6B542-3D7F-EBEB-3E4B-EEEC282ED490}"/>
                    </a:ext>
                  </a:extLst>
                </p:cNvPr>
                <p:cNvSpPr/>
                <p:nvPr/>
              </p:nvSpPr>
              <p:spPr>
                <a:xfrm>
                  <a:off x="2515119" y="4645719"/>
                  <a:ext cx="52255" cy="53471"/>
                </a:xfrm>
                <a:custGeom>
                  <a:avLst/>
                  <a:gdLst>
                    <a:gd name="connsiteX0" fmla="*/ 26128 w 52255"/>
                    <a:gd name="connsiteY0" fmla="*/ 53471 h 53471"/>
                    <a:gd name="connsiteX1" fmla="*/ 0 w 52255"/>
                    <a:gd name="connsiteY1" fmla="*/ 26736 h 53471"/>
                    <a:gd name="connsiteX2" fmla="*/ 26128 w 52255"/>
                    <a:gd name="connsiteY2" fmla="*/ 0 h 53471"/>
                    <a:gd name="connsiteX3" fmla="*/ 52256 w 52255"/>
                    <a:gd name="connsiteY3" fmla="*/ 26736 h 53471"/>
                    <a:gd name="connsiteX4" fmla="*/ 26128 w 52255"/>
                    <a:gd name="connsiteY4" fmla="*/ 53471 h 53471"/>
                    <a:gd name="connsiteX5" fmla="*/ 26128 w 52255"/>
                    <a:gd name="connsiteY5" fmla="*/ 13435 h 53471"/>
                    <a:gd name="connsiteX6" fmla="*/ 13368 w 52255"/>
                    <a:gd name="connsiteY6" fmla="*/ 26736 h 53471"/>
                    <a:gd name="connsiteX7" fmla="*/ 26128 w 52255"/>
                    <a:gd name="connsiteY7" fmla="*/ 40036 h 53471"/>
                    <a:gd name="connsiteX8" fmla="*/ 38888 w 52255"/>
                    <a:gd name="connsiteY8" fmla="*/ 26736 h 53471"/>
                    <a:gd name="connsiteX9" fmla="*/ 26128 w 52255"/>
                    <a:gd name="connsiteY9" fmla="*/ 13435 h 534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2255" h="53471">
                      <a:moveTo>
                        <a:pt x="26128" y="53471"/>
                      </a:moveTo>
                      <a:cubicBezTo>
                        <a:pt x="11680" y="53471"/>
                        <a:pt x="0" y="41454"/>
                        <a:pt x="0" y="26736"/>
                      </a:cubicBezTo>
                      <a:cubicBezTo>
                        <a:pt x="0" y="12017"/>
                        <a:pt x="11747" y="0"/>
                        <a:pt x="26128" y="0"/>
                      </a:cubicBezTo>
                      <a:cubicBezTo>
                        <a:pt x="40508" y="0"/>
                        <a:pt x="52256" y="12017"/>
                        <a:pt x="52256" y="26736"/>
                      </a:cubicBezTo>
                      <a:cubicBezTo>
                        <a:pt x="52256" y="41454"/>
                        <a:pt x="40508" y="53471"/>
                        <a:pt x="26128" y="53471"/>
                      </a:cubicBezTo>
                      <a:close/>
                      <a:moveTo>
                        <a:pt x="26128" y="13435"/>
                      </a:moveTo>
                      <a:cubicBezTo>
                        <a:pt x="19106" y="13435"/>
                        <a:pt x="13368" y="19444"/>
                        <a:pt x="13368" y="26736"/>
                      </a:cubicBezTo>
                      <a:cubicBezTo>
                        <a:pt x="13368" y="34027"/>
                        <a:pt x="19106" y="40036"/>
                        <a:pt x="26128" y="40036"/>
                      </a:cubicBezTo>
                      <a:cubicBezTo>
                        <a:pt x="33149" y="40036"/>
                        <a:pt x="38888" y="34027"/>
                        <a:pt x="38888" y="26736"/>
                      </a:cubicBezTo>
                      <a:cubicBezTo>
                        <a:pt x="38888" y="19444"/>
                        <a:pt x="33149" y="13435"/>
                        <a:pt x="26128" y="13435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3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056CC86-D88D-C59E-9491-B9EA527C3045}"/>
                </a:ext>
              </a:extLst>
            </p:cNvPr>
            <p:cNvGrpSpPr/>
            <p:nvPr/>
          </p:nvGrpSpPr>
          <p:grpSpPr>
            <a:xfrm>
              <a:off x="813392" y="4985362"/>
              <a:ext cx="364556" cy="1354909"/>
              <a:chOff x="1314822" y="4729039"/>
              <a:chExt cx="364556" cy="1354909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AC5D759C-4F8D-0777-7AB8-93961E5E67DF}"/>
                  </a:ext>
                </a:extLst>
              </p:cNvPr>
              <p:cNvSpPr/>
              <p:nvPr/>
            </p:nvSpPr>
            <p:spPr>
              <a:xfrm>
                <a:off x="1314879" y="5719462"/>
                <a:ext cx="361517" cy="364486"/>
              </a:xfrm>
              <a:custGeom>
                <a:avLst/>
                <a:gdLst>
                  <a:gd name="connsiteX0" fmla="*/ 136175 w 321365"/>
                  <a:gd name="connsiteY0" fmla="*/ 323937 h 324004"/>
                  <a:gd name="connsiteX1" fmla="*/ 134690 w 321365"/>
                  <a:gd name="connsiteY1" fmla="*/ 323802 h 324004"/>
                  <a:gd name="connsiteX2" fmla="*/ 117947 w 321365"/>
                  <a:gd name="connsiteY2" fmla="*/ 130308 h 324004"/>
                  <a:gd name="connsiteX3" fmla="*/ 116191 w 321365"/>
                  <a:gd name="connsiteY3" fmla="*/ 40244 h 324004"/>
                  <a:gd name="connsiteX4" fmla="*/ 113491 w 321365"/>
                  <a:gd name="connsiteY4" fmla="*/ 130308 h 324004"/>
                  <a:gd name="connsiteX5" fmla="*/ 97692 w 321365"/>
                  <a:gd name="connsiteY5" fmla="*/ 255613 h 324004"/>
                  <a:gd name="connsiteX6" fmla="*/ 91549 w 321365"/>
                  <a:gd name="connsiteY6" fmla="*/ 256288 h 324004"/>
                  <a:gd name="connsiteX7" fmla="*/ 81354 w 321365"/>
                  <a:gd name="connsiteY7" fmla="*/ 232658 h 324004"/>
                  <a:gd name="connsiteX8" fmla="*/ 81219 w 321365"/>
                  <a:gd name="connsiteY8" fmla="*/ 231376 h 324004"/>
                  <a:gd name="connsiteX9" fmla="*/ 76021 w 321365"/>
                  <a:gd name="connsiteY9" fmla="*/ 165752 h 324004"/>
                  <a:gd name="connsiteX10" fmla="*/ 75818 w 321365"/>
                  <a:gd name="connsiteY10" fmla="*/ 161431 h 324004"/>
                  <a:gd name="connsiteX11" fmla="*/ 74400 w 321365"/>
                  <a:gd name="connsiteY11" fmla="*/ 136721 h 324004"/>
                  <a:gd name="connsiteX12" fmla="*/ 71902 w 321365"/>
                  <a:gd name="connsiteY12" fmla="*/ 151304 h 324004"/>
                  <a:gd name="connsiteX13" fmla="*/ 71565 w 321365"/>
                  <a:gd name="connsiteY13" fmla="*/ 153532 h 324004"/>
                  <a:gd name="connsiteX14" fmla="*/ 53201 w 321365"/>
                  <a:gd name="connsiteY14" fmla="*/ 202142 h 324004"/>
                  <a:gd name="connsiteX15" fmla="*/ 45437 w 321365"/>
                  <a:gd name="connsiteY15" fmla="*/ 196674 h 324004"/>
                  <a:gd name="connsiteX16" fmla="*/ 39631 w 321365"/>
                  <a:gd name="connsiteY16" fmla="*/ 189720 h 324004"/>
                  <a:gd name="connsiteX17" fmla="*/ 36930 w 321365"/>
                  <a:gd name="connsiteY17" fmla="*/ 189720 h 324004"/>
                  <a:gd name="connsiteX18" fmla="*/ 6751 w 321365"/>
                  <a:gd name="connsiteY18" fmla="*/ 189990 h 324004"/>
                  <a:gd name="connsiteX19" fmla="*/ 0 w 321365"/>
                  <a:gd name="connsiteY19" fmla="*/ 183238 h 324004"/>
                  <a:gd name="connsiteX20" fmla="*/ 6751 w 321365"/>
                  <a:gd name="connsiteY20" fmla="*/ 176487 h 324004"/>
                  <a:gd name="connsiteX21" fmla="*/ 36795 w 321365"/>
                  <a:gd name="connsiteY21" fmla="*/ 176284 h 324004"/>
                  <a:gd name="connsiteX22" fmla="*/ 40981 w 321365"/>
                  <a:gd name="connsiteY22" fmla="*/ 176284 h 324004"/>
                  <a:gd name="connsiteX23" fmla="*/ 51513 w 321365"/>
                  <a:gd name="connsiteY23" fmla="*/ 182631 h 324004"/>
                  <a:gd name="connsiteX24" fmla="*/ 58264 w 321365"/>
                  <a:gd name="connsiteY24" fmla="*/ 151237 h 324004"/>
                  <a:gd name="connsiteX25" fmla="*/ 58534 w 321365"/>
                  <a:gd name="connsiteY25" fmla="*/ 149414 h 324004"/>
                  <a:gd name="connsiteX26" fmla="*/ 77371 w 321365"/>
                  <a:gd name="connsiteY26" fmla="*/ 108163 h 324004"/>
                  <a:gd name="connsiteX27" fmla="*/ 85743 w 321365"/>
                  <a:gd name="connsiteY27" fmla="*/ 115252 h 324004"/>
                  <a:gd name="connsiteX28" fmla="*/ 89321 w 321365"/>
                  <a:gd name="connsiteY28" fmla="*/ 160824 h 324004"/>
                  <a:gd name="connsiteX29" fmla="*/ 89523 w 321365"/>
                  <a:gd name="connsiteY29" fmla="*/ 164537 h 324004"/>
                  <a:gd name="connsiteX30" fmla="*/ 94654 w 321365"/>
                  <a:gd name="connsiteY30" fmla="*/ 229688 h 324004"/>
                  <a:gd name="connsiteX31" fmla="*/ 94789 w 321365"/>
                  <a:gd name="connsiteY31" fmla="*/ 230633 h 324004"/>
                  <a:gd name="connsiteX32" fmla="*/ 100123 w 321365"/>
                  <a:gd name="connsiteY32" fmla="*/ 130375 h 324004"/>
                  <a:gd name="connsiteX33" fmla="*/ 111195 w 321365"/>
                  <a:gd name="connsiteY33" fmla="*/ 3112 h 324004"/>
                  <a:gd name="connsiteX34" fmla="*/ 114098 w 321365"/>
                  <a:gd name="connsiteY34" fmla="*/ 1154 h 324004"/>
                  <a:gd name="connsiteX35" fmla="*/ 119702 w 321365"/>
                  <a:gd name="connsiteY35" fmla="*/ 208 h 324004"/>
                  <a:gd name="connsiteX36" fmla="*/ 131584 w 321365"/>
                  <a:gd name="connsiteY36" fmla="*/ 130443 h 324004"/>
                  <a:gd name="connsiteX37" fmla="*/ 136310 w 321365"/>
                  <a:gd name="connsiteY37" fmla="*/ 288627 h 324004"/>
                  <a:gd name="connsiteX38" fmla="*/ 141104 w 321365"/>
                  <a:gd name="connsiteY38" fmla="*/ 131388 h 324004"/>
                  <a:gd name="connsiteX39" fmla="*/ 155349 w 321365"/>
                  <a:gd name="connsiteY39" fmla="*/ 64077 h 324004"/>
                  <a:gd name="connsiteX40" fmla="*/ 161898 w 321365"/>
                  <a:gd name="connsiteY40" fmla="*/ 64077 h 324004"/>
                  <a:gd name="connsiteX41" fmla="*/ 174321 w 321365"/>
                  <a:gd name="connsiteY41" fmla="*/ 132333 h 324004"/>
                  <a:gd name="connsiteX42" fmla="*/ 180464 w 321365"/>
                  <a:gd name="connsiteY42" fmla="*/ 216320 h 324004"/>
                  <a:gd name="connsiteX43" fmla="*/ 181747 w 321365"/>
                  <a:gd name="connsiteY43" fmla="*/ 199644 h 324004"/>
                  <a:gd name="connsiteX44" fmla="*/ 192684 w 321365"/>
                  <a:gd name="connsiteY44" fmla="*/ 115522 h 324004"/>
                  <a:gd name="connsiteX45" fmla="*/ 197950 w 321365"/>
                  <a:gd name="connsiteY45" fmla="*/ 113902 h 324004"/>
                  <a:gd name="connsiteX46" fmla="*/ 208685 w 321365"/>
                  <a:gd name="connsiteY46" fmla="*/ 147794 h 324004"/>
                  <a:gd name="connsiteX47" fmla="*/ 218002 w 321365"/>
                  <a:gd name="connsiteY47" fmla="*/ 203222 h 324004"/>
                  <a:gd name="connsiteX48" fmla="*/ 223876 w 321365"/>
                  <a:gd name="connsiteY48" fmla="*/ 175542 h 324004"/>
                  <a:gd name="connsiteX49" fmla="*/ 225699 w 321365"/>
                  <a:gd name="connsiteY49" fmla="*/ 165347 h 324004"/>
                  <a:gd name="connsiteX50" fmla="*/ 236838 w 321365"/>
                  <a:gd name="connsiteY50" fmla="*/ 155625 h 324004"/>
                  <a:gd name="connsiteX51" fmla="*/ 250341 w 321365"/>
                  <a:gd name="connsiteY51" fmla="*/ 164537 h 324004"/>
                  <a:gd name="connsiteX52" fmla="*/ 251151 w 321365"/>
                  <a:gd name="connsiteY52" fmla="*/ 166900 h 324004"/>
                  <a:gd name="connsiteX53" fmla="*/ 256620 w 321365"/>
                  <a:gd name="connsiteY53" fmla="*/ 179390 h 324004"/>
                  <a:gd name="connsiteX54" fmla="*/ 314614 w 321365"/>
                  <a:gd name="connsiteY54" fmla="*/ 179390 h 324004"/>
                  <a:gd name="connsiteX55" fmla="*/ 321366 w 321365"/>
                  <a:gd name="connsiteY55" fmla="*/ 186141 h 324004"/>
                  <a:gd name="connsiteX56" fmla="*/ 314614 w 321365"/>
                  <a:gd name="connsiteY56" fmla="*/ 192893 h 324004"/>
                  <a:gd name="connsiteX57" fmla="*/ 257295 w 321365"/>
                  <a:gd name="connsiteY57" fmla="*/ 192893 h 324004"/>
                  <a:gd name="connsiteX58" fmla="*/ 238189 w 321365"/>
                  <a:gd name="connsiteY58" fmla="*/ 171221 h 324004"/>
                  <a:gd name="connsiteX59" fmla="*/ 237378 w 321365"/>
                  <a:gd name="connsiteY59" fmla="*/ 177297 h 324004"/>
                  <a:gd name="connsiteX60" fmla="*/ 217192 w 321365"/>
                  <a:gd name="connsiteY60" fmla="*/ 218886 h 324004"/>
                  <a:gd name="connsiteX61" fmla="*/ 217192 w 321365"/>
                  <a:gd name="connsiteY61" fmla="*/ 218886 h 324004"/>
                  <a:gd name="connsiteX62" fmla="*/ 197883 w 321365"/>
                  <a:gd name="connsiteY62" fmla="*/ 169196 h 324004"/>
                  <a:gd name="connsiteX63" fmla="*/ 195385 w 321365"/>
                  <a:gd name="connsiteY63" fmla="*/ 200589 h 324004"/>
                  <a:gd name="connsiteX64" fmla="*/ 193765 w 321365"/>
                  <a:gd name="connsiteY64" fmla="*/ 220574 h 324004"/>
                  <a:gd name="connsiteX65" fmla="*/ 180127 w 321365"/>
                  <a:gd name="connsiteY65" fmla="*/ 256896 h 324004"/>
                  <a:gd name="connsiteX66" fmla="*/ 161020 w 321365"/>
                  <a:gd name="connsiteY66" fmla="*/ 132603 h 324004"/>
                  <a:gd name="connsiteX67" fmla="*/ 158117 w 321365"/>
                  <a:gd name="connsiteY67" fmla="*/ 83521 h 324004"/>
                  <a:gd name="connsiteX68" fmla="*/ 154809 w 321365"/>
                  <a:gd name="connsiteY68" fmla="*/ 131320 h 324004"/>
                  <a:gd name="connsiteX69" fmla="*/ 139416 w 321365"/>
                  <a:gd name="connsiteY69" fmla="*/ 323397 h 324004"/>
                  <a:gd name="connsiteX70" fmla="*/ 136445 w 321365"/>
                  <a:gd name="connsiteY70" fmla="*/ 324005 h 324004"/>
                  <a:gd name="connsiteX71" fmla="*/ 96882 w 321365"/>
                  <a:gd name="connsiteY71" fmla="*/ 244068 h 324004"/>
                  <a:gd name="connsiteX72" fmla="*/ 96882 w 321365"/>
                  <a:gd name="connsiteY72" fmla="*/ 244068 h 324004"/>
                  <a:gd name="connsiteX73" fmla="*/ 96882 w 321365"/>
                  <a:gd name="connsiteY73" fmla="*/ 244068 h 324004"/>
                  <a:gd name="connsiteX74" fmla="*/ 96882 w 321365"/>
                  <a:gd name="connsiteY74" fmla="*/ 244068 h 324004"/>
                  <a:gd name="connsiteX75" fmla="*/ 96882 w 321365"/>
                  <a:gd name="connsiteY75" fmla="*/ 244068 h 324004"/>
                  <a:gd name="connsiteX76" fmla="*/ 96882 w 321365"/>
                  <a:gd name="connsiteY76" fmla="*/ 244068 h 324004"/>
                  <a:gd name="connsiteX77" fmla="*/ 96882 w 321365"/>
                  <a:gd name="connsiteY77" fmla="*/ 244068 h 324004"/>
                  <a:gd name="connsiteX78" fmla="*/ 96882 w 321365"/>
                  <a:gd name="connsiteY78" fmla="*/ 244068 h 32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21365" h="324004">
                    <a:moveTo>
                      <a:pt x="136175" y="323937"/>
                    </a:moveTo>
                    <a:cubicBezTo>
                      <a:pt x="135703" y="323937"/>
                      <a:pt x="135163" y="323937"/>
                      <a:pt x="134690" y="323802"/>
                    </a:cubicBezTo>
                    <a:cubicBezTo>
                      <a:pt x="127263" y="323330"/>
                      <a:pt x="117947" y="314283"/>
                      <a:pt x="117947" y="130308"/>
                    </a:cubicBezTo>
                    <a:cubicBezTo>
                      <a:pt x="117947" y="85883"/>
                      <a:pt x="117136" y="57865"/>
                      <a:pt x="116191" y="40244"/>
                    </a:cubicBezTo>
                    <a:cubicBezTo>
                      <a:pt x="114233" y="64009"/>
                      <a:pt x="113288" y="98779"/>
                      <a:pt x="113491" y="130308"/>
                    </a:cubicBezTo>
                    <a:cubicBezTo>
                      <a:pt x="113491" y="247444"/>
                      <a:pt x="102418" y="253183"/>
                      <a:pt x="97692" y="255613"/>
                    </a:cubicBezTo>
                    <a:cubicBezTo>
                      <a:pt x="95465" y="256761"/>
                      <a:pt x="93304" y="256828"/>
                      <a:pt x="91549" y="256288"/>
                    </a:cubicBezTo>
                    <a:cubicBezTo>
                      <a:pt x="83582" y="254938"/>
                      <a:pt x="82367" y="242651"/>
                      <a:pt x="81354" y="232658"/>
                    </a:cubicBezTo>
                    <a:lnTo>
                      <a:pt x="81219" y="231376"/>
                    </a:lnTo>
                    <a:cubicBezTo>
                      <a:pt x="78384" y="209569"/>
                      <a:pt x="77168" y="187289"/>
                      <a:pt x="76021" y="165752"/>
                    </a:cubicBezTo>
                    <a:lnTo>
                      <a:pt x="75818" y="161431"/>
                    </a:lnTo>
                    <a:cubicBezTo>
                      <a:pt x="75480" y="154748"/>
                      <a:pt x="74940" y="145161"/>
                      <a:pt x="74400" y="136721"/>
                    </a:cubicBezTo>
                    <a:cubicBezTo>
                      <a:pt x="73590" y="140570"/>
                      <a:pt x="72780" y="145363"/>
                      <a:pt x="71902" y="151304"/>
                    </a:cubicBezTo>
                    <a:lnTo>
                      <a:pt x="71565" y="153532"/>
                    </a:lnTo>
                    <a:cubicBezTo>
                      <a:pt x="63125" y="202142"/>
                      <a:pt x="58264" y="202142"/>
                      <a:pt x="53201" y="202142"/>
                    </a:cubicBezTo>
                    <a:cubicBezTo>
                      <a:pt x="49623" y="202142"/>
                      <a:pt x="47935" y="199982"/>
                      <a:pt x="45437" y="196674"/>
                    </a:cubicBezTo>
                    <a:cubicBezTo>
                      <a:pt x="44289" y="195121"/>
                      <a:pt x="41318" y="191205"/>
                      <a:pt x="39631" y="189720"/>
                    </a:cubicBezTo>
                    <a:lnTo>
                      <a:pt x="36930" y="189720"/>
                    </a:lnTo>
                    <a:cubicBezTo>
                      <a:pt x="29233" y="189787"/>
                      <a:pt x="12895" y="189990"/>
                      <a:pt x="6751" y="189990"/>
                    </a:cubicBezTo>
                    <a:cubicBezTo>
                      <a:pt x="3038" y="189990"/>
                      <a:pt x="0" y="186952"/>
                      <a:pt x="0" y="183238"/>
                    </a:cubicBezTo>
                    <a:cubicBezTo>
                      <a:pt x="0" y="179525"/>
                      <a:pt x="3038" y="176487"/>
                      <a:pt x="6751" y="176487"/>
                    </a:cubicBezTo>
                    <a:cubicBezTo>
                      <a:pt x="12828" y="176487"/>
                      <a:pt x="29098" y="176352"/>
                      <a:pt x="36795" y="176284"/>
                    </a:cubicBezTo>
                    <a:lnTo>
                      <a:pt x="40981" y="176284"/>
                    </a:lnTo>
                    <a:cubicBezTo>
                      <a:pt x="44829" y="176284"/>
                      <a:pt x="48070" y="178715"/>
                      <a:pt x="51513" y="182631"/>
                    </a:cubicBezTo>
                    <a:cubicBezTo>
                      <a:pt x="53606" y="175002"/>
                      <a:pt x="56171" y="163187"/>
                      <a:pt x="58264" y="151237"/>
                    </a:cubicBezTo>
                    <a:lnTo>
                      <a:pt x="58534" y="149414"/>
                    </a:lnTo>
                    <a:cubicBezTo>
                      <a:pt x="62855" y="119303"/>
                      <a:pt x="67986" y="108163"/>
                      <a:pt x="77371" y="108163"/>
                    </a:cubicBezTo>
                    <a:cubicBezTo>
                      <a:pt x="81287" y="108163"/>
                      <a:pt x="84662" y="110999"/>
                      <a:pt x="85743" y="115252"/>
                    </a:cubicBezTo>
                    <a:cubicBezTo>
                      <a:pt x="87093" y="120518"/>
                      <a:pt x="88106" y="138274"/>
                      <a:pt x="89321" y="160824"/>
                    </a:cubicBezTo>
                    <a:lnTo>
                      <a:pt x="89523" y="164537"/>
                    </a:lnTo>
                    <a:cubicBezTo>
                      <a:pt x="90671" y="186412"/>
                      <a:pt x="91886" y="208421"/>
                      <a:pt x="94654" y="229688"/>
                    </a:cubicBezTo>
                    <a:lnTo>
                      <a:pt x="94789" y="230633"/>
                    </a:lnTo>
                    <a:cubicBezTo>
                      <a:pt x="97355" y="216388"/>
                      <a:pt x="100123" y="187694"/>
                      <a:pt x="100123" y="130375"/>
                    </a:cubicBezTo>
                    <a:cubicBezTo>
                      <a:pt x="99853" y="87301"/>
                      <a:pt x="100866" y="13441"/>
                      <a:pt x="111195" y="3112"/>
                    </a:cubicBezTo>
                    <a:cubicBezTo>
                      <a:pt x="112073" y="2234"/>
                      <a:pt x="113018" y="1559"/>
                      <a:pt x="114098" y="1154"/>
                    </a:cubicBezTo>
                    <a:cubicBezTo>
                      <a:pt x="115719" y="73"/>
                      <a:pt x="117744" y="-264"/>
                      <a:pt x="119702" y="208"/>
                    </a:cubicBezTo>
                    <a:cubicBezTo>
                      <a:pt x="126116" y="1694"/>
                      <a:pt x="131584" y="3044"/>
                      <a:pt x="131584" y="130443"/>
                    </a:cubicBezTo>
                    <a:cubicBezTo>
                      <a:pt x="131584" y="190192"/>
                      <a:pt x="133272" y="254465"/>
                      <a:pt x="136310" y="288627"/>
                    </a:cubicBezTo>
                    <a:cubicBezTo>
                      <a:pt x="138741" y="265335"/>
                      <a:pt x="141104" y="219898"/>
                      <a:pt x="141104" y="131388"/>
                    </a:cubicBezTo>
                    <a:cubicBezTo>
                      <a:pt x="141104" y="71301"/>
                      <a:pt x="149813" y="64752"/>
                      <a:pt x="155349" y="64077"/>
                    </a:cubicBezTo>
                    <a:cubicBezTo>
                      <a:pt x="157240" y="63334"/>
                      <a:pt x="159535" y="63131"/>
                      <a:pt x="161898" y="64077"/>
                    </a:cubicBezTo>
                    <a:cubicBezTo>
                      <a:pt x="167907" y="66507"/>
                      <a:pt x="174321" y="74001"/>
                      <a:pt x="174321" y="132333"/>
                    </a:cubicBezTo>
                    <a:cubicBezTo>
                      <a:pt x="175873" y="161972"/>
                      <a:pt x="178169" y="193771"/>
                      <a:pt x="180464" y="216320"/>
                    </a:cubicBezTo>
                    <a:cubicBezTo>
                      <a:pt x="180802" y="212404"/>
                      <a:pt x="181275" y="206598"/>
                      <a:pt x="181747" y="199644"/>
                    </a:cubicBezTo>
                    <a:cubicBezTo>
                      <a:pt x="187891" y="119438"/>
                      <a:pt x="189309" y="118290"/>
                      <a:pt x="192684" y="115522"/>
                    </a:cubicBezTo>
                    <a:cubicBezTo>
                      <a:pt x="194102" y="114374"/>
                      <a:pt x="196128" y="113767"/>
                      <a:pt x="197950" y="113902"/>
                    </a:cubicBezTo>
                    <a:cubicBezTo>
                      <a:pt x="204769" y="114644"/>
                      <a:pt x="205242" y="118425"/>
                      <a:pt x="208685" y="147794"/>
                    </a:cubicBezTo>
                    <a:cubicBezTo>
                      <a:pt x="210508" y="163052"/>
                      <a:pt x="214019" y="192825"/>
                      <a:pt x="218002" y="203222"/>
                    </a:cubicBezTo>
                    <a:cubicBezTo>
                      <a:pt x="220027" y="198969"/>
                      <a:pt x="222053" y="189720"/>
                      <a:pt x="223876" y="175542"/>
                    </a:cubicBezTo>
                    <a:cubicBezTo>
                      <a:pt x="224618" y="169803"/>
                      <a:pt x="225024" y="167170"/>
                      <a:pt x="225699" y="165347"/>
                    </a:cubicBezTo>
                    <a:cubicBezTo>
                      <a:pt x="228737" y="157381"/>
                      <a:pt x="234003" y="155828"/>
                      <a:pt x="236838" y="155625"/>
                    </a:cubicBezTo>
                    <a:cubicBezTo>
                      <a:pt x="242172" y="155220"/>
                      <a:pt x="246966" y="158528"/>
                      <a:pt x="250341" y="164537"/>
                    </a:cubicBezTo>
                    <a:cubicBezTo>
                      <a:pt x="250746" y="165280"/>
                      <a:pt x="251016" y="166090"/>
                      <a:pt x="251151" y="166900"/>
                    </a:cubicBezTo>
                    <a:cubicBezTo>
                      <a:pt x="252029" y="173179"/>
                      <a:pt x="255000" y="179390"/>
                      <a:pt x="256620" y="179390"/>
                    </a:cubicBezTo>
                    <a:lnTo>
                      <a:pt x="314614" y="179390"/>
                    </a:lnTo>
                    <a:cubicBezTo>
                      <a:pt x="318328" y="179390"/>
                      <a:pt x="321366" y="182361"/>
                      <a:pt x="321366" y="186141"/>
                    </a:cubicBezTo>
                    <a:cubicBezTo>
                      <a:pt x="321366" y="189922"/>
                      <a:pt x="318328" y="192893"/>
                      <a:pt x="314614" y="192893"/>
                    </a:cubicBezTo>
                    <a:lnTo>
                      <a:pt x="257295" y="192893"/>
                    </a:lnTo>
                    <a:cubicBezTo>
                      <a:pt x="246290" y="193973"/>
                      <a:pt x="240214" y="182361"/>
                      <a:pt x="238189" y="171221"/>
                    </a:cubicBezTo>
                    <a:cubicBezTo>
                      <a:pt x="237919" y="172639"/>
                      <a:pt x="237649" y="175204"/>
                      <a:pt x="237378" y="177297"/>
                    </a:cubicBezTo>
                    <a:cubicBezTo>
                      <a:pt x="235083" y="194851"/>
                      <a:pt x="231910" y="218886"/>
                      <a:pt x="217192" y="218886"/>
                    </a:cubicBezTo>
                    <a:lnTo>
                      <a:pt x="217192" y="218886"/>
                    </a:lnTo>
                    <a:cubicBezTo>
                      <a:pt x="207065" y="218886"/>
                      <a:pt x="202879" y="206598"/>
                      <a:pt x="197883" y="169196"/>
                    </a:cubicBezTo>
                    <a:cubicBezTo>
                      <a:pt x="196870" y="181145"/>
                      <a:pt x="195993" y="192758"/>
                      <a:pt x="195385" y="200589"/>
                    </a:cubicBezTo>
                    <a:cubicBezTo>
                      <a:pt x="194642" y="209839"/>
                      <a:pt x="194102" y="217130"/>
                      <a:pt x="193765" y="220574"/>
                    </a:cubicBezTo>
                    <a:cubicBezTo>
                      <a:pt x="190186" y="256896"/>
                      <a:pt x="184110" y="256896"/>
                      <a:pt x="180127" y="256896"/>
                    </a:cubicBezTo>
                    <a:cubicBezTo>
                      <a:pt x="172835" y="256896"/>
                      <a:pt x="167569" y="256896"/>
                      <a:pt x="161020" y="132603"/>
                    </a:cubicBezTo>
                    <a:cubicBezTo>
                      <a:pt x="161020" y="105395"/>
                      <a:pt x="159535" y="91015"/>
                      <a:pt x="158117" y="83521"/>
                    </a:cubicBezTo>
                    <a:cubicBezTo>
                      <a:pt x="156092" y="94255"/>
                      <a:pt x="154809" y="114104"/>
                      <a:pt x="154809" y="131320"/>
                    </a:cubicBezTo>
                    <a:cubicBezTo>
                      <a:pt x="154809" y="316848"/>
                      <a:pt x="144817" y="321102"/>
                      <a:pt x="139416" y="323397"/>
                    </a:cubicBezTo>
                    <a:cubicBezTo>
                      <a:pt x="138471" y="323802"/>
                      <a:pt x="137458" y="324005"/>
                      <a:pt x="136445" y="324005"/>
                    </a:cubicBezTo>
                    <a:close/>
                    <a:moveTo>
                      <a:pt x="96882" y="244068"/>
                    </a:moveTo>
                    <a:lnTo>
                      <a:pt x="96882" y="244068"/>
                    </a:lnTo>
                    <a:close/>
                    <a:moveTo>
                      <a:pt x="96882" y="244068"/>
                    </a:moveTo>
                    <a:lnTo>
                      <a:pt x="96882" y="244068"/>
                    </a:lnTo>
                    <a:close/>
                    <a:moveTo>
                      <a:pt x="96882" y="244068"/>
                    </a:moveTo>
                    <a:lnTo>
                      <a:pt x="96882" y="244068"/>
                    </a:lnTo>
                    <a:close/>
                    <a:moveTo>
                      <a:pt x="96882" y="244068"/>
                    </a:moveTo>
                    <a:lnTo>
                      <a:pt x="96882" y="244068"/>
                    </a:lnTo>
                    <a:close/>
                  </a:path>
                </a:pathLst>
              </a:custGeom>
              <a:solidFill>
                <a:srgbClr val="009CD6"/>
              </a:solidFill>
              <a:ln w="6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Avenir Next LT Pro" panose="020B0504020202020204" pitchFamily="34" charset="0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E94294D-198D-E9AA-0417-4D930D97B5BE}"/>
                  </a:ext>
                </a:extLst>
              </p:cNvPr>
              <p:cNvGrpSpPr/>
              <p:nvPr/>
            </p:nvGrpSpPr>
            <p:grpSpPr>
              <a:xfrm>
                <a:off x="1314822" y="4729039"/>
                <a:ext cx="364556" cy="341848"/>
                <a:chOff x="9227816" y="2993116"/>
                <a:chExt cx="324067" cy="303880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DB8C54E0-7E03-6AA0-AA8C-D6715BF7E3A2}"/>
                    </a:ext>
                  </a:extLst>
                </p:cNvPr>
                <p:cNvSpPr/>
                <p:nvPr/>
              </p:nvSpPr>
              <p:spPr>
                <a:xfrm>
                  <a:off x="9383098" y="3005269"/>
                  <a:ext cx="13502" cy="291727"/>
                </a:xfrm>
                <a:custGeom>
                  <a:avLst/>
                  <a:gdLst>
                    <a:gd name="connsiteX0" fmla="*/ 6751 w 13502"/>
                    <a:gd name="connsiteY0" fmla="*/ 291727 h 291727"/>
                    <a:gd name="connsiteX1" fmla="*/ 0 w 13502"/>
                    <a:gd name="connsiteY1" fmla="*/ 284976 h 291727"/>
                    <a:gd name="connsiteX2" fmla="*/ 0 w 13502"/>
                    <a:gd name="connsiteY2" fmla="*/ 6751 h 291727"/>
                    <a:gd name="connsiteX3" fmla="*/ 6751 w 13502"/>
                    <a:gd name="connsiteY3" fmla="*/ 0 h 291727"/>
                    <a:gd name="connsiteX4" fmla="*/ 13503 w 13502"/>
                    <a:gd name="connsiteY4" fmla="*/ 6751 h 291727"/>
                    <a:gd name="connsiteX5" fmla="*/ 13503 w 13502"/>
                    <a:gd name="connsiteY5" fmla="*/ 284976 h 291727"/>
                    <a:gd name="connsiteX6" fmla="*/ 6751 w 13502"/>
                    <a:gd name="connsiteY6" fmla="*/ 291727 h 29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502" h="291727">
                      <a:moveTo>
                        <a:pt x="6751" y="291727"/>
                      </a:moveTo>
                      <a:cubicBezTo>
                        <a:pt x="3038" y="291727"/>
                        <a:pt x="0" y="288689"/>
                        <a:pt x="0" y="284976"/>
                      </a:cubicBezTo>
                      <a:lnTo>
                        <a:pt x="0" y="6751"/>
                      </a:lnTo>
                      <a:cubicBezTo>
                        <a:pt x="0" y="3038"/>
                        <a:pt x="3038" y="0"/>
                        <a:pt x="6751" y="0"/>
                      </a:cubicBezTo>
                      <a:cubicBezTo>
                        <a:pt x="10465" y="0"/>
                        <a:pt x="13503" y="3038"/>
                        <a:pt x="13503" y="6751"/>
                      </a:cubicBezTo>
                      <a:lnTo>
                        <a:pt x="13503" y="284976"/>
                      </a:lnTo>
                      <a:cubicBezTo>
                        <a:pt x="13503" y="288689"/>
                        <a:pt x="10465" y="291727"/>
                        <a:pt x="6751" y="291727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64B517C-6825-BFB9-216B-EF011B267DA8}"/>
                    </a:ext>
                  </a:extLst>
                </p:cNvPr>
                <p:cNvSpPr/>
                <p:nvPr/>
              </p:nvSpPr>
              <p:spPr>
                <a:xfrm>
                  <a:off x="9323416" y="3283493"/>
                  <a:ext cx="132934" cy="13502"/>
                </a:xfrm>
                <a:custGeom>
                  <a:avLst/>
                  <a:gdLst>
                    <a:gd name="connsiteX0" fmla="*/ 126183 w 132934"/>
                    <a:gd name="connsiteY0" fmla="*/ 13503 h 13502"/>
                    <a:gd name="connsiteX1" fmla="*/ 6751 w 132934"/>
                    <a:gd name="connsiteY1" fmla="*/ 13503 h 13502"/>
                    <a:gd name="connsiteX2" fmla="*/ 0 w 132934"/>
                    <a:gd name="connsiteY2" fmla="*/ 6751 h 13502"/>
                    <a:gd name="connsiteX3" fmla="*/ 6751 w 132934"/>
                    <a:gd name="connsiteY3" fmla="*/ 0 h 13502"/>
                    <a:gd name="connsiteX4" fmla="*/ 126183 w 132934"/>
                    <a:gd name="connsiteY4" fmla="*/ 0 h 13502"/>
                    <a:gd name="connsiteX5" fmla="*/ 132935 w 132934"/>
                    <a:gd name="connsiteY5" fmla="*/ 6751 h 13502"/>
                    <a:gd name="connsiteX6" fmla="*/ 126183 w 132934"/>
                    <a:gd name="connsiteY6" fmla="*/ 13503 h 1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2934" h="13502">
                      <a:moveTo>
                        <a:pt x="126183" y="13503"/>
                      </a:moveTo>
                      <a:lnTo>
                        <a:pt x="6751" y="13503"/>
                      </a:lnTo>
                      <a:cubicBezTo>
                        <a:pt x="3038" y="13503"/>
                        <a:pt x="0" y="10465"/>
                        <a:pt x="0" y="6751"/>
                      </a:cubicBezTo>
                      <a:cubicBezTo>
                        <a:pt x="0" y="3038"/>
                        <a:pt x="3038" y="0"/>
                        <a:pt x="6751" y="0"/>
                      </a:cubicBezTo>
                      <a:lnTo>
                        <a:pt x="126183" y="0"/>
                      </a:lnTo>
                      <a:cubicBezTo>
                        <a:pt x="129896" y="0"/>
                        <a:pt x="132935" y="3038"/>
                        <a:pt x="132935" y="6751"/>
                      </a:cubicBezTo>
                      <a:cubicBezTo>
                        <a:pt x="132935" y="10465"/>
                        <a:pt x="129896" y="13503"/>
                        <a:pt x="126183" y="13503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1FB56F62-D8D3-0D3E-C516-E2CC8476B5F7}"/>
                    </a:ext>
                  </a:extLst>
                </p:cNvPr>
                <p:cNvSpPr/>
                <p:nvPr/>
              </p:nvSpPr>
              <p:spPr>
                <a:xfrm>
                  <a:off x="9275616" y="3065761"/>
                  <a:ext cx="228534" cy="13502"/>
                </a:xfrm>
                <a:custGeom>
                  <a:avLst/>
                  <a:gdLst>
                    <a:gd name="connsiteX0" fmla="*/ 221783 w 228534"/>
                    <a:gd name="connsiteY0" fmla="*/ 13503 h 13502"/>
                    <a:gd name="connsiteX1" fmla="*/ 6751 w 228534"/>
                    <a:gd name="connsiteY1" fmla="*/ 13503 h 13502"/>
                    <a:gd name="connsiteX2" fmla="*/ 0 w 228534"/>
                    <a:gd name="connsiteY2" fmla="*/ 6751 h 13502"/>
                    <a:gd name="connsiteX3" fmla="*/ 6751 w 228534"/>
                    <a:gd name="connsiteY3" fmla="*/ 0 h 13502"/>
                    <a:gd name="connsiteX4" fmla="*/ 221783 w 228534"/>
                    <a:gd name="connsiteY4" fmla="*/ 0 h 13502"/>
                    <a:gd name="connsiteX5" fmla="*/ 228534 w 228534"/>
                    <a:gd name="connsiteY5" fmla="*/ 6751 h 13502"/>
                    <a:gd name="connsiteX6" fmla="*/ 221783 w 228534"/>
                    <a:gd name="connsiteY6" fmla="*/ 13503 h 13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8534" h="13502">
                      <a:moveTo>
                        <a:pt x="221783" y="13503"/>
                      </a:moveTo>
                      <a:lnTo>
                        <a:pt x="6751" y="13503"/>
                      </a:lnTo>
                      <a:cubicBezTo>
                        <a:pt x="3038" y="13503"/>
                        <a:pt x="0" y="10465"/>
                        <a:pt x="0" y="6751"/>
                      </a:cubicBezTo>
                      <a:cubicBezTo>
                        <a:pt x="0" y="3038"/>
                        <a:pt x="3038" y="0"/>
                        <a:pt x="6751" y="0"/>
                      </a:cubicBezTo>
                      <a:lnTo>
                        <a:pt x="221783" y="0"/>
                      </a:lnTo>
                      <a:cubicBezTo>
                        <a:pt x="225496" y="0"/>
                        <a:pt x="228534" y="3038"/>
                        <a:pt x="228534" y="6751"/>
                      </a:cubicBezTo>
                      <a:cubicBezTo>
                        <a:pt x="228534" y="10465"/>
                        <a:pt x="225496" y="13503"/>
                        <a:pt x="221783" y="13503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1F611D6C-5B38-80B0-826C-A572DD697A62}"/>
                    </a:ext>
                  </a:extLst>
                </p:cNvPr>
                <p:cNvSpPr/>
                <p:nvPr/>
              </p:nvSpPr>
              <p:spPr>
                <a:xfrm>
                  <a:off x="9371081" y="2993116"/>
                  <a:ext cx="37537" cy="37807"/>
                </a:xfrm>
                <a:custGeom>
                  <a:avLst/>
                  <a:gdLst>
                    <a:gd name="connsiteX0" fmla="*/ 18769 w 37537"/>
                    <a:gd name="connsiteY0" fmla="*/ 37808 h 37807"/>
                    <a:gd name="connsiteX1" fmla="*/ 0 w 37537"/>
                    <a:gd name="connsiteY1" fmla="*/ 18904 h 37807"/>
                    <a:gd name="connsiteX2" fmla="*/ 18769 w 37537"/>
                    <a:gd name="connsiteY2" fmla="*/ 0 h 37807"/>
                    <a:gd name="connsiteX3" fmla="*/ 37538 w 37537"/>
                    <a:gd name="connsiteY3" fmla="*/ 18904 h 37807"/>
                    <a:gd name="connsiteX4" fmla="*/ 18769 w 37537"/>
                    <a:gd name="connsiteY4" fmla="*/ 37808 h 37807"/>
                    <a:gd name="connsiteX5" fmla="*/ 18769 w 37537"/>
                    <a:gd name="connsiteY5" fmla="*/ 13638 h 37807"/>
                    <a:gd name="connsiteX6" fmla="*/ 13638 w 37537"/>
                    <a:gd name="connsiteY6" fmla="*/ 18904 h 37807"/>
                    <a:gd name="connsiteX7" fmla="*/ 18769 w 37537"/>
                    <a:gd name="connsiteY7" fmla="*/ 24170 h 37807"/>
                    <a:gd name="connsiteX8" fmla="*/ 23900 w 37537"/>
                    <a:gd name="connsiteY8" fmla="*/ 18904 h 37807"/>
                    <a:gd name="connsiteX9" fmla="*/ 18769 w 37537"/>
                    <a:gd name="connsiteY9" fmla="*/ 13638 h 37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537" h="37807">
                      <a:moveTo>
                        <a:pt x="18769" y="37808"/>
                      </a:moveTo>
                      <a:cubicBezTo>
                        <a:pt x="8439" y="37808"/>
                        <a:pt x="0" y="29301"/>
                        <a:pt x="0" y="18904"/>
                      </a:cubicBezTo>
                      <a:cubicBezTo>
                        <a:pt x="0" y="8507"/>
                        <a:pt x="8439" y="0"/>
                        <a:pt x="18769" y="0"/>
                      </a:cubicBezTo>
                      <a:cubicBezTo>
                        <a:pt x="29098" y="0"/>
                        <a:pt x="37538" y="8507"/>
                        <a:pt x="37538" y="18904"/>
                      </a:cubicBezTo>
                      <a:cubicBezTo>
                        <a:pt x="37538" y="29301"/>
                        <a:pt x="29098" y="37808"/>
                        <a:pt x="18769" y="37808"/>
                      </a:cubicBezTo>
                      <a:close/>
                      <a:moveTo>
                        <a:pt x="18769" y="13638"/>
                      </a:moveTo>
                      <a:cubicBezTo>
                        <a:pt x="15933" y="13638"/>
                        <a:pt x="13638" y="16001"/>
                        <a:pt x="13638" y="18904"/>
                      </a:cubicBezTo>
                      <a:cubicBezTo>
                        <a:pt x="13638" y="21807"/>
                        <a:pt x="15933" y="24170"/>
                        <a:pt x="18769" y="24170"/>
                      </a:cubicBezTo>
                      <a:cubicBezTo>
                        <a:pt x="21604" y="24170"/>
                        <a:pt x="23900" y="21807"/>
                        <a:pt x="23900" y="18904"/>
                      </a:cubicBezTo>
                      <a:cubicBezTo>
                        <a:pt x="23900" y="16001"/>
                        <a:pt x="21604" y="13638"/>
                        <a:pt x="18769" y="13638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F7C640D5-DF4C-F0DC-D158-C71A92E88784}"/>
                    </a:ext>
                  </a:extLst>
                </p:cNvPr>
                <p:cNvSpPr/>
                <p:nvPr/>
              </p:nvSpPr>
              <p:spPr>
                <a:xfrm>
                  <a:off x="9227816" y="3141714"/>
                  <a:ext cx="108022" cy="60762"/>
                </a:xfrm>
                <a:custGeom>
                  <a:avLst/>
                  <a:gdLst>
                    <a:gd name="connsiteX0" fmla="*/ 54011 w 108022"/>
                    <a:gd name="connsiteY0" fmla="*/ 60762 h 60762"/>
                    <a:gd name="connsiteX1" fmla="*/ 0 w 108022"/>
                    <a:gd name="connsiteY1" fmla="*/ 6751 h 60762"/>
                    <a:gd name="connsiteX2" fmla="*/ 6751 w 108022"/>
                    <a:gd name="connsiteY2" fmla="*/ 0 h 60762"/>
                    <a:gd name="connsiteX3" fmla="*/ 101271 w 108022"/>
                    <a:gd name="connsiteY3" fmla="*/ 0 h 60762"/>
                    <a:gd name="connsiteX4" fmla="*/ 108022 w 108022"/>
                    <a:gd name="connsiteY4" fmla="*/ 6751 h 60762"/>
                    <a:gd name="connsiteX5" fmla="*/ 54011 w 108022"/>
                    <a:gd name="connsiteY5" fmla="*/ 60762 h 60762"/>
                    <a:gd name="connsiteX6" fmla="*/ 14043 w 108022"/>
                    <a:gd name="connsiteY6" fmla="*/ 13503 h 60762"/>
                    <a:gd name="connsiteX7" fmla="*/ 54011 w 108022"/>
                    <a:gd name="connsiteY7" fmla="*/ 47260 h 60762"/>
                    <a:gd name="connsiteX8" fmla="*/ 93979 w 108022"/>
                    <a:gd name="connsiteY8" fmla="*/ 13503 h 60762"/>
                    <a:gd name="connsiteX9" fmla="*/ 14110 w 108022"/>
                    <a:gd name="connsiteY9" fmla="*/ 13503 h 6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8022" h="60762">
                      <a:moveTo>
                        <a:pt x="54011" y="60762"/>
                      </a:moveTo>
                      <a:cubicBezTo>
                        <a:pt x="24237" y="60762"/>
                        <a:pt x="0" y="36525"/>
                        <a:pt x="0" y="6751"/>
                      </a:cubicBezTo>
                      <a:cubicBezTo>
                        <a:pt x="0" y="3038"/>
                        <a:pt x="3038" y="0"/>
                        <a:pt x="6751" y="0"/>
                      </a:cubicBezTo>
                      <a:lnTo>
                        <a:pt x="101271" y="0"/>
                      </a:lnTo>
                      <a:cubicBezTo>
                        <a:pt x="104984" y="0"/>
                        <a:pt x="108022" y="3038"/>
                        <a:pt x="108022" y="6751"/>
                      </a:cubicBezTo>
                      <a:cubicBezTo>
                        <a:pt x="108022" y="36525"/>
                        <a:pt x="83785" y="60762"/>
                        <a:pt x="54011" y="60762"/>
                      </a:cubicBezTo>
                      <a:close/>
                      <a:moveTo>
                        <a:pt x="14043" y="13503"/>
                      </a:moveTo>
                      <a:cubicBezTo>
                        <a:pt x="17284" y="32609"/>
                        <a:pt x="33959" y="47260"/>
                        <a:pt x="54011" y="47260"/>
                      </a:cubicBezTo>
                      <a:cubicBezTo>
                        <a:pt x="74063" y="47260"/>
                        <a:pt x="90739" y="32609"/>
                        <a:pt x="93979" y="13503"/>
                      </a:cubicBezTo>
                      <a:lnTo>
                        <a:pt x="14110" y="13503"/>
                      </a:lnTo>
                      <a:close/>
                    </a:path>
                  </a:pathLst>
                </a:custGeom>
                <a:solidFill>
                  <a:srgbClr val="009CD6"/>
                </a:solidFill>
                <a:ln w="6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2F6214C-8670-FFCC-14DF-7ABB025C70AE}"/>
                    </a:ext>
                  </a:extLst>
                </p:cNvPr>
                <p:cNvSpPr/>
                <p:nvPr/>
              </p:nvSpPr>
              <p:spPr>
                <a:xfrm>
                  <a:off x="9443861" y="3141714"/>
                  <a:ext cx="108022" cy="60762"/>
                </a:xfrm>
                <a:custGeom>
                  <a:avLst/>
                  <a:gdLst>
                    <a:gd name="connsiteX0" fmla="*/ 54011 w 108022"/>
                    <a:gd name="connsiteY0" fmla="*/ 60762 h 60762"/>
                    <a:gd name="connsiteX1" fmla="*/ 0 w 108022"/>
                    <a:gd name="connsiteY1" fmla="*/ 6751 h 60762"/>
                    <a:gd name="connsiteX2" fmla="*/ 6751 w 108022"/>
                    <a:gd name="connsiteY2" fmla="*/ 0 h 60762"/>
                    <a:gd name="connsiteX3" fmla="*/ 101271 w 108022"/>
                    <a:gd name="connsiteY3" fmla="*/ 0 h 60762"/>
                    <a:gd name="connsiteX4" fmla="*/ 108022 w 108022"/>
                    <a:gd name="connsiteY4" fmla="*/ 6751 h 60762"/>
                    <a:gd name="connsiteX5" fmla="*/ 54011 w 108022"/>
                    <a:gd name="connsiteY5" fmla="*/ 60762 h 60762"/>
                    <a:gd name="connsiteX6" fmla="*/ 14043 w 108022"/>
                    <a:gd name="connsiteY6" fmla="*/ 13503 h 60762"/>
                    <a:gd name="connsiteX7" fmla="*/ 54011 w 108022"/>
                    <a:gd name="connsiteY7" fmla="*/ 47260 h 60762"/>
                    <a:gd name="connsiteX8" fmla="*/ 93979 w 108022"/>
                    <a:gd name="connsiteY8" fmla="*/ 13503 h 60762"/>
                    <a:gd name="connsiteX9" fmla="*/ 14110 w 108022"/>
                    <a:gd name="connsiteY9" fmla="*/ 13503 h 6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8022" h="60762">
                      <a:moveTo>
                        <a:pt x="54011" y="60762"/>
                      </a:moveTo>
                      <a:cubicBezTo>
                        <a:pt x="24237" y="60762"/>
                        <a:pt x="0" y="36525"/>
                        <a:pt x="0" y="6751"/>
                      </a:cubicBezTo>
                      <a:cubicBezTo>
                        <a:pt x="0" y="3038"/>
                        <a:pt x="3038" y="0"/>
                        <a:pt x="6751" y="0"/>
                      </a:cubicBezTo>
                      <a:lnTo>
                        <a:pt x="101271" y="0"/>
                      </a:lnTo>
                      <a:cubicBezTo>
                        <a:pt x="104984" y="0"/>
                        <a:pt x="108022" y="3038"/>
                        <a:pt x="108022" y="6751"/>
                      </a:cubicBezTo>
                      <a:cubicBezTo>
                        <a:pt x="108022" y="36525"/>
                        <a:pt x="83785" y="60762"/>
                        <a:pt x="54011" y="60762"/>
                      </a:cubicBezTo>
                      <a:close/>
                      <a:moveTo>
                        <a:pt x="14043" y="13503"/>
                      </a:moveTo>
                      <a:cubicBezTo>
                        <a:pt x="17284" y="32609"/>
                        <a:pt x="33959" y="47260"/>
                        <a:pt x="54011" y="47260"/>
                      </a:cubicBezTo>
                      <a:cubicBezTo>
                        <a:pt x="74063" y="47260"/>
                        <a:pt x="90739" y="32609"/>
                        <a:pt x="93979" y="13503"/>
                      </a:cubicBezTo>
                      <a:lnTo>
                        <a:pt x="14110" y="13503"/>
                      </a:lnTo>
                      <a:close/>
                    </a:path>
                  </a:pathLst>
                </a:custGeom>
                <a:solidFill>
                  <a:srgbClr val="009CD6"/>
                </a:solidFill>
                <a:ln w="6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9BB5EC5D-0018-07EF-B138-612403A2C075}"/>
                    </a:ext>
                  </a:extLst>
                </p:cNvPr>
                <p:cNvSpPr/>
                <p:nvPr/>
              </p:nvSpPr>
              <p:spPr>
                <a:xfrm>
                  <a:off x="9490648" y="3067449"/>
                  <a:ext cx="13502" cy="81016"/>
                </a:xfrm>
                <a:custGeom>
                  <a:avLst/>
                  <a:gdLst>
                    <a:gd name="connsiteX0" fmla="*/ 6751 w 13502"/>
                    <a:gd name="connsiteY0" fmla="*/ 81017 h 81016"/>
                    <a:gd name="connsiteX1" fmla="*/ 0 w 13502"/>
                    <a:gd name="connsiteY1" fmla="*/ 74265 h 81016"/>
                    <a:gd name="connsiteX2" fmla="*/ 0 w 13502"/>
                    <a:gd name="connsiteY2" fmla="*/ 6751 h 81016"/>
                    <a:gd name="connsiteX3" fmla="*/ 6751 w 13502"/>
                    <a:gd name="connsiteY3" fmla="*/ 0 h 81016"/>
                    <a:gd name="connsiteX4" fmla="*/ 13503 w 13502"/>
                    <a:gd name="connsiteY4" fmla="*/ 6751 h 81016"/>
                    <a:gd name="connsiteX5" fmla="*/ 13503 w 13502"/>
                    <a:gd name="connsiteY5" fmla="*/ 74265 h 81016"/>
                    <a:gd name="connsiteX6" fmla="*/ 6751 w 13502"/>
                    <a:gd name="connsiteY6" fmla="*/ 81017 h 81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502" h="81016">
                      <a:moveTo>
                        <a:pt x="6751" y="81017"/>
                      </a:moveTo>
                      <a:cubicBezTo>
                        <a:pt x="3038" y="81017"/>
                        <a:pt x="0" y="77978"/>
                        <a:pt x="0" y="74265"/>
                      </a:cubicBezTo>
                      <a:lnTo>
                        <a:pt x="0" y="6751"/>
                      </a:lnTo>
                      <a:cubicBezTo>
                        <a:pt x="0" y="3038"/>
                        <a:pt x="3038" y="0"/>
                        <a:pt x="6751" y="0"/>
                      </a:cubicBezTo>
                      <a:cubicBezTo>
                        <a:pt x="10465" y="0"/>
                        <a:pt x="13503" y="3038"/>
                        <a:pt x="13503" y="6751"/>
                      </a:cubicBezTo>
                      <a:lnTo>
                        <a:pt x="13503" y="74265"/>
                      </a:lnTo>
                      <a:cubicBezTo>
                        <a:pt x="13503" y="77978"/>
                        <a:pt x="10465" y="81017"/>
                        <a:pt x="6751" y="81017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354595DA-A883-41C1-CBE8-FD056EB122D5}"/>
                    </a:ext>
                  </a:extLst>
                </p:cNvPr>
                <p:cNvSpPr/>
                <p:nvPr/>
              </p:nvSpPr>
              <p:spPr>
                <a:xfrm>
                  <a:off x="9275616" y="3065761"/>
                  <a:ext cx="13502" cy="86080"/>
                </a:xfrm>
                <a:custGeom>
                  <a:avLst/>
                  <a:gdLst>
                    <a:gd name="connsiteX0" fmla="*/ 6751 w 13502"/>
                    <a:gd name="connsiteY0" fmla="*/ 86080 h 86080"/>
                    <a:gd name="connsiteX1" fmla="*/ 0 w 13502"/>
                    <a:gd name="connsiteY1" fmla="*/ 79329 h 86080"/>
                    <a:gd name="connsiteX2" fmla="*/ 0 w 13502"/>
                    <a:gd name="connsiteY2" fmla="*/ 6751 h 86080"/>
                    <a:gd name="connsiteX3" fmla="*/ 6751 w 13502"/>
                    <a:gd name="connsiteY3" fmla="*/ 0 h 86080"/>
                    <a:gd name="connsiteX4" fmla="*/ 13503 w 13502"/>
                    <a:gd name="connsiteY4" fmla="*/ 6751 h 86080"/>
                    <a:gd name="connsiteX5" fmla="*/ 13503 w 13502"/>
                    <a:gd name="connsiteY5" fmla="*/ 79329 h 86080"/>
                    <a:gd name="connsiteX6" fmla="*/ 6751 w 13502"/>
                    <a:gd name="connsiteY6" fmla="*/ 86080 h 86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502" h="86080">
                      <a:moveTo>
                        <a:pt x="6751" y="86080"/>
                      </a:moveTo>
                      <a:cubicBezTo>
                        <a:pt x="3038" y="86080"/>
                        <a:pt x="0" y="83042"/>
                        <a:pt x="0" y="79329"/>
                      </a:cubicBezTo>
                      <a:lnTo>
                        <a:pt x="0" y="6751"/>
                      </a:lnTo>
                      <a:cubicBezTo>
                        <a:pt x="0" y="3038"/>
                        <a:pt x="3038" y="0"/>
                        <a:pt x="6751" y="0"/>
                      </a:cubicBezTo>
                      <a:cubicBezTo>
                        <a:pt x="10465" y="0"/>
                        <a:pt x="13503" y="3038"/>
                        <a:pt x="13503" y="6751"/>
                      </a:cubicBezTo>
                      <a:lnTo>
                        <a:pt x="13503" y="79329"/>
                      </a:lnTo>
                      <a:cubicBezTo>
                        <a:pt x="13503" y="83042"/>
                        <a:pt x="10465" y="86080"/>
                        <a:pt x="6751" y="86080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</p:grp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EC01C1C-48E4-C582-73A0-D7C1F980D8F2}"/>
              </a:ext>
            </a:extLst>
          </p:cNvPr>
          <p:cNvGrpSpPr/>
          <p:nvPr/>
        </p:nvGrpSpPr>
        <p:grpSpPr>
          <a:xfrm>
            <a:off x="8329670" y="3136627"/>
            <a:ext cx="364572" cy="1418568"/>
            <a:chOff x="4299962" y="4956432"/>
            <a:chExt cx="364572" cy="1418568"/>
          </a:xfrm>
        </p:grpSpPr>
        <p:grpSp>
          <p:nvGrpSpPr>
            <p:cNvPr id="36" name="Graphic 9">
              <a:extLst>
                <a:ext uri="{FF2B5EF4-FFF2-40B4-BE49-F238E27FC236}">
                  <a16:creationId xmlns:a16="http://schemas.microsoft.com/office/drawing/2014/main" id="{15DA4A80-CDFD-E575-E9AD-96796494D29E}"/>
                </a:ext>
              </a:extLst>
            </p:cNvPr>
            <p:cNvGrpSpPr/>
            <p:nvPr/>
          </p:nvGrpSpPr>
          <p:grpSpPr>
            <a:xfrm>
              <a:off x="4299981" y="4956432"/>
              <a:ext cx="364553" cy="364554"/>
              <a:chOff x="9933471" y="2267816"/>
              <a:chExt cx="324065" cy="324065"/>
            </a:xfrm>
            <a:solidFill>
              <a:srgbClr val="009CD6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24142E6-BDEB-7B39-CC81-C0941B23CAF9}"/>
                  </a:ext>
                </a:extLst>
              </p:cNvPr>
              <p:cNvSpPr/>
              <p:nvPr/>
            </p:nvSpPr>
            <p:spPr>
              <a:xfrm>
                <a:off x="9933471" y="2292198"/>
                <a:ext cx="168852" cy="299683"/>
              </a:xfrm>
              <a:custGeom>
                <a:avLst/>
                <a:gdLst>
                  <a:gd name="connsiteX0" fmla="*/ 162033 w 168852"/>
                  <a:gd name="connsiteY0" fmla="*/ 299684 h 299683"/>
                  <a:gd name="connsiteX1" fmla="*/ 0 w 168852"/>
                  <a:gd name="connsiteY1" fmla="*/ 137651 h 299683"/>
                  <a:gd name="connsiteX2" fmla="*/ 74805 w 168852"/>
                  <a:gd name="connsiteY2" fmla="*/ 1070 h 299683"/>
                  <a:gd name="connsiteX3" fmla="*/ 84122 w 168852"/>
                  <a:gd name="connsiteY3" fmla="*/ 3096 h 299683"/>
                  <a:gd name="connsiteX4" fmla="*/ 82097 w 168852"/>
                  <a:gd name="connsiteY4" fmla="*/ 12413 h 299683"/>
                  <a:gd name="connsiteX5" fmla="*/ 13570 w 168852"/>
                  <a:gd name="connsiteY5" fmla="*/ 137583 h 299683"/>
                  <a:gd name="connsiteX6" fmla="*/ 162101 w 168852"/>
                  <a:gd name="connsiteY6" fmla="*/ 286114 h 299683"/>
                  <a:gd name="connsiteX7" fmla="*/ 168852 w 168852"/>
                  <a:gd name="connsiteY7" fmla="*/ 292865 h 299683"/>
                  <a:gd name="connsiteX8" fmla="*/ 162101 w 168852"/>
                  <a:gd name="connsiteY8" fmla="*/ 299616 h 299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852" h="299683">
                    <a:moveTo>
                      <a:pt x="162033" y="299684"/>
                    </a:moveTo>
                    <a:cubicBezTo>
                      <a:pt x="72713" y="299684"/>
                      <a:pt x="0" y="226971"/>
                      <a:pt x="0" y="137651"/>
                    </a:cubicBezTo>
                    <a:cubicBezTo>
                      <a:pt x="0" y="82154"/>
                      <a:pt x="27951" y="31046"/>
                      <a:pt x="74805" y="1070"/>
                    </a:cubicBezTo>
                    <a:cubicBezTo>
                      <a:pt x="77979" y="-955"/>
                      <a:pt x="82097" y="-10"/>
                      <a:pt x="84122" y="3096"/>
                    </a:cubicBezTo>
                    <a:cubicBezTo>
                      <a:pt x="86148" y="6201"/>
                      <a:pt x="85202" y="10387"/>
                      <a:pt x="82097" y="12413"/>
                    </a:cubicBezTo>
                    <a:cubicBezTo>
                      <a:pt x="39158" y="39891"/>
                      <a:pt x="13570" y="86678"/>
                      <a:pt x="13570" y="137583"/>
                    </a:cubicBezTo>
                    <a:cubicBezTo>
                      <a:pt x="13570" y="219477"/>
                      <a:pt x="80206" y="286114"/>
                      <a:pt x="162101" y="286114"/>
                    </a:cubicBezTo>
                    <a:cubicBezTo>
                      <a:pt x="165814" y="286114"/>
                      <a:pt x="168852" y="289152"/>
                      <a:pt x="168852" y="292865"/>
                    </a:cubicBezTo>
                    <a:cubicBezTo>
                      <a:pt x="168852" y="296578"/>
                      <a:pt x="165814" y="299616"/>
                      <a:pt x="162101" y="299616"/>
                    </a:cubicBezTo>
                    <a:close/>
                  </a:path>
                </a:pathLst>
              </a:custGeom>
              <a:solidFill>
                <a:srgbClr val="009CD6"/>
              </a:solidFill>
              <a:ln w="6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A786125-2D63-91C7-88DA-C1D1B2B70160}"/>
                  </a:ext>
                </a:extLst>
              </p:cNvPr>
              <p:cNvSpPr/>
              <p:nvPr/>
            </p:nvSpPr>
            <p:spPr>
              <a:xfrm>
                <a:off x="10088752" y="2267816"/>
                <a:ext cx="168784" cy="299693"/>
              </a:xfrm>
              <a:custGeom>
                <a:avLst/>
                <a:gdLst>
                  <a:gd name="connsiteX0" fmla="*/ 90401 w 168784"/>
                  <a:gd name="connsiteY0" fmla="*/ 299626 h 299693"/>
                  <a:gd name="connsiteX1" fmla="*/ 84730 w 168784"/>
                  <a:gd name="connsiteY1" fmla="*/ 296521 h 299693"/>
                  <a:gd name="connsiteX2" fmla="*/ 86755 w 168784"/>
                  <a:gd name="connsiteY2" fmla="*/ 287204 h 299693"/>
                  <a:gd name="connsiteX3" fmla="*/ 155282 w 168784"/>
                  <a:gd name="connsiteY3" fmla="*/ 162033 h 299693"/>
                  <a:gd name="connsiteX4" fmla="*/ 6751 w 168784"/>
                  <a:gd name="connsiteY4" fmla="*/ 13503 h 299693"/>
                  <a:gd name="connsiteX5" fmla="*/ 0 w 168784"/>
                  <a:gd name="connsiteY5" fmla="*/ 6751 h 299693"/>
                  <a:gd name="connsiteX6" fmla="*/ 6751 w 168784"/>
                  <a:gd name="connsiteY6" fmla="*/ 0 h 299693"/>
                  <a:gd name="connsiteX7" fmla="*/ 168785 w 168784"/>
                  <a:gd name="connsiteY7" fmla="*/ 162033 h 299693"/>
                  <a:gd name="connsiteX8" fmla="*/ 93979 w 168784"/>
                  <a:gd name="connsiteY8" fmla="*/ 298614 h 299693"/>
                  <a:gd name="connsiteX9" fmla="*/ 90334 w 168784"/>
                  <a:gd name="connsiteY9" fmla="*/ 299694 h 29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784" h="299693">
                    <a:moveTo>
                      <a:pt x="90401" y="299626"/>
                    </a:moveTo>
                    <a:cubicBezTo>
                      <a:pt x="88173" y="299626"/>
                      <a:pt x="86013" y="298546"/>
                      <a:pt x="84730" y="296521"/>
                    </a:cubicBezTo>
                    <a:cubicBezTo>
                      <a:pt x="82704" y="293415"/>
                      <a:pt x="83650" y="289229"/>
                      <a:pt x="86755" y="287204"/>
                    </a:cubicBezTo>
                    <a:cubicBezTo>
                      <a:pt x="129694" y="259726"/>
                      <a:pt x="155282" y="212939"/>
                      <a:pt x="155282" y="162033"/>
                    </a:cubicBezTo>
                    <a:cubicBezTo>
                      <a:pt x="155282" y="80139"/>
                      <a:pt x="88646" y="13503"/>
                      <a:pt x="6751" y="13503"/>
                    </a:cubicBezTo>
                    <a:cubicBezTo>
                      <a:pt x="3038" y="13503"/>
                      <a:pt x="0" y="10465"/>
                      <a:pt x="0" y="6751"/>
                    </a:cubicBezTo>
                    <a:cubicBezTo>
                      <a:pt x="0" y="3038"/>
                      <a:pt x="3038" y="0"/>
                      <a:pt x="6751" y="0"/>
                    </a:cubicBezTo>
                    <a:cubicBezTo>
                      <a:pt x="96072" y="0"/>
                      <a:pt x="168785" y="72712"/>
                      <a:pt x="168785" y="162033"/>
                    </a:cubicBezTo>
                    <a:cubicBezTo>
                      <a:pt x="168785" y="217529"/>
                      <a:pt x="140834" y="268637"/>
                      <a:pt x="93979" y="298614"/>
                    </a:cubicBezTo>
                    <a:cubicBezTo>
                      <a:pt x="92831" y="299356"/>
                      <a:pt x="91616" y="299694"/>
                      <a:pt x="90334" y="299694"/>
                    </a:cubicBezTo>
                    <a:close/>
                  </a:path>
                </a:pathLst>
              </a:custGeom>
              <a:solidFill>
                <a:srgbClr val="009CD6"/>
              </a:solidFill>
              <a:ln w="6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Avenir Next LT Pro" panose="020B0504020202020204" pitchFamily="34" charset="0"/>
                </a:endParaRPr>
              </a:p>
            </p:txBody>
          </p:sp>
          <p:grpSp>
            <p:nvGrpSpPr>
              <p:cNvPr id="54" name="Graphic 9">
                <a:extLst>
                  <a:ext uri="{FF2B5EF4-FFF2-40B4-BE49-F238E27FC236}">
                    <a16:creationId xmlns:a16="http://schemas.microsoft.com/office/drawing/2014/main" id="{96C19762-83E8-9BF7-BC01-DEC778DC8218}"/>
                  </a:ext>
                </a:extLst>
              </p:cNvPr>
              <p:cNvGrpSpPr/>
              <p:nvPr/>
            </p:nvGrpSpPr>
            <p:grpSpPr>
              <a:xfrm>
                <a:off x="10005170" y="2315615"/>
                <a:ext cx="180734" cy="204566"/>
                <a:chOff x="10005170" y="2315615"/>
                <a:chExt cx="180734" cy="204566"/>
              </a:xfrm>
              <a:solidFill>
                <a:srgbClr val="009CD6"/>
              </a:solidFill>
            </p:grpSpPr>
            <p:grpSp>
              <p:nvGrpSpPr>
                <p:cNvPr id="57" name="Graphic 9">
                  <a:extLst>
                    <a:ext uri="{FF2B5EF4-FFF2-40B4-BE49-F238E27FC236}">
                      <a16:creationId xmlns:a16="http://schemas.microsoft.com/office/drawing/2014/main" id="{43641139-8AD5-C55E-58EA-5F648A687204}"/>
                    </a:ext>
                  </a:extLst>
                </p:cNvPr>
                <p:cNvGrpSpPr/>
                <p:nvPr/>
              </p:nvGrpSpPr>
              <p:grpSpPr>
                <a:xfrm>
                  <a:off x="10005170" y="2315615"/>
                  <a:ext cx="180734" cy="204566"/>
                  <a:chOff x="10005170" y="2315615"/>
                  <a:chExt cx="180734" cy="204566"/>
                </a:xfrm>
                <a:solidFill>
                  <a:srgbClr val="009CD6"/>
                </a:solidFill>
              </p:grpSpPr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6C587C1-3B0A-B95B-F11A-168DB502D5B7}"/>
                      </a:ext>
                    </a:extLst>
                  </p:cNvPr>
                  <p:cNvSpPr/>
                  <p:nvPr/>
                </p:nvSpPr>
                <p:spPr>
                  <a:xfrm>
                    <a:off x="10005170" y="2399197"/>
                    <a:ext cx="180734" cy="120984"/>
                  </a:xfrm>
                  <a:custGeom>
                    <a:avLst/>
                    <a:gdLst>
                      <a:gd name="connsiteX0" fmla="*/ 162033 w 180734"/>
                      <a:gd name="connsiteY0" fmla="*/ 120985 h 120984"/>
                      <a:gd name="connsiteX1" fmla="*/ 18701 w 180734"/>
                      <a:gd name="connsiteY1" fmla="*/ 120985 h 120984"/>
                      <a:gd name="connsiteX2" fmla="*/ 0 w 180734"/>
                      <a:gd name="connsiteY2" fmla="*/ 102283 h 120984"/>
                      <a:gd name="connsiteX3" fmla="*/ 0 w 180734"/>
                      <a:gd name="connsiteY3" fmla="*/ 18701 h 120984"/>
                      <a:gd name="connsiteX4" fmla="*/ 18701 w 180734"/>
                      <a:gd name="connsiteY4" fmla="*/ 0 h 120984"/>
                      <a:gd name="connsiteX5" fmla="*/ 162033 w 180734"/>
                      <a:gd name="connsiteY5" fmla="*/ 0 h 120984"/>
                      <a:gd name="connsiteX6" fmla="*/ 180735 w 180734"/>
                      <a:gd name="connsiteY6" fmla="*/ 18701 h 120984"/>
                      <a:gd name="connsiteX7" fmla="*/ 180735 w 180734"/>
                      <a:gd name="connsiteY7" fmla="*/ 102283 h 120984"/>
                      <a:gd name="connsiteX8" fmla="*/ 162033 w 180734"/>
                      <a:gd name="connsiteY8" fmla="*/ 120985 h 120984"/>
                      <a:gd name="connsiteX9" fmla="*/ 18701 w 180734"/>
                      <a:gd name="connsiteY9" fmla="*/ 13503 h 120984"/>
                      <a:gd name="connsiteX10" fmla="*/ 13503 w 180734"/>
                      <a:gd name="connsiteY10" fmla="*/ 18701 h 120984"/>
                      <a:gd name="connsiteX11" fmla="*/ 13503 w 180734"/>
                      <a:gd name="connsiteY11" fmla="*/ 102283 h 120984"/>
                      <a:gd name="connsiteX12" fmla="*/ 18701 w 180734"/>
                      <a:gd name="connsiteY12" fmla="*/ 107482 h 120984"/>
                      <a:gd name="connsiteX13" fmla="*/ 162033 w 180734"/>
                      <a:gd name="connsiteY13" fmla="*/ 107482 h 120984"/>
                      <a:gd name="connsiteX14" fmla="*/ 167232 w 180734"/>
                      <a:gd name="connsiteY14" fmla="*/ 102283 h 120984"/>
                      <a:gd name="connsiteX15" fmla="*/ 167232 w 180734"/>
                      <a:gd name="connsiteY15" fmla="*/ 18701 h 120984"/>
                      <a:gd name="connsiteX16" fmla="*/ 162033 w 180734"/>
                      <a:gd name="connsiteY16" fmla="*/ 13503 h 120984"/>
                      <a:gd name="connsiteX17" fmla="*/ 18701 w 180734"/>
                      <a:gd name="connsiteY17" fmla="*/ 13503 h 1209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80734" h="120984">
                        <a:moveTo>
                          <a:pt x="162033" y="120985"/>
                        </a:moveTo>
                        <a:lnTo>
                          <a:pt x="18701" y="120985"/>
                        </a:lnTo>
                        <a:cubicBezTo>
                          <a:pt x="8372" y="120985"/>
                          <a:pt x="0" y="112613"/>
                          <a:pt x="0" y="102283"/>
                        </a:cubicBezTo>
                        <a:lnTo>
                          <a:pt x="0" y="18701"/>
                        </a:lnTo>
                        <a:cubicBezTo>
                          <a:pt x="0" y="8372"/>
                          <a:pt x="8372" y="0"/>
                          <a:pt x="18701" y="0"/>
                        </a:cubicBezTo>
                        <a:lnTo>
                          <a:pt x="162033" y="0"/>
                        </a:lnTo>
                        <a:cubicBezTo>
                          <a:pt x="172363" y="0"/>
                          <a:pt x="180735" y="8372"/>
                          <a:pt x="180735" y="18701"/>
                        </a:cubicBezTo>
                        <a:lnTo>
                          <a:pt x="180735" y="102283"/>
                        </a:lnTo>
                        <a:cubicBezTo>
                          <a:pt x="180735" y="112613"/>
                          <a:pt x="172363" y="120985"/>
                          <a:pt x="162033" y="120985"/>
                        </a:cubicBezTo>
                        <a:close/>
                        <a:moveTo>
                          <a:pt x="18701" y="13503"/>
                        </a:moveTo>
                        <a:cubicBezTo>
                          <a:pt x="15866" y="13503"/>
                          <a:pt x="13503" y="15866"/>
                          <a:pt x="13503" y="18701"/>
                        </a:cubicBezTo>
                        <a:lnTo>
                          <a:pt x="13503" y="102283"/>
                        </a:lnTo>
                        <a:cubicBezTo>
                          <a:pt x="13503" y="105119"/>
                          <a:pt x="15798" y="107482"/>
                          <a:pt x="18701" y="107482"/>
                        </a:cubicBezTo>
                        <a:lnTo>
                          <a:pt x="162033" y="107482"/>
                        </a:lnTo>
                        <a:cubicBezTo>
                          <a:pt x="164869" y="107482"/>
                          <a:pt x="167232" y="105119"/>
                          <a:pt x="167232" y="102283"/>
                        </a:cubicBezTo>
                        <a:lnTo>
                          <a:pt x="167232" y="18701"/>
                        </a:lnTo>
                        <a:cubicBezTo>
                          <a:pt x="167232" y="15866"/>
                          <a:pt x="164936" y="13503"/>
                          <a:pt x="162033" y="13503"/>
                        </a:cubicBezTo>
                        <a:lnTo>
                          <a:pt x="18701" y="13503"/>
                        </a:lnTo>
                        <a:close/>
                      </a:path>
                    </a:pathLst>
                  </a:custGeom>
                  <a:solidFill>
                    <a:srgbClr val="009CD6"/>
                  </a:solidFill>
                  <a:ln w="6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Avenir Next LT Pro" panose="020B0504020202020204" pitchFamily="34" charset="0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349D6E6-B238-6696-61B1-CDB5CEB5C45D}"/>
                      </a:ext>
                    </a:extLst>
                  </p:cNvPr>
                  <p:cNvSpPr/>
                  <p:nvPr/>
                </p:nvSpPr>
                <p:spPr>
                  <a:xfrm>
                    <a:off x="10040953" y="2315615"/>
                    <a:ext cx="61302" cy="97084"/>
                  </a:xfrm>
                  <a:custGeom>
                    <a:avLst/>
                    <a:gdLst>
                      <a:gd name="connsiteX0" fmla="*/ 6751 w 61302"/>
                      <a:gd name="connsiteY0" fmla="*/ 97085 h 97084"/>
                      <a:gd name="connsiteX1" fmla="*/ 0 w 61302"/>
                      <a:gd name="connsiteY1" fmla="*/ 90333 h 97084"/>
                      <a:gd name="connsiteX2" fmla="*/ 0 w 61302"/>
                      <a:gd name="connsiteY2" fmla="*/ 53201 h 97084"/>
                      <a:gd name="connsiteX3" fmla="*/ 54551 w 61302"/>
                      <a:gd name="connsiteY3" fmla="*/ 0 h 97084"/>
                      <a:gd name="connsiteX4" fmla="*/ 61302 w 61302"/>
                      <a:gd name="connsiteY4" fmla="*/ 6751 h 97084"/>
                      <a:gd name="connsiteX5" fmla="*/ 54551 w 61302"/>
                      <a:gd name="connsiteY5" fmla="*/ 13503 h 97084"/>
                      <a:gd name="connsiteX6" fmla="*/ 13503 w 61302"/>
                      <a:gd name="connsiteY6" fmla="*/ 53201 h 97084"/>
                      <a:gd name="connsiteX7" fmla="*/ 13503 w 61302"/>
                      <a:gd name="connsiteY7" fmla="*/ 90333 h 97084"/>
                      <a:gd name="connsiteX8" fmla="*/ 6751 w 61302"/>
                      <a:gd name="connsiteY8" fmla="*/ 97085 h 97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302" h="97084">
                        <a:moveTo>
                          <a:pt x="6751" y="97085"/>
                        </a:moveTo>
                        <a:cubicBezTo>
                          <a:pt x="3038" y="97085"/>
                          <a:pt x="0" y="94047"/>
                          <a:pt x="0" y="90333"/>
                        </a:cubicBezTo>
                        <a:lnTo>
                          <a:pt x="0" y="53201"/>
                        </a:lnTo>
                        <a:cubicBezTo>
                          <a:pt x="0" y="34770"/>
                          <a:pt x="11410" y="0"/>
                          <a:pt x="54551" y="0"/>
                        </a:cubicBezTo>
                        <a:cubicBezTo>
                          <a:pt x="58264" y="0"/>
                          <a:pt x="61302" y="3038"/>
                          <a:pt x="61302" y="6751"/>
                        </a:cubicBezTo>
                        <a:cubicBezTo>
                          <a:pt x="61302" y="10465"/>
                          <a:pt x="58264" y="13503"/>
                          <a:pt x="54551" y="13503"/>
                        </a:cubicBezTo>
                        <a:cubicBezTo>
                          <a:pt x="13975" y="13503"/>
                          <a:pt x="13503" y="51581"/>
                          <a:pt x="13503" y="53201"/>
                        </a:cubicBezTo>
                        <a:lnTo>
                          <a:pt x="13503" y="90333"/>
                        </a:lnTo>
                        <a:cubicBezTo>
                          <a:pt x="13503" y="94047"/>
                          <a:pt x="10465" y="97085"/>
                          <a:pt x="6751" y="97085"/>
                        </a:cubicBezTo>
                        <a:close/>
                      </a:path>
                    </a:pathLst>
                  </a:custGeom>
                  <a:solidFill>
                    <a:srgbClr val="009CD6"/>
                  </a:solidFill>
                  <a:ln w="6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Avenir Next LT Pro" panose="020B0504020202020204" pitchFamily="34" charset="0"/>
                    </a:endParaRPr>
                  </a:p>
                </p:txBody>
              </p:sp>
            </p:grp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66BAF0C5-0001-60D6-6FB1-CFA74DCD1F73}"/>
                    </a:ext>
                  </a:extLst>
                </p:cNvPr>
                <p:cNvSpPr/>
                <p:nvPr/>
              </p:nvSpPr>
              <p:spPr>
                <a:xfrm>
                  <a:off x="10088752" y="2315615"/>
                  <a:ext cx="61302" cy="97084"/>
                </a:xfrm>
                <a:custGeom>
                  <a:avLst/>
                  <a:gdLst>
                    <a:gd name="connsiteX0" fmla="*/ 54551 w 61302"/>
                    <a:gd name="connsiteY0" fmla="*/ 97085 h 97084"/>
                    <a:gd name="connsiteX1" fmla="*/ 47800 w 61302"/>
                    <a:gd name="connsiteY1" fmla="*/ 90333 h 97084"/>
                    <a:gd name="connsiteX2" fmla="*/ 47800 w 61302"/>
                    <a:gd name="connsiteY2" fmla="*/ 53201 h 97084"/>
                    <a:gd name="connsiteX3" fmla="*/ 6751 w 61302"/>
                    <a:gd name="connsiteY3" fmla="*/ 13503 h 97084"/>
                    <a:gd name="connsiteX4" fmla="*/ 0 w 61302"/>
                    <a:gd name="connsiteY4" fmla="*/ 6751 h 97084"/>
                    <a:gd name="connsiteX5" fmla="*/ 6751 w 61302"/>
                    <a:gd name="connsiteY5" fmla="*/ 0 h 97084"/>
                    <a:gd name="connsiteX6" fmla="*/ 61303 w 61302"/>
                    <a:gd name="connsiteY6" fmla="*/ 53201 h 97084"/>
                    <a:gd name="connsiteX7" fmla="*/ 61303 w 61302"/>
                    <a:gd name="connsiteY7" fmla="*/ 90333 h 97084"/>
                    <a:gd name="connsiteX8" fmla="*/ 54551 w 61302"/>
                    <a:gd name="connsiteY8" fmla="*/ 97085 h 97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1302" h="97084">
                      <a:moveTo>
                        <a:pt x="54551" y="97085"/>
                      </a:moveTo>
                      <a:cubicBezTo>
                        <a:pt x="50838" y="97085"/>
                        <a:pt x="47800" y="94047"/>
                        <a:pt x="47800" y="90333"/>
                      </a:cubicBezTo>
                      <a:lnTo>
                        <a:pt x="47800" y="53201"/>
                      </a:lnTo>
                      <a:cubicBezTo>
                        <a:pt x="47800" y="49150"/>
                        <a:pt x="46382" y="13503"/>
                        <a:pt x="6751" y="13503"/>
                      </a:cubicBezTo>
                      <a:cubicBezTo>
                        <a:pt x="3038" y="13503"/>
                        <a:pt x="0" y="10465"/>
                        <a:pt x="0" y="6751"/>
                      </a:cubicBezTo>
                      <a:cubicBezTo>
                        <a:pt x="0" y="3038"/>
                        <a:pt x="3038" y="0"/>
                        <a:pt x="6751" y="0"/>
                      </a:cubicBezTo>
                      <a:cubicBezTo>
                        <a:pt x="49893" y="0"/>
                        <a:pt x="61303" y="34770"/>
                        <a:pt x="61303" y="53201"/>
                      </a:cubicBezTo>
                      <a:lnTo>
                        <a:pt x="61303" y="90333"/>
                      </a:lnTo>
                      <a:cubicBezTo>
                        <a:pt x="61303" y="94047"/>
                        <a:pt x="58264" y="97085"/>
                        <a:pt x="54551" y="97085"/>
                      </a:cubicBezTo>
                      <a:close/>
                    </a:path>
                  </a:pathLst>
                </a:custGeom>
                <a:solidFill>
                  <a:srgbClr val="009CD6"/>
                </a:solidFill>
                <a:ln w="67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9D759897-9429-9F66-A396-AA8D1D398561}"/>
                  </a:ext>
                </a:extLst>
              </p:cNvPr>
              <p:cNvSpPr/>
              <p:nvPr/>
            </p:nvSpPr>
            <p:spPr>
              <a:xfrm>
                <a:off x="9993220" y="2279766"/>
                <a:ext cx="37402" cy="37402"/>
              </a:xfrm>
              <a:custGeom>
                <a:avLst/>
                <a:gdLst>
                  <a:gd name="connsiteX0" fmla="*/ 18701 w 37402"/>
                  <a:gd name="connsiteY0" fmla="*/ 37403 h 37402"/>
                  <a:gd name="connsiteX1" fmla="*/ 0 w 37402"/>
                  <a:gd name="connsiteY1" fmla="*/ 18701 h 37402"/>
                  <a:gd name="connsiteX2" fmla="*/ 18701 w 37402"/>
                  <a:gd name="connsiteY2" fmla="*/ 0 h 37402"/>
                  <a:gd name="connsiteX3" fmla="*/ 37403 w 37402"/>
                  <a:gd name="connsiteY3" fmla="*/ 18701 h 37402"/>
                  <a:gd name="connsiteX4" fmla="*/ 18701 w 37402"/>
                  <a:gd name="connsiteY4" fmla="*/ 37403 h 37402"/>
                  <a:gd name="connsiteX5" fmla="*/ 18701 w 37402"/>
                  <a:gd name="connsiteY5" fmla="*/ 13503 h 37402"/>
                  <a:gd name="connsiteX6" fmla="*/ 13503 w 37402"/>
                  <a:gd name="connsiteY6" fmla="*/ 18701 h 37402"/>
                  <a:gd name="connsiteX7" fmla="*/ 18701 w 37402"/>
                  <a:gd name="connsiteY7" fmla="*/ 23900 h 37402"/>
                  <a:gd name="connsiteX8" fmla="*/ 23900 w 37402"/>
                  <a:gd name="connsiteY8" fmla="*/ 18701 h 37402"/>
                  <a:gd name="connsiteX9" fmla="*/ 18701 w 37402"/>
                  <a:gd name="connsiteY9" fmla="*/ 13503 h 37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402" h="37402">
                    <a:moveTo>
                      <a:pt x="18701" y="37403"/>
                    </a:moveTo>
                    <a:cubicBezTo>
                      <a:pt x="8372" y="37403"/>
                      <a:pt x="0" y="29031"/>
                      <a:pt x="0" y="18701"/>
                    </a:cubicBezTo>
                    <a:cubicBezTo>
                      <a:pt x="0" y="8372"/>
                      <a:pt x="8372" y="0"/>
                      <a:pt x="18701" y="0"/>
                    </a:cubicBezTo>
                    <a:cubicBezTo>
                      <a:pt x="29031" y="0"/>
                      <a:pt x="37403" y="8372"/>
                      <a:pt x="37403" y="18701"/>
                    </a:cubicBezTo>
                    <a:cubicBezTo>
                      <a:pt x="37403" y="29031"/>
                      <a:pt x="29031" y="37403"/>
                      <a:pt x="18701" y="37403"/>
                    </a:cubicBezTo>
                    <a:close/>
                    <a:moveTo>
                      <a:pt x="18701" y="13503"/>
                    </a:moveTo>
                    <a:cubicBezTo>
                      <a:pt x="15866" y="13503"/>
                      <a:pt x="13503" y="15866"/>
                      <a:pt x="13503" y="18701"/>
                    </a:cubicBezTo>
                    <a:cubicBezTo>
                      <a:pt x="13503" y="21537"/>
                      <a:pt x="15798" y="23900"/>
                      <a:pt x="18701" y="23900"/>
                    </a:cubicBezTo>
                    <a:cubicBezTo>
                      <a:pt x="21605" y="23900"/>
                      <a:pt x="23900" y="21537"/>
                      <a:pt x="23900" y="18701"/>
                    </a:cubicBezTo>
                    <a:cubicBezTo>
                      <a:pt x="23900" y="15866"/>
                      <a:pt x="21605" y="13503"/>
                      <a:pt x="18701" y="13503"/>
                    </a:cubicBezTo>
                    <a:close/>
                  </a:path>
                </a:pathLst>
              </a:custGeom>
              <a:solidFill>
                <a:srgbClr val="009CD6"/>
              </a:solidFill>
              <a:ln w="6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92748B3-F0E0-3374-7E33-C3AEAD76B49B}"/>
                  </a:ext>
                </a:extLst>
              </p:cNvPr>
              <p:cNvSpPr/>
              <p:nvPr/>
            </p:nvSpPr>
            <p:spPr>
              <a:xfrm>
                <a:off x="10160385" y="2542529"/>
                <a:ext cx="37402" cy="37402"/>
              </a:xfrm>
              <a:custGeom>
                <a:avLst/>
                <a:gdLst>
                  <a:gd name="connsiteX0" fmla="*/ 18701 w 37402"/>
                  <a:gd name="connsiteY0" fmla="*/ 37403 h 37402"/>
                  <a:gd name="connsiteX1" fmla="*/ 0 w 37402"/>
                  <a:gd name="connsiteY1" fmla="*/ 18701 h 37402"/>
                  <a:gd name="connsiteX2" fmla="*/ 18701 w 37402"/>
                  <a:gd name="connsiteY2" fmla="*/ 0 h 37402"/>
                  <a:gd name="connsiteX3" fmla="*/ 37403 w 37402"/>
                  <a:gd name="connsiteY3" fmla="*/ 18701 h 37402"/>
                  <a:gd name="connsiteX4" fmla="*/ 18701 w 37402"/>
                  <a:gd name="connsiteY4" fmla="*/ 37403 h 37402"/>
                  <a:gd name="connsiteX5" fmla="*/ 18701 w 37402"/>
                  <a:gd name="connsiteY5" fmla="*/ 13503 h 37402"/>
                  <a:gd name="connsiteX6" fmla="*/ 13503 w 37402"/>
                  <a:gd name="connsiteY6" fmla="*/ 18701 h 37402"/>
                  <a:gd name="connsiteX7" fmla="*/ 18701 w 37402"/>
                  <a:gd name="connsiteY7" fmla="*/ 23900 h 37402"/>
                  <a:gd name="connsiteX8" fmla="*/ 23900 w 37402"/>
                  <a:gd name="connsiteY8" fmla="*/ 18701 h 37402"/>
                  <a:gd name="connsiteX9" fmla="*/ 18701 w 37402"/>
                  <a:gd name="connsiteY9" fmla="*/ 13503 h 37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402" h="37402">
                    <a:moveTo>
                      <a:pt x="18701" y="37403"/>
                    </a:moveTo>
                    <a:cubicBezTo>
                      <a:pt x="8372" y="37403"/>
                      <a:pt x="0" y="29031"/>
                      <a:pt x="0" y="18701"/>
                    </a:cubicBezTo>
                    <a:cubicBezTo>
                      <a:pt x="0" y="8372"/>
                      <a:pt x="8372" y="0"/>
                      <a:pt x="18701" y="0"/>
                    </a:cubicBezTo>
                    <a:cubicBezTo>
                      <a:pt x="29031" y="0"/>
                      <a:pt x="37403" y="8372"/>
                      <a:pt x="37403" y="18701"/>
                    </a:cubicBezTo>
                    <a:cubicBezTo>
                      <a:pt x="37403" y="29031"/>
                      <a:pt x="29031" y="37403"/>
                      <a:pt x="18701" y="37403"/>
                    </a:cubicBezTo>
                    <a:close/>
                    <a:moveTo>
                      <a:pt x="18701" y="13503"/>
                    </a:moveTo>
                    <a:cubicBezTo>
                      <a:pt x="15866" y="13503"/>
                      <a:pt x="13503" y="15866"/>
                      <a:pt x="13503" y="18701"/>
                    </a:cubicBezTo>
                    <a:cubicBezTo>
                      <a:pt x="13503" y="21537"/>
                      <a:pt x="15798" y="23900"/>
                      <a:pt x="18701" y="23900"/>
                    </a:cubicBezTo>
                    <a:cubicBezTo>
                      <a:pt x="21604" y="23900"/>
                      <a:pt x="23900" y="21537"/>
                      <a:pt x="23900" y="18701"/>
                    </a:cubicBezTo>
                    <a:cubicBezTo>
                      <a:pt x="23900" y="15866"/>
                      <a:pt x="21604" y="13503"/>
                      <a:pt x="18701" y="13503"/>
                    </a:cubicBezTo>
                    <a:close/>
                  </a:path>
                </a:pathLst>
              </a:custGeom>
              <a:solidFill>
                <a:srgbClr val="009CD6"/>
              </a:solidFill>
              <a:ln w="6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Avenir Next LT Pro" panose="020B050402020202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105215D-C118-01D9-8AFB-5EF538A6B94E}"/>
                </a:ext>
              </a:extLst>
            </p:cNvPr>
            <p:cNvGrpSpPr/>
            <p:nvPr/>
          </p:nvGrpSpPr>
          <p:grpSpPr>
            <a:xfrm>
              <a:off x="4299962" y="5474783"/>
              <a:ext cx="364571" cy="364555"/>
              <a:chOff x="2436889" y="3905672"/>
              <a:chExt cx="324082" cy="324066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FDCEE28-4ABE-8B53-A74F-ED89A231C5B3}"/>
                  </a:ext>
                </a:extLst>
              </p:cNvPr>
              <p:cNvSpPr/>
              <p:nvPr/>
            </p:nvSpPr>
            <p:spPr>
              <a:xfrm>
                <a:off x="2659647" y="3917314"/>
                <a:ext cx="101324" cy="256927"/>
              </a:xfrm>
              <a:custGeom>
                <a:avLst/>
                <a:gdLst>
                  <a:gd name="connsiteX0" fmla="*/ 42707 w 101324"/>
                  <a:gd name="connsiteY0" fmla="*/ 256928 h 256927"/>
                  <a:gd name="connsiteX1" fmla="*/ 37238 w 101324"/>
                  <a:gd name="connsiteY1" fmla="*/ 256928 h 256927"/>
                  <a:gd name="connsiteX2" fmla="*/ 30487 w 101324"/>
                  <a:gd name="connsiteY2" fmla="*/ 250176 h 256927"/>
                  <a:gd name="connsiteX3" fmla="*/ 37238 w 101324"/>
                  <a:gd name="connsiteY3" fmla="*/ 243425 h 256927"/>
                  <a:gd name="connsiteX4" fmla="*/ 42707 w 101324"/>
                  <a:gd name="connsiteY4" fmla="*/ 243425 h 256927"/>
                  <a:gd name="connsiteX5" fmla="*/ 60530 w 101324"/>
                  <a:gd name="connsiteY5" fmla="*/ 225534 h 256927"/>
                  <a:gd name="connsiteX6" fmla="*/ 60530 w 101324"/>
                  <a:gd name="connsiteY6" fmla="*/ 186308 h 256927"/>
                  <a:gd name="connsiteX7" fmla="*/ 64851 w 101324"/>
                  <a:gd name="connsiteY7" fmla="*/ 180030 h 256927"/>
                  <a:gd name="connsiteX8" fmla="*/ 82675 w 101324"/>
                  <a:gd name="connsiteY8" fmla="*/ 173076 h 256927"/>
                  <a:gd name="connsiteX9" fmla="*/ 87266 w 101324"/>
                  <a:gd name="connsiteY9" fmla="*/ 162679 h 256927"/>
                  <a:gd name="connsiteX10" fmla="*/ 67012 w 101324"/>
                  <a:gd name="connsiteY10" fmla="*/ 110018 h 256927"/>
                  <a:gd name="connsiteX11" fmla="*/ 66539 w 101324"/>
                  <a:gd name="connsiteY11" fmla="*/ 107925 h 256927"/>
                  <a:gd name="connsiteX12" fmla="*/ 3819 w 101324"/>
                  <a:gd name="connsiteY12" fmla="*/ 12865 h 256927"/>
                  <a:gd name="connsiteX13" fmla="*/ 713 w 101324"/>
                  <a:gd name="connsiteY13" fmla="*/ 3819 h 256927"/>
                  <a:gd name="connsiteX14" fmla="*/ 9760 w 101324"/>
                  <a:gd name="connsiteY14" fmla="*/ 713 h 256927"/>
                  <a:gd name="connsiteX15" fmla="*/ 80042 w 101324"/>
                  <a:gd name="connsiteY15" fmla="*/ 106170 h 256927"/>
                  <a:gd name="connsiteX16" fmla="*/ 99891 w 101324"/>
                  <a:gd name="connsiteY16" fmla="*/ 157818 h 256927"/>
                  <a:gd name="connsiteX17" fmla="*/ 87603 w 101324"/>
                  <a:gd name="connsiteY17" fmla="*/ 185633 h 256927"/>
                  <a:gd name="connsiteX18" fmla="*/ 74100 w 101324"/>
                  <a:gd name="connsiteY18" fmla="*/ 190899 h 256927"/>
                  <a:gd name="connsiteX19" fmla="*/ 74100 w 101324"/>
                  <a:gd name="connsiteY19" fmla="*/ 225534 h 256927"/>
                  <a:gd name="connsiteX20" fmla="*/ 42774 w 101324"/>
                  <a:gd name="connsiteY20" fmla="*/ 256928 h 25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324" h="256927">
                    <a:moveTo>
                      <a:pt x="42707" y="256928"/>
                    </a:moveTo>
                    <a:lnTo>
                      <a:pt x="37238" y="256928"/>
                    </a:lnTo>
                    <a:cubicBezTo>
                      <a:pt x="33525" y="256928"/>
                      <a:pt x="30487" y="253890"/>
                      <a:pt x="30487" y="250176"/>
                    </a:cubicBezTo>
                    <a:cubicBezTo>
                      <a:pt x="30487" y="246463"/>
                      <a:pt x="33525" y="243425"/>
                      <a:pt x="37238" y="243425"/>
                    </a:cubicBezTo>
                    <a:lnTo>
                      <a:pt x="42707" y="243425"/>
                    </a:lnTo>
                    <a:cubicBezTo>
                      <a:pt x="52496" y="243425"/>
                      <a:pt x="60530" y="235391"/>
                      <a:pt x="60530" y="225534"/>
                    </a:cubicBezTo>
                    <a:lnTo>
                      <a:pt x="60530" y="186308"/>
                    </a:lnTo>
                    <a:cubicBezTo>
                      <a:pt x="60530" y="183540"/>
                      <a:pt x="62218" y="181042"/>
                      <a:pt x="64851" y="180030"/>
                    </a:cubicBezTo>
                    <a:lnTo>
                      <a:pt x="82675" y="173076"/>
                    </a:lnTo>
                    <a:cubicBezTo>
                      <a:pt x="86793" y="171455"/>
                      <a:pt x="88886" y="166797"/>
                      <a:pt x="87266" y="162679"/>
                    </a:cubicBezTo>
                    <a:lnTo>
                      <a:pt x="67012" y="110018"/>
                    </a:lnTo>
                    <a:cubicBezTo>
                      <a:pt x="66741" y="109343"/>
                      <a:pt x="66606" y="108668"/>
                      <a:pt x="66539" y="107925"/>
                    </a:cubicBezTo>
                    <a:cubicBezTo>
                      <a:pt x="64581" y="67079"/>
                      <a:pt x="40546" y="30622"/>
                      <a:pt x="3819" y="12865"/>
                    </a:cubicBezTo>
                    <a:cubicBezTo>
                      <a:pt x="443" y="11245"/>
                      <a:pt x="-975" y="7194"/>
                      <a:pt x="713" y="3819"/>
                    </a:cubicBezTo>
                    <a:cubicBezTo>
                      <a:pt x="2333" y="443"/>
                      <a:pt x="6384" y="-975"/>
                      <a:pt x="9760" y="713"/>
                    </a:cubicBezTo>
                    <a:cubicBezTo>
                      <a:pt x="50673" y="20494"/>
                      <a:pt x="77544" y="60868"/>
                      <a:pt x="80042" y="106170"/>
                    </a:cubicBezTo>
                    <a:lnTo>
                      <a:pt x="99891" y="157818"/>
                    </a:lnTo>
                    <a:cubicBezTo>
                      <a:pt x="104144" y="168890"/>
                      <a:pt x="98608" y="181380"/>
                      <a:pt x="87603" y="185633"/>
                    </a:cubicBezTo>
                    <a:lnTo>
                      <a:pt x="74100" y="190899"/>
                    </a:lnTo>
                    <a:lnTo>
                      <a:pt x="74100" y="225534"/>
                    </a:lnTo>
                    <a:cubicBezTo>
                      <a:pt x="74100" y="242885"/>
                      <a:pt x="60057" y="256928"/>
                      <a:pt x="42774" y="256928"/>
                    </a:cubicBezTo>
                    <a:close/>
                  </a:path>
                </a:pathLst>
              </a:custGeom>
              <a:solidFill>
                <a:srgbClr val="009CD6"/>
              </a:solidFill>
              <a:ln w="6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Avenir Next LT Pro" panose="020B0504020202020204" pitchFamily="34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A438253D-FEFE-ABB4-71F6-CD4E7267BBE3}"/>
                  </a:ext>
                </a:extLst>
              </p:cNvPr>
              <p:cNvSpPr/>
              <p:nvPr/>
            </p:nvSpPr>
            <p:spPr>
              <a:xfrm>
                <a:off x="2436889" y="3905672"/>
                <a:ext cx="270071" cy="324066"/>
              </a:xfrm>
              <a:custGeom>
                <a:avLst/>
                <a:gdLst>
                  <a:gd name="connsiteX0" fmla="*/ 173780 w 270071"/>
                  <a:gd name="connsiteY0" fmla="*/ 324066 h 324066"/>
                  <a:gd name="connsiteX1" fmla="*/ 172228 w 270071"/>
                  <a:gd name="connsiteY1" fmla="*/ 323864 h 324066"/>
                  <a:gd name="connsiteX2" fmla="*/ 49623 w 270071"/>
                  <a:gd name="connsiteY2" fmla="*/ 294765 h 324066"/>
                  <a:gd name="connsiteX3" fmla="*/ 44424 w 270071"/>
                  <a:gd name="connsiteY3" fmla="*/ 288216 h 324066"/>
                  <a:gd name="connsiteX4" fmla="*/ 44424 w 270071"/>
                  <a:gd name="connsiteY4" fmla="*/ 220635 h 324066"/>
                  <a:gd name="connsiteX5" fmla="*/ 0 w 270071"/>
                  <a:gd name="connsiteY5" fmla="*/ 124968 h 324066"/>
                  <a:gd name="connsiteX6" fmla="*/ 124495 w 270071"/>
                  <a:gd name="connsiteY6" fmla="*/ 0 h 324066"/>
                  <a:gd name="connsiteX7" fmla="*/ 248788 w 270071"/>
                  <a:gd name="connsiteY7" fmla="*/ 117812 h 324066"/>
                  <a:gd name="connsiteX8" fmla="*/ 268638 w 270071"/>
                  <a:gd name="connsiteY8" fmla="*/ 169460 h 324066"/>
                  <a:gd name="connsiteX9" fmla="*/ 256350 w 270071"/>
                  <a:gd name="connsiteY9" fmla="*/ 197275 h 324066"/>
                  <a:gd name="connsiteX10" fmla="*/ 242847 w 270071"/>
                  <a:gd name="connsiteY10" fmla="*/ 202541 h 324066"/>
                  <a:gd name="connsiteX11" fmla="*/ 242847 w 270071"/>
                  <a:gd name="connsiteY11" fmla="*/ 237176 h 324066"/>
                  <a:gd name="connsiteX12" fmla="*/ 211521 w 270071"/>
                  <a:gd name="connsiteY12" fmla="*/ 268570 h 324066"/>
                  <a:gd name="connsiteX13" fmla="*/ 180599 w 270071"/>
                  <a:gd name="connsiteY13" fmla="*/ 268570 h 324066"/>
                  <a:gd name="connsiteX14" fmla="*/ 180599 w 270071"/>
                  <a:gd name="connsiteY14" fmla="*/ 317315 h 324066"/>
                  <a:gd name="connsiteX15" fmla="*/ 178034 w 270071"/>
                  <a:gd name="connsiteY15" fmla="*/ 322581 h 324066"/>
                  <a:gd name="connsiteX16" fmla="*/ 173848 w 270071"/>
                  <a:gd name="connsiteY16" fmla="*/ 324066 h 324066"/>
                  <a:gd name="connsiteX17" fmla="*/ 57927 w 270071"/>
                  <a:gd name="connsiteY17" fmla="*/ 282883 h 324066"/>
                  <a:gd name="connsiteX18" fmla="*/ 167029 w 270071"/>
                  <a:gd name="connsiteY18" fmla="*/ 308741 h 324066"/>
                  <a:gd name="connsiteX19" fmla="*/ 167029 w 270071"/>
                  <a:gd name="connsiteY19" fmla="*/ 261819 h 324066"/>
                  <a:gd name="connsiteX20" fmla="*/ 173780 w 270071"/>
                  <a:gd name="connsiteY20" fmla="*/ 255067 h 324066"/>
                  <a:gd name="connsiteX21" fmla="*/ 211453 w 270071"/>
                  <a:gd name="connsiteY21" fmla="*/ 255067 h 324066"/>
                  <a:gd name="connsiteX22" fmla="*/ 229277 w 270071"/>
                  <a:gd name="connsiteY22" fmla="*/ 237176 h 324066"/>
                  <a:gd name="connsiteX23" fmla="*/ 229277 w 270071"/>
                  <a:gd name="connsiteY23" fmla="*/ 197950 h 324066"/>
                  <a:gd name="connsiteX24" fmla="*/ 233598 w 270071"/>
                  <a:gd name="connsiteY24" fmla="*/ 191672 h 324066"/>
                  <a:gd name="connsiteX25" fmla="*/ 251421 w 270071"/>
                  <a:gd name="connsiteY25" fmla="*/ 184718 h 324066"/>
                  <a:gd name="connsiteX26" fmla="*/ 256012 w 270071"/>
                  <a:gd name="connsiteY26" fmla="*/ 174321 h 324066"/>
                  <a:gd name="connsiteX27" fmla="*/ 235758 w 270071"/>
                  <a:gd name="connsiteY27" fmla="*/ 121660 h 324066"/>
                  <a:gd name="connsiteX28" fmla="*/ 235286 w 270071"/>
                  <a:gd name="connsiteY28" fmla="*/ 119567 h 324066"/>
                  <a:gd name="connsiteX29" fmla="*/ 124428 w 270071"/>
                  <a:gd name="connsiteY29" fmla="*/ 13503 h 324066"/>
                  <a:gd name="connsiteX30" fmla="*/ 13435 w 270071"/>
                  <a:gd name="connsiteY30" fmla="*/ 124968 h 324066"/>
                  <a:gd name="connsiteX31" fmla="*/ 55294 w 270071"/>
                  <a:gd name="connsiteY31" fmla="*/ 212196 h 324066"/>
                  <a:gd name="connsiteX32" fmla="*/ 57859 w 270071"/>
                  <a:gd name="connsiteY32" fmla="*/ 217462 h 324066"/>
                  <a:gd name="connsiteX33" fmla="*/ 57859 w 270071"/>
                  <a:gd name="connsiteY33" fmla="*/ 282950 h 324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70071" h="324066">
                    <a:moveTo>
                      <a:pt x="173780" y="324066"/>
                    </a:moveTo>
                    <a:cubicBezTo>
                      <a:pt x="173240" y="324066"/>
                      <a:pt x="172768" y="324066"/>
                      <a:pt x="172228" y="323864"/>
                    </a:cubicBezTo>
                    <a:lnTo>
                      <a:pt x="49623" y="294765"/>
                    </a:lnTo>
                    <a:cubicBezTo>
                      <a:pt x="46584" y="294023"/>
                      <a:pt x="44424" y="291322"/>
                      <a:pt x="44424" y="288216"/>
                    </a:cubicBezTo>
                    <a:lnTo>
                      <a:pt x="44424" y="220635"/>
                    </a:lnTo>
                    <a:cubicBezTo>
                      <a:pt x="16136" y="196803"/>
                      <a:pt x="0" y="162101"/>
                      <a:pt x="0" y="124968"/>
                    </a:cubicBezTo>
                    <a:cubicBezTo>
                      <a:pt x="0" y="56036"/>
                      <a:pt x="55834" y="0"/>
                      <a:pt x="124495" y="0"/>
                    </a:cubicBezTo>
                    <a:cubicBezTo>
                      <a:pt x="193157" y="0"/>
                      <a:pt x="245075" y="51648"/>
                      <a:pt x="248788" y="117812"/>
                    </a:cubicBezTo>
                    <a:lnTo>
                      <a:pt x="268638" y="169460"/>
                    </a:lnTo>
                    <a:cubicBezTo>
                      <a:pt x="272891" y="180532"/>
                      <a:pt x="267355" y="193022"/>
                      <a:pt x="256350" y="197275"/>
                    </a:cubicBezTo>
                    <a:lnTo>
                      <a:pt x="242847" y="202541"/>
                    </a:lnTo>
                    <a:lnTo>
                      <a:pt x="242847" y="237176"/>
                    </a:lnTo>
                    <a:cubicBezTo>
                      <a:pt x="242847" y="254527"/>
                      <a:pt x="228804" y="268570"/>
                      <a:pt x="211521" y="268570"/>
                    </a:cubicBezTo>
                    <a:lnTo>
                      <a:pt x="180599" y="268570"/>
                    </a:lnTo>
                    <a:lnTo>
                      <a:pt x="180599" y="317315"/>
                    </a:lnTo>
                    <a:cubicBezTo>
                      <a:pt x="180599" y="319408"/>
                      <a:pt x="179654" y="321298"/>
                      <a:pt x="178034" y="322581"/>
                    </a:cubicBezTo>
                    <a:cubicBezTo>
                      <a:pt x="176819" y="323526"/>
                      <a:pt x="175333" y="324066"/>
                      <a:pt x="173848" y="324066"/>
                    </a:cubicBezTo>
                    <a:close/>
                    <a:moveTo>
                      <a:pt x="57927" y="282883"/>
                    </a:moveTo>
                    <a:lnTo>
                      <a:pt x="167029" y="308741"/>
                    </a:lnTo>
                    <a:lnTo>
                      <a:pt x="167029" y="261819"/>
                    </a:lnTo>
                    <a:cubicBezTo>
                      <a:pt x="167029" y="258105"/>
                      <a:pt x="170067" y="255067"/>
                      <a:pt x="173780" y="255067"/>
                    </a:cubicBezTo>
                    <a:lnTo>
                      <a:pt x="211453" y="255067"/>
                    </a:lnTo>
                    <a:cubicBezTo>
                      <a:pt x="221243" y="255067"/>
                      <a:pt x="229277" y="247033"/>
                      <a:pt x="229277" y="237176"/>
                    </a:cubicBezTo>
                    <a:lnTo>
                      <a:pt x="229277" y="197950"/>
                    </a:lnTo>
                    <a:cubicBezTo>
                      <a:pt x="229277" y="195182"/>
                      <a:pt x="230965" y="192684"/>
                      <a:pt x="233598" y="191672"/>
                    </a:cubicBezTo>
                    <a:lnTo>
                      <a:pt x="251421" y="184718"/>
                    </a:lnTo>
                    <a:cubicBezTo>
                      <a:pt x="255540" y="183097"/>
                      <a:pt x="257633" y="178439"/>
                      <a:pt x="256012" y="174321"/>
                    </a:cubicBezTo>
                    <a:lnTo>
                      <a:pt x="235758" y="121660"/>
                    </a:lnTo>
                    <a:cubicBezTo>
                      <a:pt x="235488" y="120985"/>
                      <a:pt x="235353" y="120242"/>
                      <a:pt x="235286" y="119567"/>
                    </a:cubicBezTo>
                    <a:cubicBezTo>
                      <a:pt x="232450" y="60087"/>
                      <a:pt x="183773" y="13503"/>
                      <a:pt x="124428" y="13503"/>
                    </a:cubicBezTo>
                    <a:cubicBezTo>
                      <a:pt x="65083" y="13503"/>
                      <a:pt x="13435" y="63530"/>
                      <a:pt x="13435" y="124968"/>
                    </a:cubicBezTo>
                    <a:cubicBezTo>
                      <a:pt x="13435" y="159130"/>
                      <a:pt x="28693" y="190929"/>
                      <a:pt x="55294" y="212196"/>
                    </a:cubicBezTo>
                    <a:cubicBezTo>
                      <a:pt x="56914" y="213479"/>
                      <a:pt x="57859" y="215437"/>
                      <a:pt x="57859" y="217462"/>
                    </a:cubicBezTo>
                    <a:lnTo>
                      <a:pt x="57859" y="282950"/>
                    </a:lnTo>
                    <a:close/>
                  </a:path>
                </a:pathLst>
              </a:custGeom>
              <a:solidFill>
                <a:srgbClr val="009CD6"/>
              </a:solidFill>
              <a:ln w="67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Avenir Next LT Pro" panose="020B050402020202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6A2AA45-8619-B35F-71C5-7B744BA4BC38}"/>
                </a:ext>
              </a:extLst>
            </p:cNvPr>
            <p:cNvGrpSpPr/>
            <p:nvPr/>
          </p:nvGrpSpPr>
          <p:grpSpPr>
            <a:xfrm>
              <a:off x="4299983" y="5969406"/>
              <a:ext cx="326555" cy="405594"/>
              <a:chOff x="1973225" y="4071604"/>
              <a:chExt cx="290285" cy="360547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8A00E75-0940-C045-7FA9-C5FBBAA8ACB1}"/>
                  </a:ext>
                </a:extLst>
              </p:cNvPr>
              <p:cNvGrpSpPr/>
              <p:nvPr/>
            </p:nvGrpSpPr>
            <p:grpSpPr>
              <a:xfrm>
                <a:off x="2072243" y="4071604"/>
                <a:ext cx="161495" cy="310824"/>
                <a:chOff x="2072243" y="4071604"/>
                <a:chExt cx="161495" cy="310824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59E69A28-ADE9-17EB-BC69-AF87E5A62985}"/>
                    </a:ext>
                  </a:extLst>
                </p:cNvPr>
                <p:cNvGrpSpPr/>
                <p:nvPr/>
              </p:nvGrpSpPr>
              <p:grpSpPr>
                <a:xfrm>
                  <a:off x="2072244" y="4071604"/>
                  <a:ext cx="161494" cy="276806"/>
                  <a:chOff x="2884938" y="3887262"/>
                  <a:chExt cx="189106" cy="324133"/>
                </a:xfrm>
              </p:grpSpPr>
              <p:grpSp>
                <p:nvGrpSpPr>
                  <p:cNvPr id="43" name="Graphic 9">
                    <a:extLst>
                      <a:ext uri="{FF2B5EF4-FFF2-40B4-BE49-F238E27FC236}">
                        <a16:creationId xmlns:a16="http://schemas.microsoft.com/office/drawing/2014/main" id="{0104FAE1-F7D9-0C5F-6E34-3B3AD2803DC1}"/>
                      </a:ext>
                    </a:extLst>
                  </p:cNvPr>
                  <p:cNvGrpSpPr/>
                  <p:nvPr/>
                </p:nvGrpSpPr>
                <p:grpSpPr>
                  <a:xfrm>
                    <a:off x="2884938" y="3887262"/>
                    <a:ext cx="189106" cy="324133"/>
                    <a:chOff x="8599938" y="2972862"/>
                    <a:chExt cx="189106" cy="324133"/>
                  </a:xfrm>
                  <a:solidFill>
                    <a:srgbClr val="009CD6"/>
                  </a:solidFill>
                </p:grpSpPr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75422827-6A95-7DD6-FDDA-DEABF0E7F5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9938" y="2972862"/>
                      <a:ext cx="189106" cy="324133"/>
                    </a:xfrm>
                    <a:custGeom>
                      <a:avLst/>
                      <a:gdLst>
                        <a:gd name="connsiteX0" fmla="*/ 170877 w 189106"/>
                        <a:gd name="connsiteY0" fmla="*/ 324134 h 324133"/>
                        <a:gd name="connsiteX1" fmla="*/ 18229 w 189106"/>
                        <a:gd name="connsiteY1" fmla="*/ 324134 h 324133"/>
                        <a:gd name="connsiteX2" fmla="*/ 0 w 189106"/>
                        <a:gd name="connsiteY2" fmla="*/ 305905 h 324133"/>
                        <a:gd name="connsiteX3" fmla="*/ 0 w 189106"/>
                        <a:gd name="connsiteY3" fmla="*/ 18229 h 324133"/>
                        <a:gd name="connsiteX4" fmla="*/ 18229 w 189106"/>
                        <a:gd name="connsiteY4" fmla="*/ 0 h 324133"/>
                        <a:gd name="connsiteX5" fmla="*/ 170877 w 189106"/>
                        <a:gd name="connsiteY5" fmla="*/ 0 h 324133"/>
                        <a:gd name="connsiteX6" fmla="*/ 189106 w 189106"/>
                        <a:gd name="connsiteY6" fmla="*/ 18229 h 324133"/>
                        <a:gd name="connsiteX7" fmla="*/ 189106 w 189106"/>
                        <a:gd name="connsiteY7" fmla="*/ 305905 h 324133"/>
                        <a:gd name="connsiteX8" fmla="*/ 170877 w 189106"/>
                        <a:gd name="connsiteY8" fmla="*/ 324134 h 324133"/>
                        <a:gd name="connsiteX9" fmla="*/ 18229 w 189106"/>
                        <a:gd name="connsiteY9" fmla="*/ 13570 h 324133"/>
                        <a:gd name="connsiteX10" fmla="*/ 13503 w 189106"/>
                        <a:gd name="connsiteY10" fmla="*/ 18296 h 324133"/>
                        <a:gd name="connsiteX11" fmla="*/ 13503 w 189106"/>
                        <a:gd name="connsiteY11" fmla="*/ 305972 h 324133"/>
                        <a:gd name="connsiteX12" fmla="*/ 18229 w 189106"/>
                        <a:gd name="connsiteY12" fmla="*/ 310698 h 324133"/>
                        <a:gd name="connsiteX13" fmla="*/ 170877 w 189106"/>
                        <a:gd name="connsiteY13" fmla="*/ 310698 h 324133"/>
                        <a:gd name="connsiteX14" fmla="*/ 175603 w 189106"/>
                        <a:gd name="connsiteY14" fmla="*/ 305972 h 324133"/>
                        <a:gd name="connsiteX15" fmla="*/ 175603 w 189106"/>
                        <a:gd name="connsiteY15" fmla="*/ 18296 h 324133"/>
                        <a:gd name="connsiteX16" fmla="*/ 170877 w 189106"/>
                        <a:gd name="connsiteY16" fmla="*/ 13570 h 324133"/>
                        <a:gd name="connsiteX17" fmla="*/ 18229 w 189106"/>
                        <a:gd name="connsiteY17" fmla="*/ 13570 h 324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189106" h="324133">
                          <a:moveTo>
                            <a:pt x="170877" y="324134"/>
                          </a:moveTo>
                          <a:lnTo>
                            <a:pt x="18229" y="324134"/>
                          </a:lnTo>
                          <a:cubicBezTo>
                            <a:pt x="8169" y="324134"/>
                            <a:pt x="0" y="315965"/>
                            <a:pt x="0" y="305905"/>
                          </a:cubicBezTo>
                          <a:lnTo>
                            <a:pt x="0" y="18229"/>
                          </a:lnTo>
                          <a:cubicBezTo>
                            <a:pt x="0" y="8169"/>
                            <a:pt x="8169" y="0"/>
                            <a:pt x="18229" y="0"/>
                          </a:cubicBezTo>
                          <a:lnTo>
                            <a:pt x="170877" y="0"/>
                          </a:lnTo>
                          <a:cubicBezTo>
                            <a:pt x="180937" y="0"/>
                            <a:pt x="189106" y="8169"/>
                            <a:pt x="189106" y="18229"/>
                          </a:cubicBezTo>
                          <a:lnTo>
                            <a:pt x="189106" y="305905"/>
                          </a:lnTo>
                          <a:cubicBezTo>
                            <a:pt x="189106" y="315965"/>
                            <a:pt x="180937" y="324134"/>
                            <a:pt x="170877" y="324134"/>
                          </a:cubicBezTo>
                          <a:close/>
                          <a:moveTo>
                            <a:pt x="18229" y="13570"/>
                          </a:moveTo>
                          <a:cubicBezTo>
                            <a:pt x="15663" y="13570"/>
                            <a:pt x="13503" y="15663"/>
                            <a:pt x="13503" y="18296"/>
                          </a:cubicBezTo>
                          <a:lnTo>
                            <a:pt x="13503" y="305972"/>
                          </a:lnTo>
                          <a:cubicBezTo>
                            <a:pt x="13503" y="308538"/>
                            <a:pt x="15596" y="310698"/>
                            <a:pt x="18229" y="310698"/>
                          </a:cubicBezTo>
                          <a:lnTo>
                            <a:pt x="170877" y="310698"/>
                          </a:lnTo>
                          <a:cubicBezTo>
                            <a:pt x="173443" y="310698"/>
                            <a:pt x="175603" y="308606"/>
                            <a:pt x="175603" y="305972"/>
                          </a:cubicBezTo>
                          <a:lnTo>
                            <a:pt x="175603" y="18296"/>
                          </a:lnTo>
                          <a:cubicBezTo>
                            <a:pt x="175603" y="15731"/>
                            <a:pt x="173443" y="13570"/>
                            <a:pt x="170877" y="13570"/>
                          </a:cubicBezTo>
                          <a:lnTo>
                            <a:pt x="18229" y="13570"/>
                          </a:lnTo>
                          <a:close/>
                        </a:path>
                      </a:pathLst>
                    </a:custGeom>
                    <a:solidFill>
                      <a:srgbClr val="009CD6"/>
                    </a:solidFill>
                    <a:ln w="6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Avenir Next LT Pro" panose="020B0504020202020204" pitchFamily="34" charset="0"/>
                      </a:endParaRPr>
                    </a:p>
                  </p:txBody>
                </p:sp>
                <p:sp>
                  <p:nvSpPr>
                    <p:cNvPr id="49" name="Freeform: Shape 48">
                      <a:extLst>
                        <a:ext uri="{FF2B5EF4-FFF2-40B4-BE49-F238E27FC236}">
                          <a16:creationId xmlns:a16="http://schemas.microsoft.com/office/drawing/2014/main" id="{D1DDEA5F-A0F5-B689-4173-31293FDCB1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99938" y="3215979"/>
                      <a:ext cx="189038" cy="13502"/>
                    </a:xfrm>
                    <a:custGeom>
                      <a:avLst/>
                      <a:gdLst>
                        <a:gd name="connsiteX0" fmla="*/ 182287 w 189038"/>
                        <a:gd name="connsiteY0" fmla="*/ 13503 h 13502"/>
                        <a:gd name="connsiteX1" fmla="*/ 6751 w 189038"/>
                        <a:gd name="connsiteY1" fmla="*/ 13503 h 13502"/>
                        <a:gd name="connsiteX2" fmla="*/ 0 w 189038"/>
                        <a:gd name="connsiteY2" fmla="*/ 6751 h 13502"/>
                        <a:gd name="connsiteX3" fmla="*/ 6751 w 189038"/>
                        <a:gd name="connsiteY3" fmla="*/ 0 h 13502"/>
                        <a:gd name="connsiteX4" fmla="*/ 182287 w 189038"/>
                        <a:gd name="connsiteY4" fmla="*/ 0 h 13502"/>
                        <a:gd name="connsiteX5" fmla="*/ 189039 w 189038"/>
                        <a:gd name="connsiteY5" fmla="*/ 6751 h 13502"/>
                        <a:gd name="connsiteX6" fmla="*/ 182287 w 189038"/>
                        <a:gd name="connsiteY6" fmla="*/ 13503 h 13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9038" h="13502">
                          <a:moveTo>
                            <a:pt x="182287" y="13503"/>
                          </a:moveTo>
                          <a:lnTo>
                            <a:pt x="6751" y="13503"/>
                          </a:lnTo>
                          <a:cubicBezTo>
                            <a:pt x="3038" y="13503"/>
                            <a:pt x="0" y="10465"/>
                            <a:pt x="0" y="6751"/>
                          </a:cubicBezTo>
                          <a:cubicBezTo>
                            <a:pt x="0" y="3038"/>
                            <a:pt x="3038" y="0"/>
                            <a:pt x="6751" y="0"/>
                          </a:cubicBezTo>
                          <a:lnTo>
                            <a:pt x="182287" y="0"/>
                          </a:lnTo>
                          <a:cubicBezTo>
                            <a:pt x="186001" y="0"/>
                            <a:pt x="189039" y="3038"/>
                            <a:pt x="189039" y="6751"/>
                          </a:cubicBezTo>
                          <a:cubicBezTo>
                            <a:pt x="189039" y="10465"/>
                            <a:pt x="186001" y="13503"/>
                            <a:pt x="182287" y="13503"/>
                          </a:cubicBezTo>
                          <a:close/>
                        </a:path>
                      </a:pathLst>
                    </a:custGeom>
                    <a:solidFill>
                      <a:srgbClr val="009CD6"/>
                    </a:solidFill>
                    <a:ln w="674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GB">
                        <a:latin typeface="Avenir Next LT Pro" panose="020B0504020202020204" pitchFamily="34" charset="0"/>
                      </a:endParaRPr>
                    </a:p>
                  </p:txBody>
                </p:sp>
              </p:grp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0444F35B-FD60-2B77-1D19-65E7AF4DB7A4}"/>
                      </a:ext>
                    </a:extLst>
                  </p:cNvPr>
                  <p:cNvSpPr/>
                  <p:nvPr/>
                </p:nvSpPr>
                <p:spPr>
                  <a:xfrm>
                    <a:off x="2905192" y="3934589"/>
                    <a:ext cx="67513" cy="67513"/>
                  </a:xfrm>
                  <a:custGeom>
                    <a:avLst/>
                    <a:gdLst>
                      <a:gd name="connsiteX0" fmla="*/ 35310 w 67513"/>
                      <a:gd name="connsiteY0" fmla="*/ 67514 h 67513"/>
                      <a:gd name="connsiteX1" fmla="*/ 32204 w 67513"/>
                      <a:gd name="connsiteY1" fmla="*/ 67514 h 67513"/>
                      <a:gd name="connsiteX2" fmla="*/ 0 w 67513"/>
                      <a:gd name="connsiteY2" fmla="*/ 35310 h 67513"/>
                      <a:gd name="connsiteX3" fmla="*/ 0 w 67513"/>
                      <a:gd name="connsiteY3" fmla="*/ 32204 h 67513"/>
                      <a:gd name="connsiteX4" fmla="*/ 32204 w 67513"/>
                      <a:gd name="connsiteY4" fmla="*/ 0 h 67513"/>
                      <a:gd name="connsiteX5" fmla="*/ 35310 w 67513"/>
                      <a:gd name="connsiteY5" fmla="*/ 0 h 67513"/>
                      <a:gd name="connsiteX6" fmla="*/ 67514 w 67513"/>
                      <a:gd name="connsiteY6" fmla="*/ 32204 h 67513"/>
                      <a:gd name="connsiteX7" fmla="*/ 67514 w 67513"/>
                      <a:gd name="connsiteY7" fmla="*/ 35310 h 67513"/>
                      <a:gd name="connsiteX8" fmla="*/ 35310 w 67513"/>
                      <a:gd name="connsiteY8" fmla="*/ 67514 h 67513"/>
                      <a:gd name="connsiteX9" fmla="*/ 32204 w 67513"/>
                      <a:gd name="connsiteY9" fmla="*/ 13503 h 67513"/>
                      <a:gd name="connsiteX10" fmla="*/ 13503 w 67513"/>
                      <a:gd name="connsiteY10" fmla="*/ 32204 h 67513"/>
                      <a:gd name="connsiteX11" fmla="*/ 13503 w 67513"/>
                      <a:gd name="connsiteY11" fmla="*/ 35310 h 67513"/>
                      <a:gd name="connsiteX12" fmla="*/ 32204 w 67513"/>
                      <a:gd name="connsiteY12" fmla="*/ 54011 h 67513"/>
                      <a:gd name="connsiteX13" fmla="*/ 35310 w 67513"/>
                      <a:gd name="connsiteY13" fmla="*/ 54011 h 67513"/>
                      <a:gd name="connsiteX14" fmla="*/ 54011 w 67513"/>
                      <a:gd name="connsiteY14" fmla="*/ 35310 h 67513"/>
                      <a:gd name="connsiteX15" fmla="*/ 54011 w 67513"/>
                      <a:gd name="connsiteY15" fmla="*/ 32204 h 67513"/>
                      <a:gd name="connsiteX16" fmla="*/ 35310 w 67513"/>
                      <a:gd name="connsiteY16" fmla="*/ 13503 h 67513"/>
                      <a:gd name="connsiteX17" fmla="*/ 32204 w 67513"/>
                      <a:gd name="connsiteY17" fmla="*/ 1350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7513" h="67513">
                        <a:moveTo>
                          <a:pt x="35310" y="67514"/>
                        </a:moveTo>
                        <a:lnTo>
                          <a:pt x="32204" y="67514"/>
                        </a:lnTo>
                        <a:cubicBezTo>
                          <a:pt x="14448" y="67514"/>
                          <a:pt x="0" y="53066"/>
                          <a:pt x="0" y="35310"/>
                        </a:cubicBezTo>
                        <a:lnTo>
                          <a:pt x="0" y="32204"/>
                        </a:lnTo>
                        <a:cubicBezTo>
                          <a:pt x="0" y="14448"/>
                          <a:pt x="14448" y="0"/>
                          <a:pt x="32204" y="0"/>
                        </a:cubicBezTo>
                        <a:lnTo>
                          <a:pt x="35310" y="0"/>
                        </a:lnTo>
                        <a:cubicBezTo>
                          <a:pt x="53066" y="0"/>
                          <a:pt x="67514" y="14448"/>
                          <a:pt x="67514" y="32204"/>
                        </a:cubicBezTo>
                        <a:lnTo>
                          <a:pt x="67514" y="35310"/>
                        </a:lnTo>
                        <a:cubicBezTo>
                          <a:pt x="67514" y="53066"/>
                          <a:pt x="53066" y="67514"/>
                          <a:pt x="35310" y="67514"/>
                        </a:cubicBezTo>
                        <a:close/>
                        <a:moveTo>
                          <a:pt x="32204" y="13503"/>
                        </a:moveTo>
                        <a:cubicBezTo>
                          <a:pt x="21874" y="13503"/>
                          <a:pt x="13503" y="21875"/>
                          <a:pt x="13503" y="32204"/>
                        </a:cubicBezTo>
                        <a:lnTo>
                          <a:pt x="13503" y="35310"/>
                        </a:lnTo>
                        <a:cubicBezTo>
                          <a:pt x="13503" y="45639"/>
                          <a:pt x="21874" y="54011"/>
                          <a:pt x="32204" y="54011"/>
                        </a:cubicBezTo>
                        <a:lnTo>
                          <a:pt x="35310" y="54011"/>
                        </a:lnTo>
                        <a:cubicBezTo>
                          <a:pt x="45639" y="54011"/>
                          <a:pt x="54011" y="45639"/>
                          <a:pt x="54011" y="35310"/>
                        </a:cubicBezTo>
                        <a:lnTo>
                          <a:pt x="54011" y="32204"/>
                        </a:lnTo>
                        <a:cubicBezTo>
                          <a:pt x="54011" y="21875"/>
                          <a:pt x="45639" y="13503"/>
                          <a:pt x="35310" y="13503"/>
                        </a:cubicBezTo>
                        <a:lnTo>
                          <a:pt x="32204" y="13503"/>
                        </a:lnTo>
                        <a:close/>
                      </a:path>
                    </a:pathLst>
                  </a:custGeom>
                  <a:solidFill>
                    <a:srgbClr val="009CD6"/>
                  </a:solidFill>
                  <a:ln w="6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Avenir Next LT Pro" panose="020B0504020202020204" pitchFamily="34" charset="0"/>
                    </a:endParaRPr>
                  </a:p>
                </p:txBody>
              </p:sp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EBDE44C9-313C-3C93-05E3-DFB36337A6E1}"/>
                      </a:ext>
                    </a:extLst>
                  </p:cNvPr>
                  <p:cNvSpPr/>
                  <p:nvPr/>
                </p:nvSpPr>
                <p:spPr>
                  <a:xfrm>
                    <a:off x="2986276" y="3934994"/>
                    <a:ext cx="67446" cy="67108"/>
                  </a:xfrm>
                  <a:custGeom>
                    <a:avLst/>
                    <a:gdLst>
                      <a:gd name="connsiteX0" fmla="*/ 52121 w 67446"/>
                      <a:gd name="connsiteY0" fmla="*/ 67109 h 67108"/>
                      <a:gd name="connsiteX1" fmla="*/ 15326 w 67446"/>
                      <a:gd name="connsiteY1" fmla="*/ 67109 h 67108"/>
                      <a:gd name="connsiteX2" fmla="*/ 0 w 67446"/>
                      <a:gd name="connsiteY2" fmla="*/ 51783 h 67108"/>
                      <a:gd name="connsiteX3" fmla="*/ 0 w 67446"/>
                      <a:gd name="connsiteY3" fmla="*/ 15326 h 67108"/>
                      <a:gd name="connsiteX4" fmla="*/ 15326 w 67446"/>
                      <a:gd name="connsiteY4" fmla="*/ 0 h 67108"/>
                      <a:gd name="connsiteX5" fmla="*/ 52121 w 67446"/>
                      <a:gd name="connsiteY5" fmla="*/ 0 h 67108"/>
                      <a:gd name="connsiteX6" fmla="*/ 67446 w 67446"/>
                      <a:gd name="connsiteY6" fmla="*/ 15326 h 67108"/>
                      <a:gd name="connsiteX7" fmla="*/ 67446 w 67446"/>
                      <a:gd name="connsiteY7" fmla="*/ 51783 h 67108"/>
                      <a:gd name="connsiteX8" fmla="*/ 52121 w 67446"/>
                      <a:gd name="connsiteY8" fmla="*/ 67109 h 67108"/>
                      <a:gd name="connsiteX9" fmla="*/ 15326 w 67446"/>
                      <a:gd name="connsiteY9" fmla="*/ 13435 h 67108"/>
                      <a:gd name="connsiteX10" fmla="*/ 13503 w 67446"/>
                      <a:gd name="connsiteY10" fmla="*/ 15258 h 67108"/>
                      <a:gd name="connsiteX11" fmla="*/ 13503 w 67446"/>
                      <a:gd name="connsiteY11" fmla="*/ 51716 h 67108"/>
                      <a:gd name="connsiteX12" fmla="*/ 15326 w 67446"/>
                      <a:gd name="connsiteY12" fmla="*/ 53538 h 67108"/>
                      <a:gd name="connsiteX13" fmla="*/ 52121 w 67446"/>
                      <a:gd name="connsiteY13" fmla="*/ 53538 h 67108"/>
                      <a:gd name="connsiteX14" fmla="*/ 53944 w 67446"/>
                      <a:gd name="connsiteY14" fmla="*/ 51716 h 67108"/>
                      <a:gd name="connsiteX15" fmla="*/ 53944 w 67446"/>
                      <a:gd name="connsiteY15" fmla="*/ 15258 h 67108"/>
                      <a:gd name="connsiteX16" fmla="*/ 52121 w 67446"/>
                      <a:gd name="connsiteY16" fmla="*/ 13435 h 67108"/>
                      <a:gd name="connsiteX17" fmla="*/ 15326 w 67446"/>
                      <a:gd name="connsiteY17" fmla="*/ 13435 h 67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7446" h="67108">
                        <a:moveTo>
                          <a:pt x="52121" y="67109"/>
                        </a:moveTo>
                        <a:lnTo>
                          <a:pt x="15326" y="67109"/>
                        </a:lnTo>
                        <a:cubicBezTo>
                          <a:pt x="6886" y="67109"/>
                          <a:pt x="0" y="60222"/>
                          <a:pt x="0" y="51783"/>
                        </a:cubicBezTo>
                        <a:lnTo>
                          <a:pt x="0" y="15326"/>
                        </a:lnTo>
                        <a:cubicBezTo>
                          <a:pt x="0" y="6886"/>
                          <a:pt x="6886" y="0"/>
                          <a:pt x="15326" y="0"/>
                        </a:cubicBezTo>
                        <a:lnTo>
                          <a:pt x="52121" y="0"/>
                        </a:lnTo>
                        <a:cubicBezTo>
                          <a:pt x="60560" y="0"/>
                          <a:pt x="67446" y="6886"/>
                          <a:pt x="67446" y="15326"/>
                        </a:cubicBezTo>
                        <a:lnTo>
                          <a:pt x="67446" y="51783"/>
                        </a:lnTo>
                        <a:cubicBezTo>
                          <a:pt x="67446" y="60222"/>
                          <a:pt x="60560" y="67109"/>
                          <a:pt x="52121" y="67109"/>
                        </a:cubicBezTo>
                        <a:close/>
                        <a:moveTo>
                          <a:pt x="15326" y="13435"/>
                        </a:moveTo>
                        <a:cubicBezTo>
                          <a:pt x="14313" y="13435"/>
                          <a:pt x="13503" y="14245"/>
                          <a:pt x="13503" y="15258"/>
                        </a:cubicBezTo>
                        <a:lnTo>
                          <a:pt x="13503" y="51716"/>
                        </a:lnTo>
                        <a:cubicBezTo>
                          <a:pt x="13503" y="52728"/>
                          <a:pt x="14313" y="53538"/>
                          <a:pt x="15326" y="53538"/>
                        </a:cubicBezTo>
                        <a:lnTo>
                          <a:pt x="52121" y="53538"/>
                        </a:lnTo>
                        <a:cubicBezTo>
                          <a:pt x="53133" y="53538"/>
                          <a:pt x="53944" y="52728"/>
                          <a:pt x="53944" y="51716"/>
                        </a:cubicBezTo>
                        <a:lnTo>
                          <a:pt x="53944" y="15258"/>
                        </a:lnTo>
                        <a:cubicBezTo>
                          <a:pt x="53944" y="14245"/>
                          <a:pt x="53066" y="13435"/>
                          <a:pt x="52121" y="13435"/>
                        </a:cubicBezTo>
                        <a:lnTo>
                          <a:pt x="15326" y="13435"/>
                        </a:lnTo>
                        <a:close/>
                      </a:path>
                    </a:pathLst>
                  </a:custGeom>
                  <a:solidFill>
                    <a:srgbClr val="009CD6"/>
                  </a:solidFill>
                  <a:ln w="6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Avenir Next LT Pro" panose="020B0504020202020204" pitchFamily="34" charset="0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5440CDFB-09E1-2AA6-291E-04756D9795B2}"/>
                      </a:ext>
                    </a:extLst>
                  </p:cNvPr>
                  <p:cNvSpPr/>
                  <p:nvPr/>
                </p:nvSpPr>
                <p:spPr>
                  <a:xfrm>
                    <a:off x="2905226" y="4035303"/>
                    <a:ext cx="75227" cy="68070"/>
                  </a:xfrm>
                  <a:custGeom>
                    <a:avLst/>
                    <a:gdLst>
                      <a:gd name="connsiteX0" fmla="*/ 68493 w 75227"/>
                      <a:gd name="connsiteY0" fmla="*/ 68071 h 68070"/>
                      <a:gd name="connsiteX1" fmla="*/ 6718 w 75227"/>
                      <a:gd name="connsiteY1" fmla="*/ 68071 h 68070"/>
                      <a:gd name="connsiteX2" fmla="*/ 911 w 75227"/>
                      <a:gd name="connsiteY2" fmla="*/ 64695 h 68070"/>
                      <a:gd name="connsiteX3" fmla="*/ 911 w 75227"/>
                      <a:gd name="connsiteY3" fmla="*/ 57944 h 68070"/>
                      <a:gd name="connsiteX4" fmla="*/ 31765 w 75227"/>
                      <a:gd name="connsiteY4" fmla="*/ 3190 h 68070"/>
                      <a:gd name="connsiteX5" fmla="*/ 43513 w 75227"/>
                      <a:gd name="connsiteY5" fmla="*/ 3190 h 68070"/>
                      <a:gd name="connsiteX6" fmla="*/ 74366 w 75227"/>
                      <a:gd name="connsiteY6" fmla="*/ 57944 h 68070"/>
                      <a:gd name="connsiteX7" fmla="*/ 74366 w 75227"/>
                      <a:gd name="connsiteY7" fmla="*/ 64695 h 68070"/>
                      <a:gd name="connsiteX8" fmla="*/ 68560 w 75227"/>
                      <a:gd name="connsiteY8" fmla="*/ 68071 h 68070"/>
                      <a:gd name="connsiteX9" fmla="*/ 18330 w 75227"/>
                      <a:gd name="connsiteY9" fmla="*/ 54568 h 68070"/>
                      <a:gd name="connsiteX10" fmla="*/ 56948 w 75227"/>
                      <a:gd name="connsiteY10" fmla="*/ 54568 h 68070"/>
                      <a:gd name="connsiteX11" fmla="*/ 37639 w 75227"/>
                      <a:gd name="connsiteY11" fmla="*/ 20339 h 68070"/>
                      <a:gd name="connsiteX12" fmla="*/ 18330 w 75227"/>
                      <a:gd name="connsiteY12" fmla="*/ 54568 h 68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5227" h="68070">
                        <a:moveTo>
                          <a:pt x="68493" y="68071"/>
                        </a:moveTo>
                        <a:lnTo>
                          <a:pt x="6718" y="68071"/>
                        </a:lnTo>
                        <a:cubicBezTo>
                          <a:pt x="4287" y="68071"/>
                          <a:pt x="2127" y="66788"/>
                          <a:pt x="911" y="64695"/>
                        </a:cubicBezTo>
                        <a:cubicBezTo>
                          <a:pt x="-304" y="62602"/>
                          <a:pt x="-304" y="60037"/>
                          <a:pt x="911" y="57944"/>
                        </a:cubicBezTo>
                        <a:lnTo>
                          <a:pt x="31765" y="3190"/>
                        </a:lnTo>
                        <a:cubicBezTo>
                          <a:pt x="34128" y="-1063"/>
                          <a:pt x="41150" y="-1063"/>
                          <a:pt x="43513" y="3190"/>
                        </a:cubicBezTo>
                        <a:lnTo>
                          <a:pt x="74366" y="57944"/>
                        </a:lnTo>
                        <a:cubicBezTo>
                          <a:pt x="75514" y="60037"/>
                          <a:pt x="75514" y="62602"/>
                          <a:pt x="74366" y="64695"/>
                        </a:cubicBezTo>
                        <a:cubicBezTo>
                          <a:pt x="73151" y="66788"/>
                          <a:pt x="70923" y="68071"/>
                          <a:pt x="68560" y="68071"/>
                        </a:cubicBezTo>
                        <a:close/>
                        <a:moveTo>
                          <a:pt x="18330" y="54568"/>
                        </a:moveTo>
                        <a:lnTo>
                          <a:pt x="56948" y="54568"/>
                        </a:lnTo>
                        <a:lnTo>
                          <a:pt x="37639" y="20339"/>
                        </a:lnTo>
                        <a:lnTo>
                          <a:pt x="18330" y="54568"/>
                        </a:lnTo>
                        <a:close/>
                      </a:path>
                    </a:pathLst>
                  </a:custGeom>
                  <a:solidFill>
                    <a:srgbClr val="009CD6"/>
                  </a:solidFill>
                  <a:ln w="6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Avenir Next LT Pro" panose="020B0504020202020204" pitchFamily="34" charset="0"/>
                    </a:endParaRPr>
                  </a:p>
                </p:txBody>
              </p: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F9A55392-CAA5-4FC8-0E9B-B4379FA900B6}"/>
                      </a:ext>
                    </a:extLst>
                  </p:cNvPr>
                  <p:cNvSpPr/>
                  <p:nvPr/>
                </p:nvSpPr>
                <p:spPr>
                  <a:xfrm>
                    <a:off x="2979423" y="4035928"/>
                    <a:ext cx="74332" cy="66636"/>
                  </a:xfrm>
                  <a:custGeom>
                    <a:avLst/>
                    <a:gdLst>
                      <a:gd name="connsiteX0" fmla="*/ 52357 w 74332"/>
                      <a:gd name="connsiteY0" fmla="*/ 66636 h 66636"/>
                      <a:gd name="connsiteX1" fmla="*/ 21976 w 74332"/>
                      <a:gd name="connsiteY1" fmla="*/ 66636 h 66636"/>
                      <a:gd name="connsiteX2" fmla="*/ 16102 w 74332"/>
                      <a:gd name="connsiteY2" fmla="*/ 63261 h 66636"/>
                      <a:gd name="connsiteX3" fmla="*/ 911 w 74332"/>
                      <a:gd name="connsiteY3" fmla="*/ 36660 h 66636"/>
                      <a:gd name="connsiteX4" fmla="*/ 911 w 74332"/>
                      <a:gd name="connsiteY4" fmla="*/ 29976 h 66636"/>
                      <a:gd name="connsiteX5" fmla="*/ 16102 w 74332"/>
                      <a:gd name="connsiteY5" fmla="*/ 3376 h 66636"/>
                      <a:gd name="connsiteX6" fmla="*/ 21976 w 74332"/>
                      <a:gd name="connsiteY6" fmla="*/ 0 h 66636"/>
                      <a:gd name="connsiteX7" fmla="*/ 52357 w 74332"/>
                      <a:gd name="connsiteY7" fmla="*/ 0 h 66636"/>
                      <a:gd name="connsiteX8" fmla="*/ 58231 w 74332"/>
                      <a:gd name="connsiteY8" fmla="*/ 3376 h 66636"/>
                      <a:gd name="connsiteX9" fmla="*/ 73421 w 74332"/>
                      <a:gd name="connsiteY9" fmla="*/ 29976 h 66636"/>
                      <a:gd name="connsiteX10" fmla="*/ 73421 w 74332"/>
                      <a:gd name="connsiteY10" fmla="*/ 36660 h 66636"/>
                      <a:gd name="connsiteX11" fmla="*/ 58231 w 74332"/>
                      <a:gd name="connsiteY11" fmla="*/ 63261 h 66636"/>
                      <a:gd name="connsiteX12" fmla="*/ 52357 w 74332"/>
                      <a:gd name="connsiteY12" fmla="*/ 66636 h 66636"/>
                      <a:gd name="connsiteX13" fmla="*/ 25892 w 74332"/>
                      <a:gd name="connsiteY13" fmla="*/ 53133 h 66636"/>
                      <a:gd name="connsiteX14" fmla="*/ 48441 w 74332"/>
                      <a:gd name="connsiteY14" fmla="*/ 53133 h 66636"/>
                      <a:gd name="connsiteX15" fmla="*/ 59783 w 74332"/>
                      <a:gd name="connsiteY15" fmla="*/ 33284 h 66636"/>
                      <a:gd name="connsiteX16" fmla="*/ 48441 w 74332"/>
                      <a:gd name="connsiteY16" fmla="*/ 13435 h 66636"/>
                      <a:gd name="connsiteX17" fmla="*/ 25892 w 74332"/>
                      <a:gd name="connsiteY17" fmla="*/ 13435 h 66636"/>
                      <a:gd name="connsiteX18" fmla="*/ 14549 w 74332"/>
                      <a:gd name="connsiteY18" fmla="*/ 33284 h 66636"/>
                      <a:gd name="connsiteX19" fmla="*/ 25892 w 74332"/>
                      <a:gd name="connsiteY19" fmla="*/ 53133 h 666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4332" h="66636">
                        <a:moveTo>
                          <a:pt x="52357" y="66636"/>
                        </a:moveTo>
                        <a:lnTo>
                          <a:pt x="21976" y="66636"/>
                        </a:lnTo>
                        <a:cubicBezTo>
                          <a:pt x="19545" y="66636"/>
                          <a:pt x="17317" y="65353"/>
                          <a:pt x="16102" y="63261"/>
                        </a:cubicBezTo>
                        <a:lnTo>
                          <a:pt x="911" y="36660"/>
                        </a:lnTo>
                        <a:cubicBezTo>
                          <a:pt x="-304" y="34567"/>
                          <a:pt x="-304" y="32069"/>
                          <a:pt x="911" y="29976"/>
                        </a:cubicBezTo>
                        <a:lnTo>
                          <a:pt x="16102" y="3376"/>
                        </a:lnTo>
                        <a:cubicBezTo>
                          <a:pt x="17317" y="1283"/>
                          <a:pt x="19545" y="0"/>
                          <a:pt x="21976" y="0"/>
                        </a:cubicBezTo>
                        <a:lnTo>
                          <a:pt x="52357" y="0"/>
                        </a:lnTo>
                        <a:cubicBezTo>
                          <a:pt x="54787" y="0"/>
                          <a:pt x="57015" y="1283"/>
                          <a:pt x="58231" y="3376"/>
                        </a:cubicBezTo>
                        <a:lnTo>
                          <a:pt x="73421" y="29976"/>
                        </a:lnTo>
                        <a:cubicBezTo>
                          <a:pt x="74637" y="32069"/>
                          <a:pt x="74637" y="34567"/>
                          <a:pt x="73421" y="36660"/>
                        </a:cubicBezTo>
                        <a:lnTo>
                          <a:pt x="58231" y="63261"/>
                        </a:lnTo>
                        <a:cubicBezTo>
                          <a:pt x="57015" y="65353"/>
                          <a:pt x="54787" y="66636"/>
                          <a:pt x="52357" y="66636"/>
                        </a:cubicBezTo>
                        <a:close/>
                        <a:moveTo>
                          <a:pt x="25892" y="53133"/>
                        </a:moveTo>
                        <a:lnTo>
                          <a:pt x="48441" y="53133"/>
                        </a:lnTo>
                        <a:lnTo>
                          <a:pt x="59783" y="33284"/>
                        </a:lnTo>
                        <a:lnTo>
                          <a:pt x="48441" y="13435"/>
                        </a:lnTo>
                        <a:lnTo>
                          <a:pt x="25892" y="13435"/>
                        </a:lnTo>
                        <a:lnTo>
                          <a:pt x="14549" y="33284"/>
                        </a:lnTo>
                        <a:lnTo>
                          <a:pt x="25892" y="53133"/>
                        </a:lnTo>
                        <a:close/>
                      </a:path>
                    </a:pathLst>
                  </a:custGeom>
                  <a:solidFill>
                    <a:srgbClr val="009CD6"/>
                  </a:solidFill>
                  <a:ln w="67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GB">
                      <a:latin typeface="Avenir Next LT Pro" panose="020B0504020202020204" pitchFamily="34" charset="0"/>
                    </a:endParaRPr>
                  </a:p>
                </p:txBody>
              </p:sp>
            </p:grp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E47A02E3-3899-217C-E3D5-3C0B0119E07D}"/>
                    </a:ext>
                  </a:extLst>
                </p:cNvPr>
                <p:cNvSpPr/>
                <p:nvPr/>
              </p:nvSpPr>
              <p:spPr>
                <a:xfrm>
                  <a:off x="2072243" y="4313817"/>
                  <a:ext cx="144139" cy="68611"/>
                </a:xfrm>
                <a:prstGeom prst="rect">
                  <a:avLst/>
                </a:prstGeom>
                <a:solidFill>
                  <a:srgbClr val="F0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Avenir Next LT Pro" panose="020B0504020202020204" pitchFamily="34" charset="0"/>
                  </a:endParaRPr>
                </a:p>
              </p:txBody>
            </p:sp>
          </p:grp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A0749C6-62AC-5B0C-E24B-FA0F2702B43E}"/>
                  </a:ext>
                </a:extLst>
              </p:cNvPr>
              <p:cNvSpPr/>
              <p:nvPr/>
            </p:nvSpPr>
            <p:spPr>
              <a:xfrm>
                <a:off x="1973225" y="4284356"/>
                <a:ext cx="290285" cy="147795"/>
              </a:xfrm>
              <a:custGeom>
                <a:avLst/>
                <a:gdLst>
                  <a:gd name="connsiteX0" fmla="*/ 116259 w 290285"/>
                  <a:gd name="connsiteY0" fmla="*/ 147728 h 147795"/>
                  <a:gd name="connsiteX1" fmla="*/ 95330 w 290285"/>
                  <a:gd name="connsiteY1" fmla="*/ 143002 h 147795"/>
                  <a:gd name="connsiteX2" fmla="*/ 10937 w 290285"/>
                  <a:gd name="connsiteY2" fmla="*/ 103169 h 147795"/>
                  <a:gd name="connsiteX3" fmla="*/ 0 w 290285"/>
                  <a:gd name="connsiteY3" fmla="*/ 85886 h 147795"/>
                  <a:gd name="connsiteX4" fmla="*/ 0 w 290285"/>
                  <a:gd name="connsiteY4" fmla="*/ 19114 h 147795"/>
                  <a:gd name="connsiteX5" fmla="*/ 6211 w 290285"/>
                  <a:gd name="connsiteY5" fmla="*/ 5004 h 147795"/>
                  <a:gd name="connsiteX6" fmla="*/ 20862 w 290285"/>
                  <a:gd name="connsiteY6" fmla="*/ 76 h 147795"/>
                  <a:gd name="connsiteX7" fmla="*/ 82299 w 290285"/>
                  <a:gd name="connsiteY7" fmla="*/ 24246 h 147795"/>
                  <a:gd name="connsiteX8" fmla="*/ 133812 w 290285"/>
                  <a:gd name="connsiteY8" fmla="*/ 24246 h 147795"/>
                  <a:gd name="connsiteX9" fmla="*/ 184448 w 290285"/>
                  <a:gd name="connsiteY9" fmla="*/ 70628 h 147795"/>
                  <a:gd name="connsiteX10" fmla="*/ 247236 w 290285"/>
                  <a:gd name="connsiteY10" fmla="*/ 49091 h 147795"/>
                  <a:gd name="connsiteX11" fmla="*/ 283626 w 290285"/>
                  <a:gd name="connsiteY11" fmla="*/ 59825 h 147795"/>
                  <a:gd name="connsiteX12" fmla="*/ 289972 w 290285"/>
                  <a:gd name="connsiteY12" fmla="*/ 77581 h 147795"/>
                  <a:gd name="connsiteX13" fmla="*/ 277684 w 290285"/>
                  <a:gd name="connsiteY13" fmla="*/ 92299 h 147795"/>
                  <a:gd name="connsiteX14" fmla="*/ 133070 w 290285"/>
                  <a:gd name="connsiteY14" fmla="*/ 144825 h 147795"/>
                  <a:gd name="connsiteX15" fmla="*/ 116259 w 290285"/>
                  <a:gd name="connsiteY15" fmla="*/ 147796 h 147795"/>
                  <a:gd name="connsiteX16" fmla="*/ 19106 w 290285"/>
                  <a:gd name="connsiteY16" fmla="*/ 13511 h 147795"/>
                  <a:gd name="connsiteX17" fmla="*/ 15326 w 290285"/>
                  <a:gd name="connsiteY17" fmla="*/ 14996 h 147795"/>
                  <a:gd name="connsiteX18" fmla="*/ 13503 w 290285"/>
                  <a:gd name="connsiteY18" fmla="*/ 19182 h 147795"/>
                  <a:gd name="connsiteX19" fmla="*/ 13503 w 290285"/>
                  <a:gd name="connsiteY19" fmla="*/ 85953 h 147795"/>
                  <a:gd name="connsiteX20" fmla="*/ 16676 w 290285"/>
                  <a:gd name="connsiteY20" fmla="*/ 91017 h 147795"/>
                  <a:gd name="connsiteX21" fmla="*/ 101068 w 290285"/>
                  <a:gd name="connsiteY21" fmla="*/ 130850 h 147795"/>
                  <a:gd name="connsiteX22" fmla="*/ 128411 w 290285"/>
                  <a:gd name="connsiteY22" fmla="*/ 132133 h 147795"/>
                  <a:gd name="connsiteX23" fmla="*/ 273026 w 290285"/>
                  <a:gd name="connsiteY23" fmla="*/ 79607 h 147795"/>
                  <a:gd name="connsiteX24" fmla="*/ 276672 w 290285"/>
                  <a:gd name="connsiteY24" fmla="*/ 75219 h 147795"/>
                  <a:gd name="connsiteX25" fmla="*/ 274916 w 290285"/>
                  <a:gd name="connsiteY25" fmla="*/ 70155 h 147795"/>
                  <a:gd name="connsiteX26" fmla="*/ 249531 w 290285"/>
                  <a:gd name="connsiteY26" fmla="*/ 62458 h 147795"/>
                  <a:gd name="connsiteX27" fmla="*/ 181072 w 290285"/>
                  <a:gd name="connsiteY27" fmla="*/ 86696 h 147795"/>
                  <a:gd name="connsiteX28" fmla="*/ 179654 w 290285"/>
                  <a:gd name="connsiteY28" fmla="*/ 87168 h 147795"/>
                  <a:gd name="connsiteX29" fmla="*/ 178169 w 290285"/>
                  <a:gd name="connsiteY29" fmla="*/ 87303 h 147795"/>
                  <a:gd name="connsiteX30" fmla="*/ 80274 w 290285"/>
                  <a:gd name="connsiteY30" fmla="*/ 87303 h 147795"/>
                  <a:gd name="connsiteX31" fmla="*/ 73523 w 290285"/>
                  <a:gd name="connsiteY31" fmla="*/ 80552 h 147795"/>
                  <a:gd name="connsiteX32" fmla="*/ 80274 w 290285"/>
                  <a:gd name="connsiteY32" fmla="*/ 73801 h 147795"/>
                  <a:gd name="connsiteX33" fmla="*/ 171215 w 290285"/>
                  <a:gd name="connsiteY33" fmla="*/ 73801 h 147795"/>
                  <a:gd name="connsiteX34" fmla="*/ 133880 w 290285"/>
                  <a:gd name="connsiteY34" fmla="*/ 37883 h 147795"/>
                  <a:gd name="connsiteX35" fmla="*/ 80274 w 290285"/>
                  <a:gd name="connsiteY35" fmla="*/ 37883 h 147795"/>
                  <a:gd name="connsiteX36" fmla="*/ 76493 w 290285"/>
                  <a:gd name="connsiteY36" fmla="*/ 36736 h 147795"/>
                  <a:gd name="connsiteX37" fmla="*/ 19579 w 290285"/>
                  <a:gd name="connsiteY37" fmla="*/ 13646 h 147795"/>
                  <a:gd name="connsiteX38" fmla="*/ 19039 w 290285"/>
                  <a:gd name="connsiteY38" fmla="*/ 13646 h 147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90285" h="147795">
                    <a:moveTo>
                      <a:pt x="116259" y="147728"/>
                    </a:moveTo>
                    <a:cubicBezTo>
                      <a:pt x="109102" y="147728"/>
                      <a:pt x="102013" y="146175"/>
                      <a:pt x="95330" y="143002"/>
                    </a:cubicBezTo>
                    <a:lnTo>
                      <a:pt x="10937" y="103169"/>
                    </a:lnTo>
                    <a:cubicBezTo>
                      <a:pt x="4321" y="100064"/>
                      <a:pt x="0" y="93245"/>
                      <a:pt x="0" y="85886"/>
                    </a:cubicBezTo>
                    <a:lnTo>
                      <a:pt x="0" y="19114"/>
                    </a:lnTo>
                    <a:cubicBezTo>
                      <a:pt x="0" y="13713"/>
                      <a:pt x="2295" y="8582"/>
                      <a:pt x="6211" y="5004"/>
                    </a:cubicBezTo>
                    <a:cubicBezTo>
                      <a:pt x="10195" y="1358"/>
                      <a:pt x="15528" y="-397"/>
                      <a:pt x="20862" y="76"/>
                    </a:cubicBezTo>
                    <a:cubicBezTo>
                      <a:pt x="40508" y="1899"/>
                      <a:pt x="60087" y="9595"/>
                      <a:pt x="82299" y="24246"/>
                    </a:cubicBezTo>
                    <a:lnTo>
                      <a:pt x="133812" y="24246"/>
                    </a:lnTo>
                    <a:cubicBezTo>
                      <a:pt x="161358" y="24246"/>
                      <a:pt x="180802" y="42474"/>
                      <a:pt x="184448" y="70628"/>
                    </a:cubicBezTo>
                    <a:cubicBezTo>
                      <a:pt x="200178" y="64281"/>
                      <a:pt x="232923" y="51521"/>
                      <a:pt x="247236" y="49091"/>
                    </a:cubicBezTo>
                    <a:cubicBezTo>
                      <a:pt x="264924" y="46052"/>
                      <a:pt x="276469" y="53749"/>
                      <a:pt x="283626" y="59825"/>
                    </a:cubicBezTo>
                    <a:cubicBezTo>
                      <a:pt x="288824" y="64214"/>
                      <a:pt x="291187" y="70830"/>
                      <a:pt x="289972" y="77581"/>
                    </a:cubicBezTo>
                    <a:cubicBezTo>
                      <a:pt x="288757" y="84400"/>
                      <a:pt x="284166" y="89936"/>
                      <a:pt x="277684" y="92299"/>
                    </a:cubicBezTo>
                    <a:lnTo>
                      <a:pt x="133070" y="144825"/>
                    </a:lnTo>
                    <a:cubicBezTo>
                      <a:pt x="127601" y="146783"/>
                      <a:pt x="121930" y="147796"/>
                      <a:pt x="116259" y="147796"/>
                    </a:cubicBezTo>
                    <a:close/>
                    <a:moveTo>
                      <a:pt x="19106" y="13511"/>
                    </a:moveTo>
                    <a:cubicBezTo>
                      <a:pt x="17689" y="13511"/>
                      <a:pt x="16406" y="14051"/>
                      <a:pt x="15326" y="14996"/>
                    </a:cubicBezTo>
                    <a:cubicBezTo>
                      <a:pt x="14178" y="16076"/>
                      <a:pt x="13503" y="17562"/>
                      <a:pt x="13503" y="19182"/>
                    </a:cubicBezTo>
                    <a:lnTo>
                      <a:pt x="13503" y="85953"/>
                    </a:lnTo>
                    <a:cubicBezTo>
                      <a:pt x="13503" y="88114"/>
                      <a:pt x="14786" y="90139"/>
                      <a:pt x="16676" y="91017"/>
                    </a:cubicBezTo>
                    <a:lnTo>
                      <a:pt x="101068" y="130850"/>
                    </a:lnTo>
                    <a:cubicBezTo>
                      <a:pt x="109710" y="134901"/>
                      <a:pt x="119432" y="135373"/>
                      <a:pt x="128411" y="132133"/>
                    </a:cubicBezTo>
                    <a:lnTo>
                      <a:pt x="273026" y="79607"/>
                    </a:lnTo>
                    <a:cubicBezTo>
                      <a:pt x="274916" y="78932"/>
                      <a:pt x="276267" y="77311"/>
                      <a:pt x="276672" y="75219"/>
                    </a:cubicBezTo>
                    <a:cubicBezTo>
                      <a:pt x="276807" y="74273"/>
                      <a:pt x="277009" y="71910"/>
                      <a:pt x="274916" y="70155"/>
                    </a:cubicBezTo>
                    <a:cubicBezTo>
                      <a:pt x="269043" y="65226"/>
                      <a:pt x="261481" y="60433"/>
                      <a:pt x="249531" y="62458"/>
                    </a:cubicBezTo>
                    <a:cubicBezTo>
                      <a:pt x="232653" y="65361"/>
                      <a:pt x="183975" y="85481"/>
                      <a:pt x="181072" y="86696"/>
                    </a:cubicBezTo>
                    <a:cubicBezTo>
                      <a:pt x="180599" y="86898"/>
                      <a:pt x="180127" y="87033"/>
                      <a:pt x="179654" y="87168"/>
                    </a:cubicBezTo>
                    <a:cubicBezTo>
                      <a:pt x="179182" y="87303"/>
                      <a:pt x="178642" y="87303"/>
                      <a:pt x="178169" y="87303"/>
                    </a:cubicBezTo>
                    <a:lnTo>
                      <a:pt x="80274" y="87303"/>
                    </a:lnTo>
                    <a:cubicBezTo>
                      <a:pt x="76561" y="87303"/>
                      <a:pt x="73523" y="84265"/>
                      <a:pt x="73523" y="80552"/>
                    </a:cubicBezTo>
                    <a:cubicBezTo>
                      <a:pt x="73523" y="76839"/>
                      <a:pt x="76561" y="73801"/>
                      <a:pt x="80274" y="73801"/>
                    </a:cubicBezTo>
                    <a:lnTo>
                      <a:pt x="171215" y="73801"/>
                    </a:lnTo>
                    <a:cubicBezTo>
                      <a:pt x="169122" y="55977"/>
                      <a:pt x="158590" y="37883"/>
                      <a:pt x="133880" y="37883"/>
                    </a:cubicBezTo>
                    <a:lnTo>
                      <a:pt x="80274" y="37883"/>
                    </a:lnTo>
                    <a:cubicBezTo>
                      <a:pt x="78924" y="37883"/>
                      <a:pt x="77641" y="37478"/>
                      <a:pt x="76493" y="36736"/>
                    </a:cubicBezTo>
                    <a:cubicBezTo>
                      <a:pt x="48948" y="18237"/>
                      <a:pt x="30854" y="14659"/>
                      <a:pt x="19579" y="13646"/>
                    </a:cubicBezTo>
                    <a:cubicBezTo>
                      <a:pt x="19376" y="13646"/>
                      <a:pt x="19241" y="13646"/>
                      <a:pt x="19039" y="13646"/>
                    </a:cubicBezTo>
                    <a:close/>
                  </a:path>
                </a:pathLst>
              </a:custGeom>
              <a:solidFill>
                <a:srgbClr val="009CD6"/>
              </a:solidFill>
              <a:ln w="673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Avenir Next LT Pro" panose="020B0504020202020204" pitchFamily="34" charset="0"/>
                </a:endParaRPr>
              </a:p>
            </p:txBody>
          </p:sp>
        </p:grp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90458D85-D91A-DF53-E1BB-96DA09AA2866}"/>
              </a:ext>
            </a:extLst>
          </p:cNvPr>
          <p:cNvSpPr txBox="1">
            <a:spLocks/>
          </p:cNvSpPr>
          <p:nvPr/>
        </p:nvSpPr>
        <p:spPr>
          <a:xfrm>
            <a:off x="8805530" y="1662108"/>
            <a:ext cx="2497549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600" b="0">
                <a:latin typeface="Avenir Next LT Pro" panose="020B0504020202020204" pitchFamily="34" charset="0"/>
              </a:rPr>
              <a:t>Policy and regulation</a:t>
            </a:r>
          </a:p>
          <a:p>
            <a:pPr>
              <a:lnSpc>
                <a:spcPct val="100000"/>
              </a:lnSpc>
            </a:pPr>
            <a:endParaRPr lang="en-GB" sz="1600" b="0">
              <a:latin typeface="Avenir Next LT Pro" panose="020B05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600" b="0">
                <a:latin typeface="Avenir Next LT Pro" panose="020B0504020202020204" pitchFamily="34" charset="0"/>
              </a:rPr>
              <a:t>Network infrastructure</a:t>
            </a:r>
          </a:p>
          <a:p>
            <a:pPr>
              <a:lnSpc>
                <a:spcPct val="100000"/>
              </a:lnSpc>
            </a:pPr>
            <a:r>
              <a:rPr lang="en-GB" sz="1600" b="0">
                <a:latin typeface="Avenir Next LT Pro" panose="020B05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600" b="0">
                <a:latin typeface="Avenir Next LT Pro" panose="020B0504020202020204" pitchFamily="34" charset="0"/>
              </a:rPr>
              <a:t>Spectrum management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349376EE-65B2-A9E6-AF53-58C30F1EF121}"/>
              </a:ext>
            </a:extLst>
          </p:cNvPr>
          <p:cNvSpPr txBox="1">
            <a:spLocks/>
          </p:cNvSpPr>
          <p:nvPr/>
        </p:nvSpPr>
        <p:spPr>
          <a:xfrm>
            <a:off x="8849202" y="3135716"/>
            <a:ext cx="2497549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600" b="0">
                <a:latin typeface="Avenir Next LT Pro" panose="020B0504020202020204" pitchFamily="34" charset="0"/>
              </a:rPr>
              <a:t>Cybersecurity</a:t>
            </a:r>
          </a:p>
          <a:p>
            <a:pPr>
              <a:lnSpc>
                <a:spcPct val="100000"/>
              </a:lnSpc>
            </a:pPr>
            <a:endParaRPr lang="en-GB" sz="1600" b="0">
              <a:latin typeface="Avenir Next LT Pro" panose="020B05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600" b="0">
                <a:latin typeface="Avenir Next LT Pro" panose="020B0504020202020204" pitchFamily="34" charset="0"/>
              </a:rPr>
              <a:t>Digital inclusion</a:t>
            </a:r>
          </a:p>
          <a:p>
            <a:pPr>
              <a:lnSpc>
                <a:spcPct val="100000"/>
              </a:lnSpc>
            </a:pPr>
            <a:r>
              <a:rPr lang="en-GB" sz="1600" b="0">
                <a:latin typeface="Avenir Next LT Pro" panose="020B05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600" b="0">
                <a:latin typeface="Avenir Next LT Pro" panose="020B0504020202020204" pitchFamily="34" charset="0"/>
              </a:rPr>
              <a:t>Digital services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4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93719-389F-9A3D-7665-3D629B4E0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">
            <a:extLst>
              <a:ext uri="{FF2B5EF4-FFF2-40B4-BE49-F238E27FC236}">
                <a16:creationId xmlns:a16="http://schemas.microsoft.com/office/drawing/2014/main" id="{0F2B80B6-3DCF-6B7E-FEAE-CD42595FE63C}"/>
              </a:ext>
            </a:extLst>
          </p:cNvPr>
          <p:cNvSpPr txBox="1"/>
          <p:nvPr/>
        </p:nvSpPr>
        <p:spPr>
          <a:xfrm>
            <a:off x="1043221" y="2304308"/>
            <a:ext cx="7420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CH" altLang="zh-CN" sz="5400" b="1" dirty="0">
                <a:latin typeface="Avenir Nxt2 W1G" panose="020B0503020202020204" pitchFamily="34" charset="0"/>
              </a:rPr>
              <a:t>Our training catalogue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9467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ITU Theme - White bg">
  <a:themeElements>
    <a:clrScheme name="ITU Template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00A3E0"/>
      </a:accent1>
      <a:accent2>
        <a:srgbClr val="757070"/>
      </a:accent2>
      <a:accent3>
        <a:srgbClr val="A5A5A5"/>
      </a:accent3>
      <a:accent4>
        <a:srgbClr val="595959"/>
      </a:accent4>
      <a:accent5>
        <a:srgbClr val="005EB8"/>
      </a:accent5>
      <a:accent6>
        <a:srgbClr val="9BE5FF"/>
      </a:accent6>
      <a:hlink>
        <a:srgbClr val="00A3E0"/>
      </a:hlink>
      <a:folHlink>
        <a:srgbClr val="00A3E0"/>
      </a:folHlink>
    </a:clrScheme>
    <a:fontScheme name="ITU Powerpoint Tempo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E61AAD99A901438D9BC061B6D8E5BF" ma:contentTypeVersion="4" ma:contentTypeDescription="Create a new document." ma:contentTypeScope="" ma:versionID="098befd53edc140e6a38b8b5e7e076b7">
  <xsd:schema xmlns:xsd="http://www.w3.org/2001/XMLSchema" xmlns:xs="http://www.w3.org/2001/XMLSchema" xmlns:p="http://schemas.microsoft.com/office/2006/metadata/properties" xmlns:ns2="7bbce149-ba0e-4c7d-b138-75737535ebd3" targetNamespace="http://schemas.microsoft.com/office/2006/metadata/properties" ma:root="true" ma:fieldsID="072f68eb08736e4a615e48af1997bbbd" ns2:_="">
    <xsd:import namespace="7bbce149-ba0e-4c7d-b138-75737535eb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ce149-ba0e-4c7d-b138-75737535eb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051E6D-1DE4-492E-B8BC-F2F050C96172}">
  <ds:schemaRefs>
    <ds:schemaRef ds:uri="7bbce149-ba0e-4c7d-b138-75737535eb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37B991C-795D-4F1C-80BF-725C2D6B7C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032AD3E-CDB0-41D4-9413-082B67BDB1E1}">
  <ds:schemaRefs>
    <ds:schemaRef ds:uri="http://www.w3.org/XML/1998/namespace"/>
    <ds:schemaRef ds:uri="http://purl.org/dc/dcmitype/"/>
    <ds:schemaRef ds:uri="http://purl.org/dc/terms/"/>
    <ds:schemaRef ds:uri="7bbce149-ba0e-4c7d-b138-75737535ebd3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555</Words>
  <Application>Microsoft Office PowerPoint</Application>
  <PresentationFormat>Widescreen</PresentationFormat>
  <Paragraphs>104</Paragraphs>
  <Slides>14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ITU Theme - White bg</vt:lpstr>
      <vt:lpstr>PowerPoint Presentation</vt:lpstr>
      <vt:lpstr>PowerPoint Presentation</vt:lpstr>
      <vt:lpstr>Comprehensive learning experience</vt:lpstr>
      <vt:lpstr>Top-quality learning</vt:lpstr>
      <vt:lpstr>PowerPoint Presentation</vt:lpstr>
      <vt:lpstr>Upcoming online instructor-led &amp; face-to-face courses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Célia Pellet</dc:creator>
  <cp:lastModifiedBy>Célia Pellet</cp:lastModifiedBy>
  <cp:revision>5</cp:revision>
  <dcterms:created xsi:type="dcterms:W3CDTF">2025-01-18T10:49:05Z</dcterms:created>
  <dcterms:modified xsi:type="dcterms:W3CDTF">2025-03-21T13:17:20Z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A07949C5-B229-4387-A2E0-999495AC248B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0x010100D1E61AAD99A901438D9BC061B6D8E5BF</vt:lpwstr>
  </property>
</Properties>
</file>