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4" r:id="rId4"/>
    <p:sldMasterId id="2147484251" r:id="rId5"/>
    <p:sldMasterId id="2147483661" r:id="rId6"/>
    <p:sldMasterId id="2147484312" r:id="rId7"/>
    <p:sldMasterId id="2147484655" r:id="rId8"/>
    <p:sldMasterId id="2147485013" r:id="rId9"/>
    <p:sldMasterId id="2147485021" r:id="rId10"/>
    <p:sldMasterId id="2147485029" r:id="rId11"/>
    <p:sldMasterId id="2147485057" r:id="rId12"/>
    <p:sldMasterId id="2147485064" r:id="rId13"/>
    <p:sldMasterId id="2147485096" r:id="rId14"/>
    <p:sldMasterId id="2147485103" r:id="rId15"/>
    <p:sldMasterId id="2147485125" r:id="rId16"/>
    <p:sldMasterId id="2147485139" r:id="rId17"/>
  </p:sldMasterIdLst>
  <p:notesMasterIdLst>
    <p:notesMasterId r:id="rId33"/>
  </p:notesMasterIdLst>
  <p:sldIdLst>
    <p:sldId id="2147481368" r:id="rId18"/>
    <p:sldId id="2147481232" r:id="rId19"/>
    <p:sldId id="2147481201" r:id="rId20"/>
    <p:sldId id="2750" r:id="rId21"/>
    <p:sldId id="2819" r:id="rId22"/>
    <p:sldId id="2825" r:id="rId23"/>
    <p:sldId id="2147481189" r:id="rId24"/>
    <p:sldId id="2147481193" r:id="rId25"/>
    <p:sldId id="2147481316" r:id="rId26"/>
    <p:sldId id="2147481346" r:id="rId27"/>
    <p:sldId id="2800" r:id="rId28"/>
    <p:sldId id="2738" r:id="rId29"/>
    <p:sldId id="2824" r:id="rId30"/>
    <p:sldId id="2147481218" r:id="rId31"/>
    <p:sldId id="214748131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E5B3875-5F4E-ED43-B555-131C4932B9B6}">
          <p14:sldIdLst>
            <p14:sldId id="2147481368"/>
          </p14:sldIdLst>
        </p14:section>
        <p14:section name="Section 1" id="{208AD71C-3EA3-A14A-9737-AE513CA724FE}">
          <p14:sldIdLst>
            <p14:sldId id="2147481232"/>
            <p14:sldId id="2147481201"/>
            <p14:sldId id="2750"/>
            <p14:sldId id="2819"/>
            <p14:sldId id="2825"/>
            <p14:sldId id="2147481189"/>
            <p14:sldId id="2147481193"/>
            <p14:sldId id="2147481316"/>
            <p14:sldId id="2147481346"/>
            <p14:sldId id="2800"/>
            <p14:sldId id="2738"/>
            <p14:sldId id="2824"/>
            <p14:sldId id="2147481218"/>
            <p14:sldId id="21474813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2ADD8B-BB8F-8F27-4EF1-E195322D3838}" name="Marika Popp - ESTDEV" initials="ME" userId="S::marika.popp_estdev.ee#ext#@gizonline.onmicrosoft.com::e5c2bb8f-4643-4662-ac3a-30be347c6af3" providerId="AD"/>
  <p188:author id="{D076F896-F8E9-3B8A-768B-FFE7B3CDF873}" name="David Manset" initials="DM" userId="S::dmanset@gnubila.onmicrosoft.com::91ed04a4-e243-4279-a50e-45d5688cfcf4" providerId="AD"/>
  <p188:author id="{3E8836C6-5D3A-FF47-5402-4719D74307F5}" name="Hauptmann, Nora GIZ" initials="HNG" userId="S::nora.hauptmann@giz.de::f4f79b9a-7b1b-4b70-9f6a-0021330c2ec8" providerId="AD"/>
  <p188:author id="{1751ADF5-1ACB-81E2-9FE1-4476DEC90AE6}" name="Blake, Skyler GIZ" initials="BS" userId="S::skyler.blake@giz.de::a74875e2-730d-4fee-8aa5-1472e1eeb6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31"/>
    <a:srgbClr val="89BE40"/>
    <a:srgbClr val="000000"/>
    <a:srgbClr val="FFB719"/>
    <a:srgbClr val="FBD305"/>
    <a:srgbClr val="E4F869"/>
    <a:srgbClr val="DFF1F7"/>
    <a:srgbClr val="0051A1"/>
    <a:srgbClr val="27BDE3"/>
    <a:srgbClr val="00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/>
    <p:restoredTop sz="84626"/>
  </p:normalViewPr>
  <p:slideViewPr>
    <p:cSldViewPr snapToGrid="0">
      <p:cViewPr varScale="1">
        <p:scale>
          <a:sx n="80" d="100"/>
          <a:sy n="80" d="100"/>
        </p:scale>
        <p:origin x="224" y="7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92" d="100"/>
          <a:sy n="192" d="100"/>
        </p:scale>
        <p:origin x="184" y="14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5466B-049F-344D-BDA5-6E4842848C3A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8B332-CFFE-ED43-A161-70FAB71A7F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64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B1F02-C579-4E5D-4DE2-C07EBB7A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2086F9-65B3-B14F-0070-6F370CBAF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4E811E-9657-9808-7ADB-41EC8F109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in 2015, the 17 UN </a:t>
            </a:r>
            <a:r>
              <a:rPr lang="fr-FR" dirty="0" err="1"/>
              <a:t>Sustainable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Goals (</a:t>
            </a:r>
            <a:r>
              <a:rPr lang="fr-FR" dirty="0" err="1"/>
              <a:t>SDGs</a:t>
            </a:r>
            <a:r>
              <a:rPr lang="fr-FR" dirty="0"/>
              <a:t>) and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targets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set for </a:t>
            </a:r>
            <a:r>
              <a:rPr lang="fr-FR" dirty="0" err="1"/>
              <a:t>implementation</a:t>
            </a:r>
            <a:r>
              <a:rPr lang="fr-FR" dirty="0"/>
              <a:t> by 2030.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however</a:t>
            </a:r>
            <a:r>
              <a:rPr lang="fr-FR" dirty="0"/>
              <a:t> </a:t>
            </a:r>
            <a:r>
              <a:rPr lang="fr-FR" dirty="0" err="1"/>
              <a:t>getting</a:t>
            </a:r>
            <a:r>
              <a:rPr lang="fr-FR" dirty="0"/>
              <a:t> </a:t>
            </a:r>
            <a:r>
              <a:rPr lang="fr-FR" dirty="0" err="1"/>
              <a:t>late</a:t>
            </a:r>
            <a:r>
              <a:rPr lang="fr-FR" dirty="0"/>
              <a:t>. </a:t>
            </a:r>
            <a:r>
              <a:rPr lang="fr-FR" dirty="0" err="1"/>
              <a:t>Today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15% of </a:t>
            </a:r>
            <a:r>
              <a:rPr lang="fr-FR" dirty="0" err="1"/>
              <a:t>them</a:t>
            </a:r>
            <a:r>
              <a:rPr lang="fr-FR" dirty="0"/>
              <a:t> are on </a:t>
            </a:r>
            <a:r>
              <a:rPr lang="fr-FR" dirty="0" err="1"/>
              <a:t>track</a:t>
            </a:r>
            <a:r>
              <a:rPr lang="fr-FR" dirty="0"/>
              <a:t>. </a:t>
            </a:r>
            <a:r>
              <a:rPr lang="fr-FR" dirty="0" err="1"/>
              <a:t>Having</a:t>
            </a:r>
            <a:r>
              <a:rPr lang="fr-FR" dirty="0"/>
              <a:t> </a:t>
            </a:r>
            <a:r>
              <a:rPr lang="fr-FR" dirty="0" err="1"/>
              <a:t>said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the UN system and </a:t>
            </a:r>
            <a:r>
              <a:rPr lang="fr-FR" dirty="0" err="1"/>
              <a:t>ecosystem</a:t>
            </a:r>
            <a:r>
              <a:rPr lang="fr-FR" dirty="0"/>
              <a:t> have </a:t>
            </a:r>
            <a:r>
              <a:rPr lang="fr-FR" dirty="0" err="1"/>
              <a:t>acknowledged</a:t>
            </a:r>
            <a:r>
              <a:rPr lang="fr-FR" dirty="0"/>
              <a:t> the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digital </a:t>
            </a:r>
            <a:r>
              <a:rPr lang="fr-FR" dirty="0" err="1"/>
              <a:t>directly</a:t>
            </a:r>
            <a:r>
              <a:rPr lang="fr-FR" dirty="0"/>
              <a:t> </a:t>
            </a:r>
            <a:r>
              <a:rPr lang="fr-FR" dirty="0" err="1"/>
              <a:t>benefits</a:t>
            </a:r>
            <a:r>
              <a:rPr lang="fr-FR" dirty="0"/>
              <a:t> 70% of </a:t>
            </a:r>
            <a:r>
              <a:rPr lang="fr-FR" dirty="0" err="1"/>
              <a:t>them</a:t>
            </a:r>
            <a:r>
              <a:rPr lang="fr-FR" dirty="0"/>
              <a:t> and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leveraged</a:t>
            </a:r>
            <a:r>
              <a:rPr lang="fr-FR" dirty="0"/>
              <a:t> in the </a:t>
            </a:r>
            <a:r>
              <a:rPr lang="fr-FR" dirty="0" err="1"/>
              <a:t>near</a:t>
            </a:r>
            <a:r>
              <a:rPr lang="fr-FR" dirty="0"/>
              <a:t> </a:t>
            </a:r>
            <a:r>
              <a:rPr lang="fr-FR" dirty="0" err="1"/>
              <a:t>future.l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802F08-D5E3-077D-DD0C-7714EAD42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8B332-CFFE-ED43-A161-70FAB71A7FE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04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45CE-59E4-4335-068B-50EC5130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63D929-A95B-73B7-A948-551DE6CD6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664186-D2D3-578C-6832-8E0564035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"</a:t>
            </a:r>
            <a:r>
              <a:rPr lang="fr-FR" dirty="0" err="1"/>
              <a:t>Today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therefore</a:t>
            </a:r>
            <a:r>
              <a:rPr lang="fr-FR" dirty="0"/>
              <a:t> stand at the intersection of the UN </a:t>
            </a:r>
            <a:r>
              <a:rPr lang="fr-FR" dirty="0" err="1"/>
              <a:t>SDGs</a:t>
            </a:r>
            <a:r>
              <a:rPr lang="fr-FR" dirty="0"/>
              <a:t>, and </a:t>
            </a:r>
            <a:r>
              <a:rPr lang="fr-FR" dirty="0" err="1"/>
              <a:t>witness</a:t>
            </a:r>
            <a:r>
              <a:rPr lang="fr-FR" dirty="0"/>
              <a:t> a massive push </a:t>
            </a:r>
            <a:r>
              <a:rPr lang="fr-FR" dirty="0" err="1"/>
              <a:t>worldwide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Digital Public </a:t>
            </a:r>
            <a:r>
              <a:rPr lang="fr-FR" dirty="0" err="1"/>
              <a:t>Goods</a:t>
            </a:r>
            <a:r>
              <a:rPr lang="fr-FR" dirty="0"/>
              <a:t> (</a:t>
            </a:r>
            <a:r>
              <a:rPr lang="fr-FR" dirty="0" err="1"/>
              <a:t>DPGs</a:t>
            </a:r>
            <a:r>
              <a:rPr lang="fr-FR" dirty="0"/>
              <a:t>), and Digital Public Infrastructure (</a:t>
            </a:r>
            <a:r>
              <a:rPr lang="fr-FR" dirty="0" err="1"/>
              <a:t>DPIs</a:t>
            </a:r>
            <a:r>
              <a:rPr lang="fr-FR" dirty="0"/>
              <a:t>) as the </a:t>
            </a:r>
            <a:r>
              <a:rPr lang="fr-FR" dirty="0" err="1"/>
              <a:t>cornerstones</a:t>
            </a:r>
            <a:r>
              <a:rPr lang="fr-FR" dirty="0"/>
              <a:t> of an inclusive, </a:t>
            </a:r>
            <a:r>
              <a:rPr lang="fr-FR" dirty="0" err="1"/>
              <a:t>sustainable</a:t>
            </a:r>
            <a:r>
              <a:rPr lang="fr-FR" dirty="0"/>
              <a:t> future. To </a:t>
            </a: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realize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ambitions, </a:t>
            </a:r>
            <a:r>
              <a:rPr lang="fr-FR" dirty="0" err="1"/>
              <a:t>we</a:t>
            </a:r>
            <a:r>
              <a:rPr lang="fr-FR" dirty="0"/>
              <a:t> must </a:t>
            </a:r>
            <a:r>
              <a:rPr lang="fr-FR" dirty="0" err="1"/>
              <a:t>embrace</a:t>
            </a:r>
            <a:r>
              <a:rPr lang="fr-FR" dirty="0"/>
              <a:t>, </a:t>
            </a:r>
            <a:r>
              <a:rPr lang="fr-FR" dirty="0" err="1"/>
              <a:t>teach</a:t>
            </a:r>
            <a:r>
              <a:rPr lang="fr-FR" dirty="0"/>
              <a:t>, </a:t>
            </a:r>
            <a:r>
              <a:rPr lang="fr-FR" dirty="0" err="1"/>
              <a:t>scale</a:t>
            </a:r>
            <a:r>
              <a:rPr lang="fr-FR" dirty="0"/>
              <a:t> and support open source technologies,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underlying</a:t>
            </a:r>
            <a:r>
              <a:rPr lang="fr-FR" dirty="0"/>
              <a:t> and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awaited</a:t>
            </a:r>
            <a:r>
              <a:rPr lang="fr-FR" dirty="0"/>
              <a:t> </a:t>
            </a:r>
            <a:r>
              <a:rPr lang="fr-FR" dirty="0" err="1"/>
              <a:t>transparency</a:t>
            </a:r>
            <a:r>
              <a:rPr lang="fr-FR" dirty="0"/>
              <a:t>, </a:t>
            </a:r>
            <a:r>
              <a:rPr lang="fr-FR" dirty="0" err="1"/>
              <a:t>accessibility</a:t>
            </a:r>
            <a:r>
              <a:rPr lang="fr-FR" dirty="0"/>
              <a:t>, and </a:t>
            </a:r>
            <a:r>
              <a:rPr lang="fr-FR" dirty="0" err="1"/>
              <a:t>scalabilityqualities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C18E2-C4BF-9904-C1D5-031FB669E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8B332-CFFE-ED43-A161-70FAB71A7FE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3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3FAE9-B9E5-C11F-7AD9-1A4DC0118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2CD3A2-4DF1-9260-F6C5-12F6DA143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CF045E-C9A7-7EB0-5BB7-C29DEF77A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/>
              <a:t>Open, free and </a:t>
            </a:r>
            <a:r>
              <a:rPr lang="fr-FR" sz="1200" err="1"/>
              <a:t>secure</a:t>
            </a:r>
            <a:r>
              <a:rPr lang="fr-FR" sz="1200"/>
              <a:t> digital future…</a:t>
            </a:r>
          </a:p>
          <a:p>
            <a:r>
              <a:rPr lang="fr-FR" sz="1200"/>
              <a:t>          </a:t>
            </a:r>
            <a:r>
              <a:rPr lang="fr-FR" sz="1200" err="1"/>
              <a:t>Improved</a:t>
            </a:r>
            <a:r>
              <a:rPr lang="fr-FR" sz="1200"/>
              <a:t> and innovative public services</a:t>
            </a:r>
          </a:p>
          <a:p>
            <a:r>
              <a:rPr lang="fr-FR" sz="1200" err="1"/>
              <a:t>Accelerate</a:t>
            </a:r>
            <a:r>
              <a:rPr lang="fr-FR" sz="1200"/>
              <a:t> digital </a:t>
            </a:r>
            <a:r>
              <a:rPr lang="fr-FR" sz="1200" err="1"/>
              <a:t>growth</a:t>
            </a:r>
            <a:r>
              <a:rPr lang="fr-FR" sz="1200"/>
              <a:t>…</a:t>
            </a:r>
          </a:p>
          <a:p>
            <a:r>
              <a:rPr lang="fr-FR" sz="1200"/>
              <a:t>          Transformative DPG solutions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fr-FR" sz="1200"/>
              <a:t>Inclusive Digital Public Infrastructures (DPI)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fr-FR" sz="1200" err="1"/>
              <a:t>Scaling</a:t>
            </a:r>
            <a:r>
              <a:rPr lang="fr-FR" sz="1200"/>
              <a:t> </a:t>
            </a:r>
            <a:r>
              <a:rPr lang="fr-FR" sz="1200" err="1"/>
              <a:t>technical</a:t>
            </a:r>
            <a:r>
              <a:rPr lang="fr-FR" sz="1200"/>
              <a:t> assistance</a:t>
            </a:r>
          </a:p>
          <a:p>
            <a:pPr marL="434340" indent="-342900">
              <a:buFont typeface="Arial" panose="020B0604020202020204" pitchFamily="34" charset="0"/>
              <a:buChar char="•"/>
            </a:pPr>
            <a:r>
              <a:rPr lang="fr-FR" sz="1200" err="1"/>
              <a:t>Deeper</a:t>
            </a:r>
            <a:r>
              <a:rPr lang="fr-FR" sz="1200"/>
              <a:t> </a:t>
            </a:r>
            <a:r>
              <a:rPr lang="fr-FR" sz="1200" err="1"/>
              <a:t>capacity</a:t>
            </a:r>
            <a:r>
              <a:rPr lang="fr-FR" sz="1200"/>
              <a:t> building</a:t>
            </a:r>
            <a:endParaRPr lang="fr-FR" sz="1000"/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199242-209A-3C94-2577-D7F6CF405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8591F-50F3-4C40-9DA2-D793276CC0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85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343F-F695-61A1-B308-882B5614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47B919-E038-B710-03F9-8E83B8028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6AF382-00A3-178B-F304-625B84608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0B3392-F3BD-03F1-502B-666ABDF6F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 bg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6622E0-A137-429D-BE75-779E322CE694}"/>
              </a:ext>
            </a:extLst>
          </p:cNvPr>
          <p:cNvSpPr/>
          <p:nvPr userDrawn="1"/>
        </p:nvSpPr>
        <p:spPr>
          <a:xfrm>
            <a:off x="10624088" y="6323308"/>
            <a:ext cx="1675861" cy="53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venir Nxt2 W1G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32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2846E-9D4C-584D-8DAD-14BDB84F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15C9D292-A04B-5B4F-AE15-D677C56A4EEB}" type="datetimeFigureOut">
              <a:rPr lang="en-US" smtClean="0"/>
              <a:pPr/>
              <a:t>3/24/25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8A8C8-C349-1444-9985-1DF007BF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E59E-B97B-694E-AF30-7A30AC9E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CD792078-1AB4-D74E-8C48-1FDA2DF02B8F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BB158-5D4B-C149-B21E-7EDA228AA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006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83484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/>
          <p:cNvSpPr>
            <a:spLocks noGrp="1"/>
          </p:cNvSpPr>
          <p:nvPr>
            <p:ph type="pic" sz="quarter" idx="19"/>
          </p:nvPr>
        </p:nvSpPr>
        <p:spPr>
          <a:xfrm>
            <a:off x="538163" y="1766888"/>
            <a:ext cx="2541599" cy="2733675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9" name="Bildplatzhalter 17"/>
          <p:cNvSpPr>
            <a:spLocks noGrp="1"/>
          </p:cNvSpPr>
          <p:nvPr>
            <p:ph type="pic" sz="quarter" idx="20"/>
          </p:nvPr>
        </p:nvSpPr>
        <p:spPr>
          <a:xfrm>
            <a:off x="3396037" y="1767599"/>
            <a:ext cx="2541599" cy="27324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0" name="Bildplatzhalter 17"/>
          <p:cNvSpPr>
            <a:spLocks noGrp="1"/>
          </p:cNvSpPr>
          <p:nvPr>
            <p:ph type="pic" sz="quarter" idx="21"/>
          </p:nvPr>
        </p:nvSpPr>
        <p:spPr>
          <a:xfrm>
            <a:off x="6253200" y="1767599"/>
            <a:ext cx="2541599" cy="27324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1" name="Bildplatzhalter 17"/>
          <p:cNvSpPr>
            <a:spLocks noGrp="1"/>
          </p:cNvSpPr>
          <p:nvPr>
            <p:ph type="pic" sz="quarter" idx="22"/>
          </p:nvPr>
        </p:nvSpPr>
        <p:spPr>
          <a:xfrm>
            <a:off x="9112239" y="1767599"/>
            <a:ext cx="2541599" cy="27324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3237900" y="1768475"/>
            <a:ext cx="0" cy="45418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 userDrawn="1"/>
        </p:nvCxnSpPr>
        <p:spPr>
          <a:xfrm>
            <a:off x="6095776" y="1767600"/>
            <a:ext cx="0" cy="45432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 userDrawn="1"/>
        </p:nvCxnSpPr>
        <p:spPr>
          <a:xfrm>
            <a:off x="8953652" y="1767600"/>
            <a:ext cx="0" cy="45432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1768476"/>
            <a:ext cx="2541600" cy="1188000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96038" y="1767600"/>
            <a:ext cx="2541600" cy="1188000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253914" y="1767600"/>
            <a:ext cx="2541600" cy="1188000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111789" y="1767600"/>
            <a:ext cx="2542049" cy="1188000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23"/>
          </p:nvPr>
        </p:nvSpPr>
        <p:spPr>
          <a:xfrm>
            <a:off x="538168" y="4823330"/>
            <a:ext cx="2541587" cy="14863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platzhalter 25"/>
          <p:cNvSpPr>
            <a:spLocks noGrp="1"/>
          </p:cNvSpPr>
          <p:nvPr>
            <p:ph type="body" sz="quarter" idx="24"/>
          </p:nvPr>
        </p:nvSpPr>
        <p:spPr>
          <a:xfrm>
            <a:off x="3394800" y="4824000"/>
            <a:ext cx="2541587" cy="14863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Textplatzhalter 25"/>
          <p:cNvSpPr>
            <a:spLocks noGrp="1"/>
          </p:cNvSpPr>
          <p:nvPr>
            <p:ph type="body" sz="quarter" idx="25"/>
          </p:nvPr>
        </p:nvSpPr>
        <p:spPr>
          <a:xfrm>
            <a:off x="6254751" y="4824000"/>
            <a:ext cx="2541587" cy="14863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platzhalter 25"/>
          <p:cNvSpPr>
            <a:spLocks noGrp="1"/>
          </p:cNvSpPr>
          <p:nvPr>
            <p:ph type="body" sz="quarter" idx="26"/>
          </p:nvPr>
        </p:nvSpPr>
        <p:spPr>
          <a:xfrm>
            <a:off x="9111600" y="4824000"/>
            <a:ext cx="2541587" cy="14863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33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0">
          <p15:clr>
            <a:srgbClr val="FBAE40"/>
          </p15:clr>
        </p15:guide>
        <p15:guide id="2" pos="2139">
          <p15:clr>
            <a:srgbClr val="FBAE40"/>
          </p15:clr>
        </p15:guide>
        <p15:guide id="3" pos="5737">
          <p15:clr>
            <a:srgbClr val="FBAE40"/>
          </p15:clr>
        </p15:guide>
        <p15:guide id="4" pos="5541">
          <p15:clr>
            <a:srgbClr val="FBAE40"/>
          </p15:clr>
        </p15:guide>
        <p15:guide id="5" pos="3937">
          <p15:clr>
            <a:srgbClr val="FBAE40"/>
          </p15:clr>
        </p15:guide>
        <p15:guide id="6" pos="3742">
          <p15:clr>
            <a:srgbClr val="FBAE40"/>
          </p15:clr>
        </p15:guide>
        <p15:guide id="7" orient="horz" pos="2835">
          <p15:clr>
            <a:srgbClr val="FBAE40"/>
          </p15:clr>
        </p15:guide>
        <p15:guide id="8" orient="horz" pos="3035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05" y="1771200"/>
            <a:ext cx="5367338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473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259" y="4092315"/>
            <a:ext cx="2673703" cy="2218485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92134" y="4091958"/>
            <a:ext cx="0" cy="22183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091958"/>
            <a:ext cx="564497" cy="847687"/>
          </a:xfrm>
        </p:spPr>
        <p:txBody>
          <a:bodyPr/>
          <a:lstStyle>
            <a:lvl1pPr>
              <a:lnSpc>
                <a:spcPct val="79000"/>
              </a:lnSpc>
              <a:defRPr sz="7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3"/>
          </p:nvPr>
        </p:nvSpPr>
        <p:spPr>
          <a:xfrm>
            <a:off x="5157435" y="4092315"/>
            <a:ext cx="2673703" cy="22184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Fifth level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018310" y="4091958"/>
            <a:ext cx="0" cy="22183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64338" y="4091958"/>
            <a:ext cx="564497" cy="847687"/>
          </a:xfrm>
        </p:spPr>
        <p:txBody>
          <a:bodyPr/>
          <a:lstStyle>
            <a:lvl1pPr>
              <a:lnSpc>
                <a:spcPct val="79000"/>
              </a:lnSpc>
              <a:defRPr sz="7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15"/>
          </p:nvPr>
        </p:nvSpPr>
        <p:spPr>
          <a:xfrm>
            <a:off x="8979961" y="4093200"/>
            <a:ext cx="2673703" cy="2218485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17" name="Gerader Verbinder 16"/>
          <p:cNvCxnSpPr/>
          <p:nvPr userDrawn="1"/>
        </p:nvCxnSpPr>
        <p:spPr>
          <a:xfrm>
            <a:off x="8840836" y="4093200"/>
            <a:ext cx="0" cy="22183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8186864" y="4093200"/>
            <a:ext cx="564497" cy="847687"/>
          </a:xfrm>
        </p:spPr>
        <p:txBody>
          <a:bodyPr/>
          <a:lstStyle>
            <a:lvl1pPr>
              <a:lnSpc>
                <a:spcPct val="79000"/>
              </a:lnSpc>
              <a:defRPr sz="7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3480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4933">
          <p15:clr>
            <a:srgbClr val="FBAE40"/>
          </p15:clr>
        </p15:guide>
        <p15:guide id="1" pos="2746">
          <p15:clr>
            <a:srgbClr val="FBAE40"/>
          </p15:clr>
        </p15:guide>
        <p15:guide id="2" pos="2524">
          <p15:clr>
            <a:srgbClr val="FBAE40"/>
          </p15:clr>
        </p15:guide>
        <p15:guide id="3" pos="5156">
          <p15:clr>
            <a:srgbClr val="FBAE40"/>
          </p15:clr>
        </p15:guide>
        <p15:guide id="4" orient="horz" pos="2577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275388" y="1771200"/>
            <a:ext cx="5367600" cy="45396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6353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275388" y="1771200"/>
            <a:ext cx="5367600" cy="45396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053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7286626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8185059" y="1480332"/>
            <a:ext cx="3457929" cy="4830468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485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54">
          <p15:clr>
            <a:srgbClr val="FBAE40"/>
          </p15:clr>
        </p15:guide>
        <p15:guide id="2" pos="492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538163" y="1935956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3406657" y="1935956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3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6275507" y="1935255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platzhalter 14"/>
          <p:cNvSpPr>
            <a:spLocks noGrp="1"/>
          </p:cNvSpPr>
          <p:nvPr>
            <p:ph type="body" sz="quarter" idx="19"/>
          </p:nvPr>
        </p:nvSpPr>
        <p:spPr>
          <a:xfrm>
            <a:off x="9144001" y="1935255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Textplatzhalter 14"/>
          <p:cNvSpPr>
            <a:spLocks noGrp="1"/>
          </p:cNvSpPr>
          <p:nvPr>
            <p:ph type="body" sz="quarter" idx="21"/>
          </p:nvPr>
        </p:nvSpPr>
        <p:spPr>
          <a:xfrm>
            <a:off x="538163" y="4373399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Textplatzhalter 14"/>
          <p:cNvSpPr>
            <a:spLocks noGrp="1"/>
          </p:cNvSpPr>
          <p:nvPr>
            <p:ph type="body" sz="quarter" idx="23"/>
          </p:nvPr>
        </p:nvSpPr>
        <p:spPr>
          <a:xfrm>
            <a:off x="3406657" y="4373399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1" name="Textplatzhalter 14"/>
          <p:cNvSpPr>
            <a:spLocks noGrp="1"/>
          </p:cNvSpPr>
          <p:nvPr>
            <p:ph type="body" sz="quarter" idx="25"/>
          </p:nvPr>
        </p:nvSpPr>
        <p:spPr>
          <a:xfrm>
            <a:off x="6275507" y="4372698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3" name="Textplatzhalter 14"/>
          <p:cNvSpPr>
            <a:spLocks noGrp="1"/>
          </p:cNvSpPr>
          <p:nvPr>
            <p:ph type="body" sz="quarter" idx="27"/>
          </p:nvPr>
        </p:nvSpPr>
        <p:spPr>
          <a:xfrm>
            <a:off x="9144001" y="4372698"/>
            <a:ext cx="2509837" cy="1931194"/>
          </a:xfrm>
          <a:solidFill>
            <a:schemeClr val="accent6"/>
          </a:solidFill>
        </p:spPr>
        <p:txBody>
          <a:bodyPr lIns="72000" tIns="680400" rIns="72000" bIns="72000"/>
          <a:lstStyle>
            <a:lvl1pPr algn="ctr">
              <a:lnSpc>
                <a:spcPct val="103000"/>
              </a:lnSpc>
              <a:spcBef>
                <a:spcPts val="0"/>
              </a:spcBef>
              <a:defRPr sz="1300">
                <a:solidFill>
                  <a:schemeClr val="accent3"/>
                </a:solidFill>
              </a:defRPr>
            </a:lvl1pPr>
            <a:lvl2pPr algn="ctr">
              <a:lnSpc>
                <a:spcPct val="103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3" name="Textplatzhalter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297937" y="1743491"/>
            <a:ext cx="972000" cy="82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6" name="Textplatzhalter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166431" y="1743491"/>
            <a:ext cx="972000" cy="82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2" name="Textplatzhalter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035281" y="1742790"/>
            <a:ext cx="972000" cy="828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4" name="Textplatzhalter 12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903775" y="1742790"/>
            <a:ext cx="972000" cy="828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6" name="Textplatzhalter 12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297937" y="4180934"/>
            <a:ext cx="972000" cy="8280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8" name="Textplatzhalter 12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166431" y="4180934"/>
            <a:ext cx="972000" cy="8280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30" name="Textplatzhalter 12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7035281" y="4180233"/>
            <a:ext cx="972000" cy="8280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32" name="Textplatzhalter 12"/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903775" y="4180233"/>
            <a:ext cx="972000" cy="828000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00" b="0"/>
            </a:lvl1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76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762">
          <p15:clr>
            <a:srgbClr val="FBAE40"/>
          </p15:clr>
        </p15:guide>
        <p15:guide id="1" pos="2144">
          <p15:clr>
            <a:srgbClr val="FBAE40"/>
          </p15:clr>
        </p15:guide>
        <p15:guide id="2" pos="1920">
          <p15:clr>
            <a:srgbClr val="FBAE40"/>
          </p15:clr>
        </p15:guide>
        <p15:guide id="3" pos="5535">
          <p15:clr>
            <a:srgbClr val="FBAE40"/>
          </p15:clr>
        </p15:guide>
        <p15:guide id="4" pos="3953">
          <p15:clr>
            <a:srgbClr val="FBAE40"/>
          </p15:clr>
        </p15:guide>
        <p15:guide id="5" pos="372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69569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3786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F525C-6108-6E43-B863-FAF18931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E339B-C9F8-E84E-8046-E7A6D0E7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FB2D-17DA-834A-A648-EFB6AD03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AC1C3-C0ED-3E4A-866D-EBB05714B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85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5254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2000">
                <a:srgbClr val="0726B1"/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57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2000">
                <a:srgbClr val="0726B1"/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250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0776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556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926" y="1507836"/>
            <a:ext cx="11106341" cy="4781576"/>
          </a:xfrm>
        </p:spPr>
        <p:txBody>
          <a:bodyPr/>
          <a:lstStyle>
            <a:lvl1pPr>
              <a:lnSpc>
                <a:spcPct val="100000"/>
              </a:lnSpc>
              <a:tabLst>
                <a:tab pos="5424142" algn="r"/>
              </a:tabLst>
              <a:defRPr sz="1400"/>
            </a:lvl1pPr>
            <a:lvl2pPr>
              <a:lnSpc>
                <a:spcPct val="100000"/>
              </a:lnSpc>
              <a:tabLst>
                <a:tab pos="5424142" algn="r"/>
              </a:tabLst>
              <a:defRPr sz="1400"/>
            </a:lvl2pPr>
            <a:lvl3pPr>
              <a:lnSpc>
                <a:spcPct val="100000"/>
              </a:lnSpc>
              <a:tabLst>
                <a:tab pos="5424142" algn="r"/>
              </a:tabLst>
              <a:defRPr sz="1400"/>
            </a:lvl3pPr>
            <a:lvl4pPr>
              <a:lnSpc>
                <a:spcPct val="100000"/>
              </a:lnSpc>
              <a:tabLst>
                <a:tab pos="5424142" algn="r"/>
              </a:tabLst>
              <a:defRPr sz="1400"/>
            </a:lvl4pPr>
            <a:lvl5pPr>
              <a:lnSpc>
                <a:spcPct val="100000"/>
              </a:lnSpc>
              <a:tabLst>
                <a:tab pos="5424142" algn="r"/>
              </a:tabLs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9926" y="315167"/>
            <a:ext cx="11106341" cy="388220"/>
          </a:xfrm>
        </p:spPr>
        <p:txBody>
          <a:bodyPr/>
          <a:lstStyle>
            <a:lvl1pPr>
              <a:lnSpc>
                <a:spcPct val="100000"/>
              </a:lnSpc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9926" y="792718"/>
            <a:ext cx="11106341" cy="312893"/>
          </a:xfrm>
        </p:spPr>
        <p:txBody>
          <a:bodyPr anchor="ctr"/>
          <a:lstStyle>
            <a:lvl1pPr>
              <a:lnSpc>
                <a:spcPct val="100000"/>
              </a:lnSpc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8C320-ADA0-482D-AD83-1F47ADAD392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79775" y="6538913"/>
            <a:ext cx="2743200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5E71D-9F39-4A58-BF8B-CD56185800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72200" y="6538913"/>
            <a:ext cx="4506913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B8D12-7D5C-4E74-86B9-AFC490673B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CCB6C-6FD5-4C5C-AB45-33EDB3076CC0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5395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3637" y="904045"/>
            <a:ext cx="11040533" cy="262428"/>
          </a:xfrm>
        </p:spPr>
        <p:txBody>
          <a:bodyPr anchor="ctr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0E81F52-D279-482D-B18B-E39C45D2CF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4E1ABD6-4A3B-4F42-8531-D05AED1781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E8527A0-09F1-40C4-BCE2-FEA1BEEAF9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83F54-A958-4B0A-A5E0-2AEF898BF723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22003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92266" y="1479008"/>
            <a:ext cx="5424000" cy="4627944"/>
          </a:xfrm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23637" y="4105299"/>
            <a:ext cx="5424000" cy="2016000"/>
          </a:xfrm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9925" y="1479008"/>
            <a:ext cx="5489809" cy="2256449"/>
          </a:xfrm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192266" y="6185039"/>
            <a:ext cx="5424000" cy="153988"/>
          </a:xfrm>
        </p:spPr>
        <p:txBody>
          <a:bodyPr/>
          <a:lstStyle>
            <a:lvl1pPr>
              <a:lnSpc>
                <a:spcPct val="100000"/>
              </a:lnSpc>
              <a:defRPr sz="11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23637" y="6185039"/>
            <a:ext cx="5424000" cy="153988"/>
          </a:xfrm>
        </p:spPr>
        <p:txBody>
          <a:bodyPr/>
          <a:lstStyle>
            <a:lvl1pPr>
              <a:lnSpc>
                <a:spcPct val="100000"/>
              </a:lnSpc>
              <a:defRPr sz="11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23637" y="3847121"/>
            <a:ext cx="5424000" cy="153988"/>
          </a:xfrm>
        </p:spPr>
        <p:txBody>
          <a:bodyPr/>
          <a:lstStyle>
            <a:lvl1pPr>
              <a:lnSpc>
                <a:spcPct val="100000"/>
              </a:lnSpc>
              <a:defRPr sz="11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3637" y="902390"/>
            <a:ext cx="11040533" cy="262428"/>
          </a:xfrm>
        </p:spPr>
        <p:txBody>
          <a:bodyPr anchor="ctr"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336E5E29-D849-448F-A388-479D8B45E91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279775" y="6538913"/>
            <a:ext cx="2743200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C6D3BD52-DC51-4EB1-B290-7D46A2986A3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172200" y="6538913"/>
            <a:ext cx="4506913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D4A3424C-4C13-4BEC-8EC0-9793965B69B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7537-06C6-463C-9391-15BC33821C80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9724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26" y="315167"/>
            <a:ext cx="11106341" cy="388220"/>
          </a:xfrm>
        </p:spPr>
        <p:txBody>
          <a:bodyPr/>
          <a:lstStyle>
            <a:lvl1pPr>
              <a:lnSpc>
                <a:spcPct val="100000"/>
              </a:lnSpc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26" y="1521062"/>
            <a:ext cx="11106341" cy="5017852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09926" y="799331"/>
            <a:ext cx="11106341" cy="312893"/>
          </a:xfrm>
        </p:spPr>
        <p:txBody>
          <a:bodyPr anchor="ctr"/>
          <a:lstStyle>
            <a:lvl1pPr>
              <a:lnSpc>
                <a:spcPct val="100000"/>
              </a:lnSpc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F956F7-7FF9-4DFA-883A-BC5D584E7A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79775" y="6538913"/>
            <a:ext cx="2743200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96C58-ACCA-4856-9D6F-A7BC86992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72200" y="6538913"/>
            <a:ext cx="4506913" cy="258762"/>
          </a:xfrm>
          <a:prstGeom prst="rect">
            <a:avLst/>
          </a:prstGeom>
        </p:spPr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0EE7DF-6BDD-4776-A313-FD544490F1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952AE-CCA5-426C-8725-F6FE71C5FE4B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98618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2700"/>
            </a:lvl1pPr>
            <a:lvl2pPr marL="45720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2700"/>
            </a:lvl2pPr>
            <a:lvl3pPr marL="68580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2700"/>
            </a:lvl3pPr>
            <a:lvl4pPr marL="91440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2700"/>
            </a:lvl4pPr>
            <a:lvl5pPr marL="114300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2700"/>
            </a:lvl5pPr>
            <a:lvl6pPr marL="1371600" lvl="5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1600200" lvl="6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1828800" lvl="7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2057400" lvl="8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Google Shape;12;p2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Avenir Next LT Pro" panose="020B0504020202020204" pitchFamily="34" charset="77"/>
                <a:ea typeface="Helvetica Neue Light"/>
                <a:cs typeface="Avenir Next LT Pro" panose="020B0504020202020204" pitchFamily="34" charset="77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9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7529-C436-2349-98AC-2F0A9242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E632-BA9A-144E-B125-45F61AC89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61D26-0F0E-4844-B545-B9A9E6EC8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31D033-FCE9-8748-B254-AB37EACC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15C9D292-A04B-5B4F-AE15-D677C56A4EEB}" type="datetimeFigureOut">
              <a:rPr lang="en-US" smtClean="0"/>
              <a:pPr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90579-D5E6-D748-A20F-97E61F8A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4380D-CD5D-FE4F-85BB-406B670A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CD792078-1AB4-D74E-8C48-1FDA2DF02B8F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B6FAE-94EF-FF42-ACFB-84FFF9F50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26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, small image">
  <p:cSld name="1_Text, small im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538163" y="318837"/>
            <a:ext cx="9563600" cy="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538163" y="1771200"/>
            <a:ext cx="7286800" cy="4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9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1pPr>
            <a:lvl2pPr marL="1219170" lvl="1" indent="-304792" algn="l">
              <a:lnSpc>
                <a:spcPct val="109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423323" algn="l">
              <a:lnSpc>
                <a:spcPct val="109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109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304792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5pPr>
            <a:lvl6pPr marL="3657509" lvl="5" indent="-304792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4267093" lvl="6" indent="-423323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304792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8"/>
          <p:cNvSpPr>
            <a:spLocks noGrp="1"/>
          </p:cNvSpPr>
          <p:nvPr>
            <p:ph type="pic" idx="2"/>
          </p:nvPr>
        </p:nvSpPr>
        <p:spPr>
          <a:xfrm>
            <a:off x="8185059" y="1480332"/>
            <a:ext cx="3458000" cy="48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11363900" y="6569028"/>
            <a:ext cx="691600" cy="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71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65">
          <p15:clr>
            <a:srgbClr val="FBAE40"/>
          </p15:clr>
        </p15:guide>
        <p15:guide id="2" pos="3697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/Image">
  <p:cSld name="1_Text/Im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538163" y="318837"/>
            <a:ext cx="9563781" cy="78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538163" y="1771200"/>
            <a:ext cx="5367600" cy="4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marL="914400" lvl="1" indent="-228600" algn="l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109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9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5pPr>
            <a:lvl6pPr marL="2743200" lvl="5" indent="-228600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22860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6275388" y="1771200"/>
            <a:ext cx="5367600" cy="45396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758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BAE8-2ECC-59BA-2D8A-DA9DD85A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73718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26000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2790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05" y="1771200"/>
            <a:ext cx="5367338" cy="4539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0768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8729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99431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1" type="secHead">
  <p:cSld name="Chapter 1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venir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body" idx="1"/>
          </p:nvPr>
        </p:nvSpPr>
        <p:spPr>
          <a:xfrm>
            <a:off x="538163" y="1548296"/>
            <a:ext cx="5018087" cy="437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140"/>
              <a:buFont typeface="Avenir"/>
              <a:buNone/>
              <a:defRPr sz="3014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9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venir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9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9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venir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9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9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14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140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7651-0379-0640-9A5A-C438CC62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518B2-60EC-8E4D-BAF3-0C9012BCD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26D0F-74E0-B449-821A-EA6F2B377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5C52E-A7AE-BA4E-8B05-0CA8044E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06B6A-4067-4A41-B03B-C97F750F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A5483-BF8A-C745-B454-C3AF3A88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724BA-5497-DB4E-BEBF-9DAB5BF5E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89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409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05" y="1771200"/>
            <a:ext cx="5367338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0373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2A16A-5C40-817C-4A10-0B435D1D7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2315D-DDE8-025F-E20E-640DFF69D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F9F14-FD7C-EAC8-32F6-FFED75F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DABC24-AD15-C987-51CA-8FA5443B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E9797-9B87-2573-56DA-F0DE00BA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0236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E35DB-32A4-9A51-A8D7-2C353BCE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8D1178-6C0A-BAD3-308B-EF52C0E1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34F2F6-1081-4457-A02B-D9FD6C1B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AB0B57-68A7-623E-0F9C-341D6CC1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070A1-D385-DF35-7844-47F40D9C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1111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1A7D9-B6E4-FA4B-9DD4-FB325B98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DC07AD-A1FF-1A9E-AC4C-663842376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21FBEA-C5CC-E55A-84AB-855AEBB6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086A1-C779-5837-FE38-AB942ED0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FCBA6D-F89C-4533-25AA-2E137942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0010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73813-3212-49AB-A8B7-F0E4DCC9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64268-1B97-93CF-A81E-8E47B75EA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6E70A0-74C5-AD51-CE97-91E5518E1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1E6376-9866-C0FF-CEC3-5AA67C99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FC2FD7-258F-25E3-3817-3818A358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D1CE21-0DCE-745D-A6AE-7185C22B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8572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E3923-8681-F08E-4C74-8D6E48EC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94F1B9-15C2-0E96-A367-34B745E9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534BF1-194D-1ED1-BE72-455D1474E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6CC584-583F-2D3A-3582-CE3FB8A94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96A0E2-680A-B722-C8BA-7DD316D0E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5142F3-1BD7-B3FD-F0D1-B7ABA84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CC955D-CC59-BCF2-C21F-D73AB0F1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405AA6-5B1A-70FC-EAF6-E6B913AC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401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E60E6-93A4-A1B6-0F2A-66F1798F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A5483F-A384-BF5C-8F52-21D1C1A4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D8B31D-B20B-C119-6838-874C9E87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C48704-8B18-EF81-C2D6-E1C74EB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5380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138F36-AC11-7D2D-C6AC-D0904F3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77AA1A-C120-B26A-ADE7-3D129890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B4597C-3B13-37A8-4309-F955F7CA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4190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DEA2E-D697-6043-27DA-9D3921F6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D8628A-B5B5-DE03-9780-46CA08B19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DDFF80-3AEE-4E0E-6BE3-F9CC6522F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65FDF-F22A-2FB8-5E98-2353770A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45B97A-0BC4-EDA4-5A59-75214B9C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EF3804-34B7-48EE-DA93-D3AC4B30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75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5382C-38B0-E545-999C-26F8E375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B3746-BFEC-BF44-AC04-1706841C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C44D6-C634-0147-A7AB-10F722B1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84E1-4CFF-374D-8B69-3C7FFAEF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0F14E-4791-BF4D-A9B4-E520AF2EB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22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3D8FB5-6C8E-7CF5-A1E0-5A79D2E9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7B84EA-C681-EC6F-017F-D4A3AC060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4DF830-C1E1-363F-054C-06A7534EE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CE3870-7190-0F98-2B34-CE859298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32BD4A-1922-5FFC-9D6D-460CCBA7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A7EC98-3C99-A169-46CE-05161747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9130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86A16-73B5-D394-4768-05F2221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655981-9DC7-9BF6-EF5C-1166F4DE5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14BAA-34CD-E893-0041-E9C2B3FE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AB8D52-B6A3-5B37-74B9-EA172434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0EE3B3-4C21-2785-7E67-35124446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2669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F50111A-67C4-8D20-4498-9A54BE72D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B1B2F3-F478-9841-5525-6B8B7CE5B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4115F0-87B7-BB47-CD75-462DD767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CF-18DF-56F2-B4B2-75C4DDDD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CA805-3B64-B2DD-4B03-5DBFC392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5695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97537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 marL="91440" indent="0">
              <a:buNone/>
              <a:defRPr/>
            </a:lvl1pPr>
            <a:lvl2pPr marL="834390" indent="-28575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E8F8FE-3F2D-EBCD-705D-FB7B22624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73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94302" y="0"/>
            <a:ext cx="6997698" cy="6857999"/>
          </a:xfrm>
          <a:prstGeom prst="rect">
            <a:avLst/>
          </a:prstGeom>
          <a:solidFill>
            <a:srgbClr val="F5FAF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6173" y="2277900"/>
            <a:ext cx="4275948" cy="39368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				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47FA91-C242-46DD-BE23-48F41CC29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73" y="1270389"/>
            <a:ext cx="4255850" cy="93350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349F9F-0082-16DF-5E31-B6E926D57BAF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0EDAE3-6D77-59BD-FF37-E9D753D8B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27594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1297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64E913-4A6A-4F3B-B209-831A75170B7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27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27" y="1258101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CAFA7-68AE-4EAD-BE3A-A5B16D9D3552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F2FE0A-3A4C-445D-8290-44FCEA3F59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2126" y="2245766"/>
            <a:ext cx="5018229" cy="3920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245724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26350" y="-1"/>
            <a:ext cx="51656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07" y="1258101"/>
            <a:ext cx="6000749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696" y="2245958"/>
            <a:ext cx="6000749" cy="3820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456A32A-0701-DA57-73A9-8E232DC7D816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6F35BE5-F775-1083-2D03-B481187FF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42954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164" y="1258101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CAFA7-68AE-4EAD-BE3A-A5B16D9D3552}"/>
              </a:ext>
            </a:extLst>
          </p:cNvPr>
          <p:cNvCxnSpPr/>
          <p:nvPr userDrawn="1"/>
        </p:nvCxnSpPr>
        <p:spPr>
          <a:xfrm>
            <a:off x="6381111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F2FE0A-3A4C-445D-8290-44FCEA3F5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1111" y="313371"/>
            <a:ext cx="4554538" cy="308803"/>
          </a:xfrm>
          <a:prstGeom prst="rect">
            <a:avLst/>
          </a:prstGeom>
        </p:spPr>
        <p:txBody>
          <a:bodyPr anchor="ctr"/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97163" y="2245766"/>
            <a:ext cx="5018229" cy="3920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6AFA94-F296-313F-FBDB-6DFA3B536DBA}"/>
              </a:ext>
            </a:extLst>
          </p:cNvPr>
          <p:cNvSpPr/>
          <p:nvPr userDrawn="1"/>
        </p:nvSpPr>
        <p:spPr>
          <a:xfrm>
            <a:off x="0" y="0"/>
            <a:ext cx="6095998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venir Nxt2 W1G" panose="020B0503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11D37-3C69-559D-22A9-790719AA1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159530"/>
            <a:ext cx="4389438" cy="2179637"/>
          </a:xfrm>
          <a:prstGeom prst="rect">
            <a:avLst/>
          </a:prstGeom>
        </p:spPr>
        <p:txBody>
          <a:bodyPr anchor="ctr"/>
          <a:lstStyle>
            <a:lvl1pPr marL="91440" indent="0">
              <a:buNone/>
              <a:defRPr sz="3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call out text here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3017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 marL="91440" indent="0">
              <a:buNone/>
              <a:defRPr/>
            </a:lvl1pPr>
            <a:lvl2pPr marL="834390" indent="-28575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E8F8FE-3F2D-EBCD-705D-FB7B22624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344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44D51D-C06D-3746-BC15-3BFA1D4F5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A5FF0-F9FF-E842-BF5F-633D49477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05C90-EBDD-554D-9F69-42E42D92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0D4FD-224F-B94D-A185-D47344CB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A4278-361B-0C44-B817-15079F50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F8D60-5BC5-B045-A170-3EB3A345F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45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ody Text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567" y="1996096"/>
            <a:ext cx="9051730" cy="2566666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1800" spc="20" baseline="0"/>
            </a:lvl1pPr>
            <a:lvl2pPr marL="457200" indent="0">
              <a:buFontTx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Aenean </a:t>
            </a:r>
            <a:r>
              <a:rPr lang="en-US" err="1"/>
              <a:t>massa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Donec quam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Donec </a:t>
            </a: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, </a:t>
            </a:r>
            <a:r>
              <a:rPr lang="en-US" err="1"/>
              <a:t>fringilla</a:t>
            </a:r>
            <a:r>
              <a:rPr lang="en-US"/>
              <a:t> vel,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Donec quam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D336FC-6E45-4A2D-A5AB-BE24E693E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567" y="1265849"/>
            <a:ext cx="9051731" cy="502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EB37B9-0614-41D6-8AFE-EB91B451A9F5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E8CDBB-5A4D-4444-85CC-7578EF050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783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028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346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8E5A-AB76-4634-8AD9-64C991C6FC0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2360" y="1994344"/>
            <a:ext cx="4393315" cy="4125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z="1800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8F227-A22B-432C-84DE-6E0A3BE38D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81243" y="1994343"/>
            <a:ext cx="4393316" cy="41261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z="1800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46557F-F9B0-433A-9FC1-56C38B19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1" y="1269489"/>
            <a:ext cx="9132198" cy="5650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157FF2-E1F2-41A6-A3CB-3DE59785DD4D}"/>
              </a:ext>
            </a:extLst>
          </p:cNvPr>
          <p:cNvCxnSpPr/>
          <p:nvPr userDrawn="1"/>
        </p:nvCxnSpPr>
        <p:spPr>
          <a:xfrm>
            <a:off x="614780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CD3D1C-31A7-0A47-A8E4-31B053AD5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783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93558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ooter (white b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20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Page Number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CBB9220-06B0-1216-B453-6A95C0865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783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name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596675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833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 marL="91440" indent="0">
              <a:buNone/>
              <a:defRPr/>
            </a:lvl1pPr>
            <a:lvl2pPr marL="834390" indent="-28575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E8F8FE-3F2D-EBCD-705D-FB7B22624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309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665" y="1274474"/>
            <a:ext cx="10311768" cy="4309053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76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665" y="5885912"/>
            <a:ext cx="4851084" cy="66305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906" y="307975"/>
            <a:ext cx="413319" cy="6240991"/>
          </a:xfrm>
        </p:spPr>
        <p:txBody>
          <a:bodyPr/>
          <a:lstStyle>
            <a:lvl1pPr algn="ctr">
              <a:defRPr sz="1250"/>
            </a:lvl1pPr>
          </a:lstStyle>
          <a:p>
            <a:pPr algn="r"/>
            <a:r>
              <a:rPr lang="en-ID" dirty="0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BC030-7547-D6BF-8EBD-57B72AEB38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4665" y="318134"/>
            <a:ext cx="4800600" cy="663054"/>
          </a:xfrm>
        </p:spPr>
        <p:txBody>
          <a:bodyPr anchor="t"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942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E1E4-6C1F-758F-BEF0-0134C1C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7" y="3622530"/>
            <a:ext cx="4616483" cy="2926437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08730-27F8-74B4-137A-0A801396D9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717E1-F45F-0CDC-39E6-BA8AE85E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54644-5513-C5F4-8051-722E9B763B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4833" y="3622530"/>
            <a:ext cx="4401600" cy="2926437"/>
          </a:xfrm>
        </p:spPr>
        <p:txBody>
          <a:bodyPr>
            <a:normAutofit/>
          </a:bodyPr>
          <a:lstStyle>
            <a:lvl1pPr algn="l">
              <a:defRPr sz="1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638B48B-4E0B-22FB-A5B3-AFD56904D2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6000" y="1269000"/>
            <a:ext cx="2280000" cy="21600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4543DB4-26F8-6491-ED15-59F17614D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4833" y="2949000"/>
            <a:ext cx="4401600" cy="480000"/>
          </a:xfrm>
        </p:spPr>
        <p:txBody>
          <a:bodyPr anchor="b">
            <a:normAutofit/>
          </a:bodyPr>
          <a:lstStyle>
            <a:lvl1pPr algn="l">
              <a:defRPr sz="145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54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2F8C3-F00F-4E27-5DA6-A2641DD8B6DB}"/>
              </a:ext>
            </a:extLst>
          </p:cNvPr>
          <p:cNvSpPr/>
          <p:nvPr userDrawn="1"/>
        </p:nvSpPr>
        <p:spPr>
          <a:xfrm>
            <a:off x="946149" y="1524000"/>
            <a:ext cx="4665132" cy="5024967"/>
          </a:xfrm>
          <a:prstGeom prst="roundRect">
            <a:avLst>
              <a:gd name="adj" fmla="val 2692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10284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3C41E-9E62-2649-ECE4-9DA270EF6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94916" y="1524000"/>
            <a:ext cx="5361517" cy="5024967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3293" y="2062081"/>
            <a:ext cx="4250844" cy="448688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E63B7-D931-B133-8FA6-99393C16E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3293" y="1605279"/>
            <a:ext cx="4250844" cy="365761"/>
          </a:xfrm>
        </p:spPr>
        <p:txBody>
          <a:bodyPr anchor="b">
            <a:normAutofit/>
          </a:bodyPr>
          <a:lstStyle>
            <a:lvl1pPr algn="l">
              <a:defRPr sz="145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99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light blue bg)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7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09034"/>
            <a:ext cx="10310283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3C41E-9E62-2649-ECE4-9DA270EF6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6149" y="1534429"/>
            <a:ext cx="3168651" cy="29808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6150" y="5072095"/>
            <a:ext cx="10310283" cy="1358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1BA770-EC25-E052-2C59-507568B87C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7783" y="1534429"/>
            <a:ext cx="3168651" cy="29808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44254E2-95DF-23C9-F750-5F0C53D4C9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16966" y="1534429"/>
            <a:ext cx="3168651" cy="29808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D0099F9-FDA2-A9F6-57CB-FC34D12DC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567" y="4673600"/>
            <a:ext cx="10310283" cy="302942"/>
          </a:xfrm>
        </p:spPr>
        <p:txBody>
          <a:bodyPr anchor="b">
            <a:noAutofit/>
          </a:bodyPr>
          <a:lstStyle>
            <a:lvl1pPr algn="l">
              <a:defRPr sz="145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39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09034"/>
            <a:ext cx="5149851" cy="2560800"/>
          </a:xfrm>
        </p:spPr>
        <p:txBody>
          <a:bodyPr lIns="72000"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3C41E-9E62-2649-ECE4-9DA270EF6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6148" y="309033"/>
            <a:ext cx="5048252" cy="2967704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0447" y="3506233"/>
            <a:ext cx="4755405" cy="304273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0446" y="3060205"/>
            <a:ext cx="4754400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C682A16-D4BD-1B51-F007-ED655339E1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149" y="3581262"/>
            <a:ext cx="5149851" cy="296770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2654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09034"/>
            <a:ext cx="5160433" cy="192317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3C41E-9E62-2649-ECE4-9DA270EF6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5566" y="309034"/>
            <a:ext cx="4670400" cy="6239933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2877671"/>
            <a:ext cx="5160433" cy="367129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384611"/>
            <a:ext cx="5136346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665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8" y="309034"/>
            <a:ext cx="4296832" cy="192317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8" y="2877671"/>
            <a:ext cx="4296833" cy="367129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567" y="2455731"/>
            <a:ext cx="4296832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BC48F88-8D43-64A8-F42A-A485AD3D5E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5139" y="309034"/>
            <a:ext cx="5751293" cy="3119967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31D4142-D50A-A98A-0841-6E68FBEF0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360" y="3647440"/>
            <a:ext cx="2712072" cy="2901526"/>
          </a:xfrm>
        </p:spPr>
        <p:txBody>
          <a:bodyPr/>
          <a:lstStyle/>
          <a:p>
            <a:endParaRPr lang="en-ID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DB518C0-88B6-2B6B-0286-3B6B690D72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5139" y="3647440"/>
            <a:ext cx="2712072" cy="290152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40905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BC48F88-8D43-64A8-F42A-A485AD3D5E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567" y="309033"/>
            <a:ext cx="10320867" cy="29088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54DD50-444B-9D88-39F7-81FC54F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7" y="3453157"/>
            <a:ext cx="10320867" cy="766731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6309A00-0506-47CA-3E59-D8B8512257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7" y="4867836"/>
            <a:ext cx="10320867" cy="168113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8F78082-CAA6-773A-0FBC-201F6D53E8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567" y="4429860"/>
            <a:ext cx="10320867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023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EF5-5A2D-826B-D61A-DDFCC748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20867" cy="9906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4168-C670-B102-70D9-209BBF27F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5A35-45E6-A151-7A6F-C8CFB39AE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351D61F-63AA-89E8-6518-7ACE022722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149" y="3572967"/>
            <a:ext cx="10320867" cy="29760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C1BA054-3952-CDA3-9D89-933F800FB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6149" y="1894398"/>
            <a:ext cx="10320867" cy="15177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802F3D3-268D-28AC-3B6A-BCE1B432E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149" y="1426687"/>
            <a:ext cx="10320867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3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10282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83C41E-9E62-2649-ECE4-9DA270EF62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6149" y="1534429"/>
            <a:ext cx="2850528" cy="2850528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BC856CB-7EF7-0686-67C3-F4FDED157C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2602" y="1534429"/>
            <a:ext cx="2850528" cy="2850528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8" y="4993766"/>
            <a:ext cx="10320864" cy="15552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2429B91-076E-CB50-170D-FC4795E0F3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68472" y="2008095"/>
            <a:ext cx="3787959" cy="236697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38B225C-4574-4169-99B1-3FFBD32E9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567" y="4583643"/>
            <a:ext cx="10320865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EFEB615-7805-C2F5-0C2F-3E4AF83FEF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3762" y="1528887"/>
            <a:ext cx="3782669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465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542" y="309033"/>
            <a:ext cx="5138400" cy="2644800"/>
          </a:xfrm>
        </p:spPr>
        <p:txBody>
          <a:bodyPr lIns="72000"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0447" y="3506233"/>
            <a:ext cx="4755405" cy="304273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0447" y="3060205"/>
            <a:ext cx="4722741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C682A16-D4BD-1B51-F007-ED655339E1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6148" y="3581262"/>
            <a:ext cx="5275359" cy="2967704"/>
          </a:xfrm>
        </p:spPr>
        <p:txBody>
          <a:bodyPr/>
          <a:lstStyle/>
          <a:p>
            <a:endParaRPr lang="en-ID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693DB84-420D-5CDE-49A5-EED8F391E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6148" y="756064"/>
            <a:ext cx="4456800" cy="26448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933">
                <a:solidFill>
                  <a:schemeClr val="tx1"/>
                </a:solidFill>
              </a:defRPr>
            </a:lvl2pPr>
            <a:lvl3pPr>
              <a:defRPr sz="800">
                <a:solidFill>
                  <a:schemeClr val="tx1"/>
                </a:solidFill>
              </a:defRPr>
            </a:lvl3pPr>
            <a:lvl4pPr>
              <a:defRPr sz="733">
                <a:solidFill>
                  <a:schemeClr val="tx1"/>
                </a:solidFill>
              </a:defRPr>
            </a:lvl4pPr>
            <a:lvl5pPr>
              <a:defRPr sz="7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AD573DD-7162-181F-4757-454D200FAD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6148" y="309033"/>
            <a:ext cx="4456800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09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8" y="309034"/>
            <a:ext cx="4296832" cy="192317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8" y="2877671"/>
            <a:ext cx="4296833" cy="367129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567" y="2465891"/>
            <a:ext cx="4296832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BC48F88-8D43-64A8-F42A-A485AD3D5E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5139" y="309034"/>
            <a:ext cx="5751293" cy="3235102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F270CF7-D74E-AF4D-86D1-6B50BA8176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105938"/>
            <a:ext cx="5160000" cy="244302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49B3FD1-8F83-390B-8BA6-0DDE686EE2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648731"/>
            <a:ext cx="5160000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639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8" y="309034"/>
            <a:ext cx="4296832" cy="192317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8" y="2877671"/>
            <a:ext cx="4296833" cy="367129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E70DB5-A605-C6D9-FAC7-F284C61688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5567" y="2425251"/>
            <a:ext cx="4296831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31D4142-D50A-A98A-0841-6E68FBEF0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360" y="3836894"/>
            <a:ext cx="2712072" cy="2712072"/>
          </a:xfrm>
        </p:spPr>
        <p:txBody>
          <a:bodyPr/>
          <a:lstStyle/>
          <a:p>
            <a:endParaRPr lang="en-ID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DB518C0-88B6-2B6B-0286-3B6B690D72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5139" y="3836894"/>
            <a:ext cx="2712072" cy="2712072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8E8950D-5AAE-8D54-D70F-7F5338ECA7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39632" y="717000"/>
            <a:ext cx="4516800" cy="2712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8869D27-0CC0-2CA8-0678-F219D8FA4A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39633" y="309033"/>
            <a:ext cx="4516801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36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 marL="91440" indent="0">
              <a:buNone/>
              <a:defRPr/>
            </a:lvl1pPr>
            <a:lvl2pPr marL="834390" indent="-28575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E8F8FE-3F2D-EBCD-705D-FB7B22624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27324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09034"/>
            <a:ext cx="10310283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ED7268-F0F7-7726-1714-4FFFA13C8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567" y="5262566"/>
            <a:ext cx="10310283" cy="1286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91BA770-EC25-E052-2C59-507568B87C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6383" y="1297409"/>
            <a:ext cx="3168651" cy="3358759"/>
          </a:xfrm>
        </p:spPr>
        <p:txBody>
          <a:bodyPr/>
          <a:lstStyle/>
          <a:p>
            <a:endParaRPr lang="en-ID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2AA11F0-C2F5-DD17-B7FE-4C214AA4359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5568" y="1677117"/>
            <a:ext cx="3170400" cy="29808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A6DA4EF-55DA-5237-592B-4DB7D30659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75450" y="1677117"/>
            <a:ext cx="3170400" cy="29808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400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ID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37533AA-4677-3794-67B0-157519D1F2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150" y="4802691"/>
            <a:ext cx="10299701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3627991-E21E-068D-E6CD-9B25A570D8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5567" y="1297408"/>
            <a:ext cx="3170401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3869D82-347F-8D6F-57CE-9DD904E6F0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75449" y="1295365"/>
            <a:ext cx="3170400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86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EF5-5A2D-826B-D61A-DDFCC748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20867" cy="9906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4168-C670-B102-70D9-209BBF27F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5A35-45E6-A151-7A6F-C8CFB39AE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908FCE29-B92D-1E8D-58EA-14F84D151A4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929329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hart Placeholder 22">
            <a:extLst>
              <a:ext uri="{FF2B5EF4-FFF2-40B4-BE49-F238E27FC236}">
                <a16:creationId xmlns:a16="http://schemas.microsoft.com/office/drawing/2014/main" id="{D176C3E1-170A-E890-8B3A-263306FB2A8D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8224887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9881A1-6E5B-E82F-C2F1-11713FE9D6B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96000" y="1712515"/>
            <a:ext cx="2400000" cy="4802400"/>
          </a:xfrm>
        </p:spPr>
        <p:txBody>
          <a:bodyPr/>
          <a:lstStyle/>
          <a:p>
            <a:endParaRPr lang="en-UZ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431E933-40B6-AEE2-256F-BF6EBD83FAB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38645" y="3527457"/>
            <a:ext cx="2400000" cy="560449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F89B26-6545-7D4B-70E3-2C7EAF2998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33707" y="3539414"/>
            <a:ext cx="2400000" cy="548492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D8D04E8C-3E62-FD76-AC2F-3C743A7967E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738842" y="4218565"/>
            <a:ext cx="2400300" cy="231241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B8EA249-C9A0-18DC-AF71-140F40E0C29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033707" y="4218565"/>
            <a:ext cx="2400300" cy="2312409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22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EF5-5A2D-826B-D61A-DDFCC748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20867" cy="9906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4168-C670-B102-70D9-209BBF27F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5A35-45E6-A151-7A6F-C8CFB39AE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908FCE29-B92D-1E8D-58EA-14F84D151A4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571439" y="1701443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hart Placeholder 22">
            <a:extLst>
              <a:ext uri="{FF2B5EF4-FFF2-40B4-BE49-F238E27FC236}">
                <a16:creationId xmlns:a16="http://schemas.microsoft.com/office/drawing/2014/main" id="{D176C3E1-170A-E890-8B3A-263306FB2A8D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8582777" y="1744717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hart Placeholder 22">
            <a:extLst>
              <a:ext uri="{FF2B5EF4-FFF2-40B4-BE49-F238E27FC236}">
                <a16:creationId xmlns:a16="http://schemas.microsoft.com/office/drawing/2014/main" id="{7E8EDCBA-C04A-9595-C4E6-2F4C646FEFD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5087691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C75871-43CE-C948-6416-B6B5E8E89843}"/>
              </a:ext>
            </a:extLst>
          </p:cNvPr>
          <p:cNvCxnSpPr>
            <a:cxnSpLocks/>
          </p:cNvCxnSpPr>
          <p:nvPr userDrawn="1"/>
        </p:nvCxnSpPr>
        <p:spPr>
          <a:xfrm>
            <a:off x="4347557" y="2700716"/>
            <a:ext cx="0" cy="34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A189DC-4450-1615-A6AB-F4FE53444477}"/>
              </a:ext>
            </a:extLst>
          </p:cNvPr>
          <p:cNvCxnSpPr>
            <a:cxnSpLocks/>
          </p:cNvCxnSpPr>
          <p:nvPr userDrawn="1"/>
        </p:nvCxnSpPr>
        <p:spPr>
          <a:xfrm>
            <a:off x="7822277" y="2700716"/>
            <a:ext cx="0" cy="34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7EF204C-57FE-D308-AE55-0EC7B39312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12741" y="4168431"/>
            <a:ext cx="2400000" cy="236668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DD29B54-DF4C-FFFC-ECB7-FD3C5AD9B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9368" y="3527458"/>
            <a:ext cx="2400000" cy="542517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AD78A0C-1E24-49D5-9550-C2163F9977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02607" y="3527456"/>
            <a:ext cx="2400000" cy="542519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FB65D21-5F82-512B-4B7B-713AE828AA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05995" y="3527458"/>
            <a:ext cx="2400000" cy="542517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06672E2-978D-B0FD-DF1B-27864A517EA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09368" y="4168431"/>
            <a:ext cx="2400000" cy="236668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AC00A20-237D-67E6-AF87-866D432973E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05995" y="4166045"/>
            <a:ext cx="2400000" cy="236668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08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FEF5-5A2D-826B-D61A-DDFCC748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20867" cy="9906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4168-C670-B102-70D9-209BBF27F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5A35-45E6-A151-7A6F-C8CFB39AE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908FCE29-B92D-1E8D-58EA-14F84D151A4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063109" y="1744717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hart Placeholder 22">
            <a:extLst>
              <a:ext uri="{FF2B5EF4-FFF2-40B4-BE49-F238E27FC236}">
                <a16:creationId xmlns:a16="http://schemas.microsoft.com/office/drawing/2014/main" id="{D176C3E1-170A-E890-8B3A-263306FB2A8D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9107317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hart Placeholder 22">
            <a:extLst>
              <a:ext uri="{FF2B5EF4-FFF2-40B4-BE49-F238E27FC236}">
                <a16:creationId xmlns:a16="http://schemas.microsoft.com/office/drawing/2014/main" id="{7E8EDCBA-C04A-9595-C4E6-2F4C646FEFD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3802947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C75871-43CE-C948-6416-B6B5E8E89843}"/>
              </a:ext>
            </a:extLst>
          </p:cNvPr>
          <p:cNvCxnSpPr>
            <a:cxnSpLocks/>
          </p:cNvCxnSpPr>
          <p:nvPr userDrawn="1"/>
        </p:nvCxnSpPr>
        <p:spPr>
          <a:xfrm>
            <a:off x="3420000" y="2700716"/>
            <a:ext cx="0" cy="34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A189DC-4450-1615-A6AB-F4FE53444477}"/>
              </a:ext>
            </a:extLst>
          </p:cNvPr>
          <p:cNvCxnSpPr>
            <a:cxnSpLocks/>
          </p:cNvCxnSpPr>
          <p:nvPr userDrawn="1"/>
        </p:nvCxnSpPr>
        <p:spPr>
          <a:xfrm>
            <a:off x="8772000" y="2700716"/>
            <a:ext cx="0" cy="34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7F4BE6-B9FA-66FA-733E-56254FAB6F4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00716"/>
            <a:ext cx="0" cy="3483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22">
            <a:extLst>
              <a:ext uri="{FF2B5EF4-FFF2-40B4-BE49-F238E27FC236}">
                <a16:creationId xmlns:a16="http://schemas.microsoft.com/office/drawing/2014/main" id="{84435E89-7552-84E3-F3EF-A9898752D041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6351269" y="1732835"/>
            <a:ext cx="2037784" cy="16842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848CA24-D867-DD0A-DCD9-B07F0F267B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6149" y="4269635"/>
            <a:ext cx="2280000" cy="2280922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5E2A1B3-7F9E-08EC-881F-E57839DE04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8624" y="3552657"/>
            <a:ext cx="2280000" cy="59332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450" b="1" dirty="0"/>
            </a:lvl1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FB8407D-3DEF-4393-0DA3-709794B645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5083" y="3552658"/>
            <a:ext cx="2280000" cy="593319"/>
          </a:xfrm>
        </p:spPr>
        <p:txBody>
          <a:bodyPr anchor="b">
            <a:noAutofit/>
          </a:bodyPr>
          <a:lstStyle>
            <a:lvl1pPr algn="ctr"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99F997E-0EB3-654C-51A2-1472C16148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76433" y="3533950"/>
            <a:ext cx="2280000" cy="61202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450" b="1" dirty="0"/>
            </a:lvl1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94A06F4-CA99-72D2-951E-1E431BA1EB6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57180" y="4264186"/>
            <a:ext cx="2280000" cy="228478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F3E7645F-7494-1074-70EA-99EDCB1EA31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11445" y="4261197"/>
            <a:ext cx="2280000" cy="228478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2262628C-41DF-C9D0-6EB9-3CD6089122F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11445" y="3552657"/>
            <a:ext cx="2280000" cy="59332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1450" b="1" dirty="0"/>
            </a:lvl1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5084A38-9004-9470-FF3B-13203ACEB6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65710" y="4261197"/>
            <a:ext cx="2280000" cy="2289360"/>
          </a:xfrm>
        </p:spPr>
        <p:txBody>
          <a:bodyPr>
            <a:normAutofit/>
          </a:bodyPr>
          <a:lstStyle>
            <a:lvl1pPr algn="ctr">
              <a:defRPr sz="1400"/>
            </a:lvl1pPr>
            <a:lvl2pPr>
              <a:defRPr sz="933"/>
            </a:lvl2pPr>
            <a:lvl3pPr>
              <a:defRPr sz="800"/>
            </a:lvl3pPr>
            <a:lvl4pPr>
              <a:defRPr sz="733"/>
            </a:lvl4pPr>
            <a:lvl5pPr>
              <a:defRPr sz="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402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10284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FC87F29-42D1-D1BE-DD09-12D83DB8EF5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692000" y="1966806"/>
            <a:ext cx="8808000" cy="4572000"/>
          </a:xfrm>
        </p:spPr>
        <p:txBody>
          <a:bodyPr/>
          <a:lstStyle/>
          <a:p>
            <a:endParaRPr lang="en-UZ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D08D3A-FB0F-4B34-1384-95E4B6369A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2001" y="1395780"/>
            <a:ext cx="8884560" cy="340659"/>
          </a:xfrm>
        </p:spPr>
        <p:txBody>
          <a:bodyPr anchor="b">
            <a:noAutofit/>
          </a:bodyPr>
          <a:lstStyle>
            <a:lvl1pPr>
              <a:defRPr sz="14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305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y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203A-7A48-D43C-FF81-44998ED6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49" y="309034"/>
            <a:ext cx="10310284" cy="856379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925881-D985-DB50-2C2A-1DD30375D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8AEAE-CAB2-B08D-FDF5-65D952895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9693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4168-C670-B102-70D9-209BBF27F9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E5A35-45E6-A151-7A6F-C8CFB39AE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91972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665" y="1274474"/>
            <a:ext cx="10311768" cy="4309053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76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665" y="5885912"/>
            <a:ext cx="4851084" cy="663054"/>
          </a:xfrm>
        </p:spPr>
        <p:txBody>
          <a:bodyPr anchor="b">
            <a:normAutofit/>
          </a:bodyPr>
          <a:lstStyle>
            <a:lvl1pPr marL="0" indent="0" algn="l">
              <a:buNone/>
              <a:defRPr sz="12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6906" y="307975"/>
            <a:ext cx="413319" cy="6240991"/>
          </a:xfrm>
        </p:spPr>
        <p:txBody>
          <a:bodyPr/>
          <a:lstStyle>
            <a:lvl1pPr algn="ctr">
              <a:defRPr sz="1250"/>
            </a:lvl1pPr>
          </a:lstStyle>
          <a:p>
            <a:r>
              <a:rPr lang="en-ID" dirty="0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6FBC030-7547-D6BF-8EBD-57B72AEB38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4665" y="318134"/>
            <a:ext cx="4800600" cy="663054"/>
          </a:xfrm>
        </p:spPr>
        <p:txBody>
          <a:bodyPr anchor="t">
            <a:normAutofit/>
          </a:bodyPr>
          <a:lstStyle>
            <a:lvl1pPr>
              <a:defRPr sz="1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311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/>
          </a:lstStyle>
          <a:p>
            <a:pPr algn="l"/>
            <a:fld id="{F7021451-1387-4CA6-816F-3879F97B5CBC}" type="slidenum">
              <a:rPr lang="en-US" b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40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2A16A-5C40-817C-4A10-0B435D1D7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F2315D-DDE8-025F-E20E-640DFF69D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F9F14-FD7C-EAC8-32F6-FFED75F4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DABC24-AD15-C987-51CA-8FA5443B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E9797-9B87-2573-56DA-F0DE00BA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76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F398E-1899-CF6B-46FB-AEA900CE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9E6AD-D8D3-30B8-2547-AC4CD65A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999B2-DDFB-64CF-97E5-108C9D98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0AB2-4BEF-ED47-B7FF-D2C1D0529409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574F5-E71F-BA23-3209-70650BEB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A747B5-051C-61F3-59AA-C1215345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7597-0950-3A4D-80FD-E570F10427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282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E35DB-32A4-9A51-A8D7-2C353BCE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8D1178-6C0A-BAD3-308B-EF52C0E1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34F2F6-1081-4457-A02B-D9FD6C1B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AB0B57-68A7-623E-0F9C-341D6CC1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070A1-D385-DF35-7844-47F40D9C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213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1A7D9-B6E4-FA4B-9DD4-FB325B98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DC07AD-A1FF-1A9E-AC4C-663842376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21FBEA-C5CC-E55A-84AB-855AEBB6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086A1-C779-5837-FE38-AB942ED0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FCBA6D-F89C-4533-25AA-2E137942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404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73813-3212-49AB-A8B7-F0E4DCC9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64268-1B97-93CF-A81E-8E47B75EA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6E70A0-74C5-AD51-CE97-91E5518E1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1E6376-9866-C0FF-CEC3-5AA67C99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FC2FD7-258F-25E3-3817-3818A358B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D1CE21-0DCE-745D-A6AE-7185C22B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833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E3923-8681-F08E-4C74-8D6E48EC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94F1B9-15C2-0E96-A367-34B745E9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534BF1-194D-1ED1-BE72-455D1474E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6CC584-583F-2D3A-3582-CE3FB8A94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96A0E2-680A-B722-C8BA-7DD316D0E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5142F3-1BD7-B3FD-F0D1-B7ABA84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CC955D-CC59-BCF2-C21F-D73AB0F1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405AA6-5B1A-70FC-EAF6-E6B913AC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701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E60E6-93A4-A1B6-0F2A-66F1798F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A5483F-A384-BF5C-8F52-21D1C1A4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D8B31D-B20B-C119-6838-874C9E87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C48704-8B18-EF81-C2D6-E1C74EB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791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138F36-AC11-7D2D-C6AC-D0904F3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77AA1A-C120-B26A-ADE7-3D129890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B4597C-3B13-37A8-4309-F955F7CA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910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DEA2E-D697-6043-27DA-9D3921F6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D8628A-B5B5-DE03-9780-46CA08B19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DDFF80-3AEE-4E0E-6BE3-F9CC6522F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65FDF-F22A-2FB8-5E98-2353770A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45B97A-0BC4-EDA4-5A59-75214B9C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EF3804-34B7-48EE-DA93-D3AC4B30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300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3D8FB5-6C8E-7CF5-A1E0-5A79D2E9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7B84EA-C681-EC6F-017F-D4A3AC060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4DF830-C1E1-363F-054C-06A7534EE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CE3870-7190-0F98-2B34-CE859298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32BD4A-1922-5FFC-9D6D-460CCBA7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A7EC98-3C99-A169-46CE-05161747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149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86A16-73B5-D394-4768-05F2221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655981-9DC7-9BF6-EF5C-1166F4DE5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14BAA-34CD-E893-0041-E9C2B3FE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AB8D52-B6A3-5B37-74B9-EA172434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0EE3B3-4C21-2785-7E67-35124446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30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F50111A-67C4-8D20-4498-9A54BE72D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B1B2F3-F478-9841-5525-6B8B7CE5B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4115F0-87B7-BB47-CD75-462DD767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CF-18DF-56F2-B4B2-75C4DDDD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CA805-3B64-B2DD-4B03-5DBFC392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0EBA-B7A1-D94B-B48C-E83147614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A836A-3AB1-5C4B-9B89-1009B92FC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EB4A-3DB6-0C40-BEA9-6B51F297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FFE2F-5827-FB42-AD51-CDE08A01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FD2E-CFAE-B64D-BE40-72EE1AC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6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8947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94302" y="0"/>
            <a:ext cx="6997698" cy="6857999"/>
          </a:xfrm>
          <a:prstGeom prst="rect">
            <a:avLst/>
          </a:prstGeom>
          <a:solidFill>
            <a:srgbClr val="F5FAF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6173" y="2277900"/>
            <a:ext cx="4275948" cy="39368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				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47FA91-C242-46DD-BE23-48F41CC29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73" y="1270389"/>
            <a:ext cx="4255850" cy="93350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349F9F-0082-16DF-5E31-B6E926D57BAF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E0EDAE3-6D77-59BD-FF37-E9D753D8B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27594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9832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64E913-4A6A-4F3B-B209-831A75170B7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0"/>
            <a:ext cx="60927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127" y="1258101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CAFA7-68AE-4EAD-BE3A-A5B16D9D3552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F2FE0A-3A4C-445D-8290-44FCEA3F59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2126" y="2245766"/>
            <a:ext cx="5018229" cy="3920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409765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26350" y="-1"/>
            <a:ext cx="51656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venir Nxt2 W1G" panose="020B0503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707" y="1258101"/>
            <a:ext cx="6000749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696" y="2245958"/>
            <a:ext cx="6000749" cy="3820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456A32A-0701-DA57-73A9-8E232DC7D816}"/>
              </a:ext>
            </a:extLst>
          </p:cNvPr>
          <p:cNvCxnSpPr/>
          <p:nvPr userDrawn="1"/>
        </p:nvCxnSpPr>
        <p:spPr>
          <a:xfrm>
            <a:off x="6160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6F35BE5-F775-1083-2D03-B481187FF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01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164" y="1258101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 to this example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CAFA7-68AE-4EAD-BE3A-A5B16D9D3552}"/>
              </a:ext>
            </a:extLst>
          </p:cNvPr>
          <p:cNvCxnSpPr/>
          <p:nvPr userDrawn="1"/>
        </p:nvCxnSpPr>
        <p:spPr>
          <a:xfrm>
            <a:off x="6381111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F2FE0A-3A4C-445D-8290-44FCEA3F5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1111" y="313371"/>
            <a:ext cx="4554538" cy="308803"/>
          </a:xfrm>
          <a:prstGeom prst="rect">
            <a:avLst/>
          </a:prstGeom>
        </p:spPr>
        <p:txBody>
          <a:bodyPr anchor="ctr"/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97163" y="2245766"/>
            <a:ext cx="5018229" cy="3920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6AFA94-F296-313F-FBDB-6DFA3B536DBA}"/>
              </a:ext>
            </a:extLst>
          </p:cNvPr>
          <p:cNvSpPr/>
          <p:nvPr userDrawn="1"/>
        </p:nvSpPr>
        <p:spPr>
          <a:xfrm>
            <a:off x="0" y="0"/>
            <a:ext cx="6095998" cy="6858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>
              <a:latin typeface="Avenir Nxt2 W1G" panose="020B0503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11D37-3C69-559D-22A9-790719AA1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159530"/>
            <a:ext cx="4389438" cy="2179637"/>
          </a:xfrm>
          <a:prstGeom prst="rect">
            <a:avLst/>
          </a:prstGeom>
        </p:spPr>
        <p:txBody>
          <a:bodyPr anchor="ctr"/>
          <a:lstStyle>
            <a:lvl1pPr marL="91440" indent="0">
              <a:buNone/>
              <a:defRPr sz="3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Insert call out text here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92555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EAAE-CF97-5EA0-05A9-D44216E93D57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AF9ADD-9F98-137E-64B5-0958634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7" y="1267337"/>
            <a:ext cx="9061228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0112A-836A-BE46-6382-D637764230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255" y="1995553"/>
            <a:ext cx="9082087" cy="3779838"/>
          </a:xfrm>
          <a:prstGeom prst="rect">
            <a:avLst/>
          </a:prstGeom>
        </p:spPr>
        <p:txBody>
          <a:bodyPr/>
          <a:lstStyle>
            <a:lvl1pPr marL="91440" indent="0">
              <a:buNone/>
              <a:defRPr/>
            </a:lvl1pPr>
            <a:lvl2pPr marL="834390" indent="-28575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CE8F8FE-3F2D-EBCD-705D-FB7B22624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5272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ody Text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567" y="1996096"/>
            <a:ext cx="9051730" cy="2566666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1800" spc="20" baseline="0"/>
            </a:lvl1pPr>
            <a:lvl2pPr marL="457200" indent="0">
              <a:buFontTx/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Aenean </a:t>
            </a:r>
            <a:r>
              <a:rPr lang="en-US" err="1"/>
              <a:t>massa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Donec quam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Donec </a:t>
            </a: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, </a:t>
            </a:r>
            <a:r>
              <a:rPr lang="en-US" err="1"/>
              <a:t>fringilla</a:t>
            </a:r>
            <a:r>
              <a:rPr lang="en-US"/>
              <a:t> vel,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Donec quam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D336FC-6E45-4A2D-A5AB-BE24E693E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567" y="1265849"/>
            <a:ext cx="9051731" cy="502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EB37B9-0614-41D6-8AFE-EB91B451A9F5}"/>
              </a:ext>
            </a:extLst>
          </p:cNvPr>
          <p:cNvCxnSpPr/>
          <p:nvPr userDrawn="1"/>
        </p:nvCxnSpPr>
        <p:spPr>
          <a:xfrm>
            <a:off x="614783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FE8CDBB-5A4D-4444-85CC-7578EF050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783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302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346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8E5A-AB76-4634-8AD9-64C991C6FC0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2360" y="1994344"/>
            <a:ext cx="4393315" cy="4125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z="1800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8F227-A22B-432C-84DE-6E0A3BE38D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81243" y="1994343"/>
            <a:ext cx="4393316" cy="41261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z="1800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46557F-F9B0-433A-9FC1-56C38B19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1" y="1269489"/>
            <a:ext cx="9132198" cy="5650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157FF2-E1F2-41A6-A3CB-3DE59785DD4D}"/>
              </a:ext>
            </a:extLst>
          </p:cNvPr>
          <p:cNvCxnSpPr/>
          <p:nvPr userDrawn="1"/>
        </p:nvCxnSpPr>
        <p:spPr>
          <a:xfrm>
            <a:off x="614780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CD3D1C-31A7-0A47-A8E4-31B053AD5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783" y="313371"/>
            <a:ext cx="4554538" cy="3088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0" indent="0">
              <a:buNone/>
              <a:defRPr lang="en-US" sz="16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60132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ooter (white b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858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1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07956-7F1B-D64A-81EE-33611D28018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30C54-1346-084E-A011-32C649F25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 i="1"/>
            </a:lvl3pPr>
            <a:lvl4pPr>
              <a:defRPr sz="2200" i="1"/>
            </a:lvl4pPr>
            <a:lvl5pPr>
              <a:defRPr sz="2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9D7E-26A5-1E4D-BEF7-5F18970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29323-E874-6449-AACC-82BA685A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F391E-EBB7-AE4F-AB0D-22A81F49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97FF88-BCFB-3D43-9779-BA3E2AEFDD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17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1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48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32813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05" y="1771200"/>
            <a:ext cx="5367338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7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2242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2000">
                <a:srgbClr val="0726B1"/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137" y="2563599"/>
            <a:ext cx="6266553" cy="3746713"/>
          </a:xfrm>
        </p:spPr>
        <p:txBody>
          <a:bodyPr/>
          <a:lstStyle>
            <a:lvl1pPr>
              <a:lnSpc>
                <a:spcPct val="98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28772" y="2563599"/>
            <a:ext cx="3525065" cy="3746713"/>
          </a:xfrm>
        </p:spPr>
        <p:txBody>
          <a:bodyPr tIns="126000"/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948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>
          <p15:clr>
            <a:srgbClr val="FBAE40"/>
          </p15:clr>
        </p15:guide>
        <p15:guide id="2" orient="horz" pos="1614">
          <p15:clr>
            <a:srgbClr val="FBAE40"/>
          </p15:clr>
        </p15:guide>
        <p15:guide id="3" pos="4400">
          <p15:clr>
            <a:srgbClr val="FBAE40"/>
          </p15:clr>
        </p15:guide>
        <p15:guide id="4" pos="512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986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35D6EB-6F8C-4C42-8EB6-6FAA2E15A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1615"/>
            <a:ext cx="9144000" cy="67217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0EF7805-1980-4B41-B1F8-369092644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25860"/>
            <a:ext cx="91440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9868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000AF-B921-43E9-B432-355A07B6E46E}"/>
              </a:ext>
            </a:extLst>
          </p:cNvPr>
          <p:cNvSpPr/>
          <p:nvPr userDrawn="1"/>
        </p:nvSpPr>
        <p:spPr>
          <a:xfrm>
            <a:off x="0" y="6315868"/>
            <a:ext cx="12192000" cy="54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526E19-70AE-4786-BD0F-75B99ADBEE21}"/>
              </a:ext>
            </a:extLst>
          </p:cNvPr>
          <p:cNvSpPr/>
          <p:nvPr userDrawn="1"/>
        </p:nvSpPr>
        <p:spPr>
          <a:xfrm>
            <a:off x="0" y="0"/>
            <a:ext cx="12192000" cy="631586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401CCB-ECB5-4FBD-A6D0-8349D7B23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9" y="3173458"/>
            <a:ext cx="9144000" cy="67217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79AE41-3964-4DD2-A255-EC7F7FB29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39" y="3937703"/>
            <a:ext cx="91440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046979E-0B3C-4070-B690-77D02D37E615}"/>
              </a:ext>
            </a:extLst>
          </p:cNvPr>
          <p:cNvSpPr txBox="1">
            <a:spLocks/>
          </p:cNvSpPr>
          <p:nvPr userDrawn="1"/>
        </p:nvSpPr>
        <p:spPr>
          <a:xfrm>
            <a:off x="2753810" y="6426588"/>
            <a:ext cx="9144000" cy="32069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600" kern="1200">
                <a:solidFill>
                  <a:srgbClr val="00A3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www.itu.int</a:t>
            </a:r>
          </a:p>
        </p:txBody>
      </p:sp>
    </p:spTree>
    <p:extLst>
      <p:ext uri="{BB962C8B-B14F-4D97-AF65-F5344CB8AC3E}">
        <p14:creationId xmlns:p14="http://schemas.microsoft.com/office/powerpoint/2010/main" val="28563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000AF-B921-43E9-B432-355A07B6E46E}"/>
              </a:ext>
            </a:extLst>
          </p:cNvPr>
          <p:cNvSpPr/>
          <p:nvPr userDrawn="1"/>
        </p:nvSpPr>
        <p:spPr>
          <a:xfrm>
            <a:off x="0" y="6315868"/>
            <a:ext cx="12192000" cy="54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E020FE-1063-4640-BEF1-4DBF177E15E6}"/>
              </a:ext>
            </a:extLst>
          </p:cNvPr>
          <p:cNvSpPr txBox="1">
            <a:spLocks/>
          </p:cNvSpPr>
          <p:nvPr userDrawn="1"/>
        </p:nvSpPr>
        <p:spPr>
          <a:xfrm>
            <a:off x="2753810" y="6421455"/>
            <a:ext cx="9144000" cy="3309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600" kern="1200">
                <a:solidFill>
                  <a:srgbClr val="00A3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www.itu.int</a:t>
            </a:r>
          </a:p>
        </p:txBody>
      </p:sp>
    </p:spTree>
    <p:extLst>
      <p:ext uri="{BB962C8B-B14F-4D97-AF65-F5344CB8AC3E}">
        <p14:creationId xmlns:p14="http://schemas.microsoft.com/office/powerpoint/2010/main" val="84497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FE5-3548-1B44-97FD-24CBB5FE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88E4E-0187-B44D-B13E-0324F4C6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8FBDC-2427-A94D-A4C9-BEC4037C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15C9D292-A04B-5B4F-AE15-D677C56A4EEB}" type="datetimeFigureOut">
              <a:rPr lang="en-US" smtClean="0"/>
              <a:pPr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9B95-2A39-3D44-8BBC-1D2E18D23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905DA-E851-2047-B7AD-4ADC546E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CD792078-1AB4-D74E-8C48-1FDA2DF02B8F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C59CC-81AE-F148-8B24-D351D6FA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5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54BD899-7246-2C40-ADAF-095976D9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E8F19D4-6EF4-6043-B322-F8D371EE52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911212"/>
            <a:ext cx="10515599" cy="48752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3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>
            <a:extLst>
              <a:ext uri="{FF2B5EF4-FFF2-40B4-BE49-F238E27FC236}">
                <a16:creationId xmlns:a16="http://schemas.microsoft.com/office/drawing/2014/main" id="{3D1F5FB8-802B-684A-8FB4-48E5D5EC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2B2E49C-64BE-DB41-86CA-597C675931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9" y="911212"/>
            <a:ext cx="10515598" cy="48752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1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85344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ffectLst>
                  <a:outerShdw blurRad="50800" dist="50800" dir="5400000" algn="ctr" rotWithShape="0">
                    <a:srgbClr val="00A3E0">
                      <a:alpha val="0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0C0A16D-4E84-1B47-B08D-9FBCD0A28C8C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21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8499085-7433-724F-9E90-9943A23C5075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1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1C562-FDD7-2A47-AE71-348E4411C92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8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0"/>
            <a:ext cx="5384800" cy="39430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0"/>
            <a:ext cx="5384800" cy="39430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F61-273A-ED48-9D45-E91FD5A9665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9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95096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956374"/>
            <a:ext cx="5386917" cy="290679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195096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56373"/>
            <a:ext cx="5389033" cy="290679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CAF4F-F2C9-2349-8DC1-8B80D3B724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65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02A8-4D00-3B46-8A5A-1CFCB17C7BD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984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F318-E62F-E347-A0F3-D8159781F2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22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357575"/>
            <a:ext cx="4011084" cy="831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357575"/>
            <a:ext cx="6815667" cy="43680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283195"/>
            <a:ext cx="4011084" cy="3442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5BC6F-CEE7-9546-A399-BFA6F2EF3E5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7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693A8-764A-5847-96B5-35405EEAD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B9B39-D139-8E41-9EB7-957593E01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18C1E-30D5-DB40-B525-80D33C9C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33321-38F1-2B40-8979-9605085D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BD39E-5E35-EC47-827B-0C535733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1651A-171C-724F-8621-51A3634A4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1DCD63-1FA2-3E48-AF9C-10252617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339" y="18256"/>
            <a:ext cx="8078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|  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6566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7573"/>
            <a:ext cx="7315200" cy="360000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06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9E273-69BA-5C45-93D5-C9219F6D01C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538233-0910-4F70-93E5-F3505FD4EAAA}"/>
              </a:ext>
            </a:extLst>
          </p:cNvPr>
          <p:cNvCxnSpPr/>
          <p:nvPr userDrawn="1"/>
        </p:nvCxnSpPr>
        <p:spPr>
          <a:xfrm>
            <a:off x="453284" y="220534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633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F318-E62F-E347-A0F3-D8159781F2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00B43B-19CE-45CD-946B-43FF4DEB87EF}"/>
              </a:ext>
            </a:extLst>
          </p:cNvPr>
          <p:cNvCxnSpPr/>
          <p:nvPr userDrawn="1"/>
        </p:nvCxnSpPr>
        <p:spPr>
          <a:xfrm>
            <a:off x="453284" y="220534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577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97083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7_Placeho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 bwMode="auto">
          <a:xfrm>
            <a:off x="6115056" y="0"/>
            <a:ext cx="607694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1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27597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>
            <a:extLst>
              <a:ext uri="{FF2B5EF4-FFF2-40B4-BE49-F238E27FC236}">
                <a16:creationId xmlns:a16="http://schemas.microsoft.com/office/drawing/2014/main" id="{3D1F5FB8-802B-684A-8FB4-48E5D5EC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2B2E49C-64BE-DB41-86CA-597C675931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9" y="911212"/>
            <a:ext cx="10515598" cy="48752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76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8163" y="1771200"/>
            <a:ext cx="5367600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72905" y="1771200"/>
            <a:ext cx="5367338" cy="4539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8108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Chapter 1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8645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EC7DE-533A-7EAE-3E66-F5800B54F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412FAC-089E-6AFB-EE14-8ACD5F082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03EDFD-7C7B-5DBC-9F95-E2CE0D4C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5D90-879B-4FE1-9CF5-7DED7E9FD77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05ABAF-598F-E3BA-20FE-D4CB150A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B0EED-64E7-DD20-5384-F43064E0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E1A8E-DE2F-422E-AFB1-A7629A18C3E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95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973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910B-6945-0D42-8E33-48CD88D1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CA427-2A20-BE4B-BDF8-C4BC435BA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67B63-0312-3D4A-AEE8-4CF24D48D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5699E-C9E4-1D49-ADD0-6116A2B25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FCD3A-78A8-154B-B783-90649356C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B681F-EDBC-1E41-9A36-A09D0BAD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15C9D292-A04B-5B4F-AE15-D677C56A4EEB}" type="datetimeFigureOut">
              <a:rPr lang="en-US" smtClean="0"/>
              <a:pPr/>
              <a:t>3/24/25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DD1BE-5F1F-EF40-B9EC-542DD55B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B77F1-2B56-484E-A3BF-E86D6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77"/>
              </a:defRPr>
            </a:lvl1pPr>
          </a:lstStyle>
          <a:p>
            <a:fld id="{CD792078-1AB4-D74E-8C48-1FDA2DF02B8F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3DA0C-D672-D147-BFCB-6CF0EAE95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00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44425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3228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5720" cy="5177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2788" y="2573252"/>
            <a:ext cx="10764837" cy="1588408"/>
          </a:xfrm>
        </p:spPr>
        <p:txBody>
          <a:bodyPr anchor="t" anchorCtr="0"/>
          <a:lstStyle>
            <a:lvl1pPr algn="l">
              <a:lnSpc>
                <a:spcPct val="98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9FFF6ED4-3BEA-434F-8D49-2BB967D6E910}"/>
              </a:ext>
            </a:extLst>
          </p:cNvPr>
          <p:cNvSpPr>
            <a:spLocks noGrp="1"/>
          </p:cNvSpPr>
          <p:nvPr>
            <p:ph type="clipArt" sz="quarter" idx="10" hasCustomPrompt="1"/>
          </p:nvPr>
        </p:nvSpPr>
        <p:spPr>
          <a:xfrm>
            <a:off x="745200" y="5594400"/>
            <a:ext cx="1198800" cy="39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6" name="Onlinebild-Platzhalter 5">
            <a:extLst>
              <a:ext uri="{FF2B5EF4-FFF2-40B4-BE49-F238E27FC236}">
                <a16:creationId xmlns:a16="http://schemas.microsoft.com/office/drawing/2014/main" id="{61F1895D-F779-46C7-816E-F7022131F278}"/>
              </a:ext>
            </a:extLst>
          </p:cNvPr>
          <p:cNvSpPr>
            <a:spLocks noGrp="1" noChangeAspect="1"/>
          </p:cNvSpPr>
          <p:nvPr>
            <p:ph type="clipArt" sz="quarter" idx="11" hasCustomPrompt="1"/>
          </p:nvPr>
        </p:nvSpPr>
        <p:spPr>
          <a:xfrm>
            <a:off x="2359025" y="5421600"/>
            <a:ext cx="691200" cy="6984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0" name="Onlinebild-Platzhalter 9">
            <a:extLst>
              <a:ext uri="{FF2B5EF4-FFF2-40B4-BE49-F238E27FC236}">
                <a16:creationId xmlns:a16="http://schemas.microsoft.com/office/drawing/2014/main" id="{EE9895AB-B440-4B98-99FF-09F0D9502624}"/>
              </a:ext>
            </a:extLst>
          </p:cNvPr>
          <p:cNvSpPr>
            <a:spLocks noGrp="1" noChangeAspect="1"/>
          </p:cNvSpPr>
          <p:nvPr>
            <p:ph type="clipArt" sz="quarter" idx="12" hasCustomPrompt="1"/>
          </p:nvPr>
        </p:nvSpPr>
        <p:spPr>
          <a:xfrm>
            <a:off x="3492000" y="5601600"/>
            <a:ext cx="1148400" cy="3564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2" name="Onlinebild-Platzhalter 11">
            <a:extLst>
              <a:ext uri="{FF2B5EF4-FFF2-40B4-BE49-F238E27FC236}">
                <a16:creationId xmlns:a16="http://schemas.microsoft.com/office/drawing/2014/main" id="{5E828BCD-ACE1-45D2-9517-1EF9B8FFD923}"/>
              </a:ext>
            </a:extLst>
          </p:cNvPr>
          <p:cNvSpPr>
            <a:spLocks noGrp="1" noChangeAspect="1"/>
          </p:cNvSpPr>
          <p:nvPr>
            <p:ph type="clipArt" sz="quarter" idx="13" hasCustomPrompt="1"/>
          </p:nvPr>
        </p:nvSpPr>
        <p:spPr>
          <a:xfrm>
            <a:off x="4982400" y="5464800"/>
            <a:ext cx="928800" cy="6264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4" name="Onlinebild-Platzhalter 13">
            <a:extLst>
              <a:ext uri="{FF2B5EF4-FFF2-40B4-BE49-F238E27FC236}">
                <a16:creationId xmlns:a16="http://schemas.microsoft.com/office/drawing/2014/main" id="{A1556739-49A6-4029-A154-D4DA6717A44F}"/>
              </a:ext>
            </a:extLst>
          </p:cNvPr>
          <p:cNvSpPr>
            <a:spLocks noGrp="1" noChangeAspect="1"/>
          </p:cNvSpPr>
          <p:nvPr>
            <p:ph type="clipArt" sz="quarter" idx="14" hasCustomPrompt="1"/>
          </p:nvPr>
        </p:nvSpPr>
        <p:spPr>
          <a:xfrm>
            <a:off x="6415088" y="5515200"/>
            <a:ext cx="774700" cy="5508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6" name="Onlinebild-Platzhalter 15">
            <a:extLst>
              <a:ext uri="{FF2B5EF4-FFF2-40B4-BE49-F238E27FC236}">
                <a16:creationId xmlns:a16="http://schemas.microsoft.com/office/drawing/2014/main" id="{0DD55ED7-C144-4CCC-B0BB-33A7A7D5AF24}"/>
              </a:ext>
            </a:extLst>
          </p:cNvPr>
          <p:cNvSpPr>
            <a:spLocks noGrp="1" noChangeAspect="1"/>
          </p:cNvSpPr>
          <p:nvPr>
            <p:ph type="clipArt" sz="quarter" idx="15" hasCustomPrompt="1"/>
          </p:nvPr>
        </p:nvSpPr>
        <p:spPr>
          <a:xfrm>
            <a:off x="7562850" y="5608800"/>
            <a:ext cx="1184400" cy="39240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8" name="Onlinebild-Platzhalter 17">
            <a:extLst>
              <a:ext uri="{FF2B5EF4-FFF2-40B4-BE49-F238E27FC236}">
                <a16:creationId xmlns:a16="http://schemas.microsoft.com/office/drawing/2014/main" id="{B198149C-2DBC-4A8F-9C8B-64964A02CB04}"/>
              </a:ext>
            </a:extLst>
          </p:cNvPr>
          <p:cNvSpPr>
            <a:spLocks noGrp="1" noChangeAspect="1"/>
          </p:cNvSpPr>
          <p:nvPr>
            <p:ph type="clipArt" sz="quarter" idx="16" hasCustomPrompt="1"/>
          </p:nvPr>
        </p:nvSpPr>
        <p:spPr>
          <a:xfrm>
            <a:off x="8924400" y="5608800"/>
            <a:ext cx="1209600" cy="349200"/>
          </a:xfrm>
          <a:blipFill>
            <a:blip r:embed="rId10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20" name="Onlinebild-Platzhalter 19">
            <a:extLst>
              <a:ext uri="{FF2B5EF4-FFF2-40B4-BE49-F238E27FC236}">
                <a16:creationId xmlns:a16="http://schemas.microsoft.com/office/drawing/2014/main" id="{672CACBE-83D5-499A-881D-49DF4BCA7F24}"/>
              </a:ext>
            </a:extLst>
          </p:cNvPr>
          <p:cNvSpPr>
            <a:spLocks noGrp="1" noChangeAspect="1"/>
          </p:cNvSpPr>
          <p:nvPr>
            <p:ph type="clipArt" sz="quarter" idx="17" hasCustomPrompt="1"/>
          </p:nvPr>
        </p:nvSpPr>
        <p:spPr>
          <a:xfrm>
            <a:off x="10299700" y="5515200"/>
            <a:ext cx="1173600" cy="54720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41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49">
          <p15:clr>
            <a:srgbClr val="FBAE40"/>
          </p15:clr>
        </p15:guide>
        <p15:guide id="3" pos="723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5177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2788" y="2573252"/>
            <a:ext cx="10764837" cy="1588408"/>
          </a:xfrm>
        </p:spPr>
        <p:txBody>
          <a:bodyPr anchor="t" anchorCtr="0"/>
          <a:lstStyle>
            <a:lvl1pPr algn="l">
              <a:lnSpc>
                <a:spcPct val="98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19" y="671340"/>
            <a:ext cx="2158898" cy="1057860"/>
          </a:xfrm>
          <a:prstGeom prst="rect">
            <a:avLst/>
          </a:prstGeom>
        </p:spPr>
      </p:pic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9FFF6ED4-3BEA-434F-8D49-2BB967D6E910}"/>
              </a:ext>
            </a:extLst>
          </p:cNvPr>
          <p:cNvSpPr>
            <a:spLocks noGrp="1"/>
          </p:cNvSpPr>
          <p:nvPr>
            <p:ph type="clipArt" sz="quarter" idx="10" hasCustomPrompt="1"/>
          </p:nvPr>
        </p:nvSpPr>
        <p:spPr>
          <a:xfrm>
            <a:off x="745200" y="5594400"/>
            <a:ext cx="1198800" cy="39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6" name="Onlinebild-Platzhalter 5">
            <a:extLst>
              <a:ext uri="{FF2B5EF4-FFF2-40B4-BE49-F238E27FC236}">
                <a16:creationId xmlns:a16="http://schemas.microsoft.com/office/drawing/2014/main" id="{61F1895D-F779-46C7-816E-F7022131F278}"/>
              </a:ext>
            </a:extLst>
          </p:cNvPr>
          <p:cNvSpPr>
            <a:spLocks noGrp="1" noChangeAspect="1"/>
          </p:cNvSpPr>
          <p:nvPr>
            <p:ph type="clipArt" sz="quarter" idx="11" hasCustomPrompt="1"/>
          </p:nvPr>
        </p:nvSpPr>
        <p:spPr>
          <a:xfrm>
            <a:off x="2359025" y="5421600"/>
            <a:ext cx="691200" cy="6984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0" name="Onlinebild-Platzhalter 9">
            <a:extLst>
              <a:ext uri="{FF2B5EF4-FFF2-40B4-BE49-F238E27FC236}">
                <a16:creationId xmlns:a16="http://schemas.microsoft.com/office/drawing/2014/main" id="{EE9895AB-B440-4B98-99FF-09F0D9502624}"/>
              </a:ext>
            </a:extLst>
          </p:cNvPr>
          <p:cNvSpPr>
            <a:spLocks noGrp="1" noChangeAspect="1"/>
          </p:cNvSpPr>
          <p:nvPr>
            <p:ph type="clipArt" sz="quarter" idx="12" hasCustomPrompt="1"/>
          </p:nvPr>
        </p:nvSpPr>
        <p:spPr>
          <a:xfrm>
            <a:off x="3492000" y="5601600"/>
            <a:ext cx="1148400" cy="3564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2" name="Onlinebild-Platzhalter 11">
            <a:extLst>
              <a:ext uri="{FF2B5EF4-FFF2-40B4-BE49-F238E27FC236}">
                <a16:creationId xmlns:a16="http://schemas.microsoft.com/office/drawing/2014/main" id="{5E828BCD-ACE1-45D2-9517-1EF9B8FFD923}"/>
              </a:ext>
            </a:extLst>
          </p:cNvPr>
          <p:cNvSpPr>
            <a:spLocks noGrp="1" noChangeAspect="1"/>
          </p:cNvSpPr>
          <p:nvPr>
            <p:ph type="clipArt" sz="quarter" idx="13" hasCustomPrompt="1"/>
          </p:nvPr>
        </p:nvSpPr>
        <p:spPr>
          <a:xfrm>
            <a:off x="4982400" y="5464800"/>
            <a:ext cx="928800" cy="6264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4" name="Onlinebild-Platzhalter 13">
            <a:extLst>
              <a:ext uri="{FF2B5EF4-FFF2-40B4-BE49-F238E27FC236}">
                <a16:creationId xmlns:a16="http://schemas.microsoft.com/office/drawing/2014/main" id="{A1556739-49A6-4029-A154-D4DA6717A44F}"/>
              </a:ext>
            </a:extLst>
          </p:cNvPr>
          <p:cNvSpPr>
            <a:spLocks noGrp="1" noChangeAspect="1"/>
          </p:cNvSpPr>
          <p:nvPr>
            <p:ph type="clipArt" sz="quarter" idx="14" hasCustomPrompt="1"/>
          </p:nvPr>
        </p:nvSpPr>
        <p:spPr>
          <a:xfrm>
            <a:off x="6415088" y="5515200"/>
            <a:ext cx="774700" cy="5508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6" name="Onlinebild-Platzhalter 15">
            <a:extLst>
              <a:ext uri="{FF2B5EF4-FFF2-40B4-BE49-F238E27FC236}">
                <a16:creationId xmlns:a16="http://schemas.microsoft.com/office/drawing/2014/main" id="{0DD55ED7-C144-4CCC-B0BB-33A7A7D5AF24}"/>
              </a:ext>
            </a:extLst>
          </p:cNvPr>
          <p:cNvSpPr>
            <a:spLocks noGrp="1" noChangeAspect="1"/>
          </p:cNvSpPr>
          <p:nvPr>
            <p:ph type="clipArt" sz="quarter" idx="15" hasCustomPrompt="1"/>
          </p:nvPr>
        </p:nvSpPr>
        <p:spPr>
          <a:xfrm>
            <a:off x="7562850" y="5608800"/>
            <a:ext cx="1184400" cy="39240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18" name="Onlinebild-Platzhalter 17">
            <a:extLst>
              <a:ext uri="{FF2B5EF4-FFF2-40B4-BE49-F238E27FC236}">
                <a16:creationId xmlns:a16="http://schemas.microsoft.com/office/drawing/2014/main" id="{B198149C-2DBC-4A8F-9C8B-64964A02CB04}"/>
              </a:ext>
            </a:extLst>
          </p:cNvPr>
          <p:cNvSpPr>
            <a:spLocks noGrp="1" noChangeAspect="1"/>
          </p:cNvSpPr>
          <p:nvPr>
            <p:ph type="clipArt" sz="quarter" idx="16" hasCustomPrompt="1"/>
          </p:nvPr>
        </p:nvSpPr>
        <p:spPr>
          <a:xfrm>
            <a:off x="8924400" y="5608800"/>
            <a:ext cx="1209600" cy="349200"/>
          </a:xfrm>
          <a:blipFill>
            <a:blip r:embed="rId10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20" name="Onlinebild-Platzhalter 19">
            <a:extLst>
              <a:ext uri="{FF2B5EF4-FFF2-40B4-BE49-F238E27FC236}">
                <a16:creationId xmlns:a16="http://schemas.microsoft.com/office/drawing/2014/main" id="{672CACBE-83D5-499A-881D-49DF4BCA7F24}"/>
              </a:ext>
            </a:extLst>
          </p:cNvPr>
          <p:cNvSpPr>
            <a:spLocks noGrp="1" noChangeAspect="1"/>
          </p:cNvSpPr>
          <p:nvPr>
            <p:ph type="clipArt" sz="quarter" idx="17" hasCustomPrompt="1"/>
          </p:nvPr>
        </p:nvSpPr>
        <p:spPr>
          <a:xfrm>
            <a:off x="10299700" y="5515200"/>
            <a:ext cx="1173600" cy="54720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9536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49">
          <p15:clr>
            <a:srgbClr val="FBAE40"/>
          </p15:clr>
        </p15:guide>
        <p15:guide id="3" pos="723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8"/>
            <a:ext cx="12193387" cy="6857221"/>
          </a:xfrm>
          <a:prstGeom prst="rect">
            <a:avLst/>
          </a:prstGeom>
        </p:spPr>
      </p:pic>
      <p:sp>
        <p:nvSpPr>
          <p:cNvPr id="4" name="Onlinebild-Platzhalter 3">
            <a:extLst>
              <a:ext uri="{FF2B5EF4-FFF2-40B4-BE49-F238E27FC236}">
                <a16:creationId xmlns:a16="http://schemas.microsoft.com/office/drawing/2014/main" id="{48132446-02BC-4C9C-9134-C9927D17C3D0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712788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5" name="Onlinebild-Platzhalter 3">
            <a:extLst>
              <a:ext uri="{FF2B5EF4-FFF2-40B4-BE49-F238E27FC236}">
                <a16:creationId xmlns:a16="http://schemas.microsoft.com/office/drawing/2014/main" id="{F8B49FFF-64F2-46AC-A5DA-92F935D8990C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2077012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6" name="Onlinebild-Platzhalter 3">
            <a:extLst>
              <a:ext uri="{FF2B5EF4-FFF2-40B4-BE49-F238E27FC236}">
                <a16:creationId xmlns:a16="http://schemas.microsoft.com/office/drawing/2014/main" id="{11FE806C-F54D-4F30-BD8F-3D1DDB34101F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3441236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7" name="Onlinebild-Platzhalter 3">
            <a:extLst>
              <a:ext uri="{FF2B5EF4-FFF2-40B4-BE49-F238E27FC236}">
                <a16:creationId xmlns:a16="http://schemas.microsoft.com/office/drawing/2014/main" id="{840871E5-7CCD-4B9A-B9FD-A2CA4ACBA375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4805460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8" name="Onlinebild-Platzhalter 3">
            <a:extLst>
              <a:ext uri="{FF2B5EF4-FFF2-40B4-BE49-F238E27FC236}">
                <a16:creationId xmlns:a16="http://schemas.microsoft.com/office/drawing/2014/main" id="{A802D5A8-A84C-4527-9568-80F821BE3420}"/>
              </a:ext>
            </a:extLst>
          </p:cNvPr>
          <p:cNvSpPr>
            <a:spLocks noGrp="1"/>
          </p:cNvSpPr>
          <p:nvPr>
            <p:ph type="clipArt" sz="quarter" idx="22" hasCustomPrompt="1"/>
          </p:nvPr>
        </p:nvSpPr>
        <p:spPr>
          <a:xfrm>
            <a:off x="6170400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9" name="Onlinebild-Platzhalter 3">
            <a:extLst>
              <a:ext uri="{FF2B5EF4-FFF2-40B4-BE49-F238E27FC236}">
                <a16:creationId xmlns:a16="http://schemas.microsoft.com/office/drawing/2014/main" id="{9578CEAC-EDF4-443F-91CC-FE3C92783070}"/>
              </a:ext>
            </a:extLst>
          </p:cNvPr>
          <p:cNvSpPr>
            <a:spLocks noGrp="1"/>
          </p:cNvSpPr>
          <p:nvPr>
            <p:ph type="clipArt" sz="quarter" idx="23" hasCustomPrompt="1"/>
          </p:nvPr>
        </p:nvSpPr>
        <p:spPr>
          <a:xfrm>
            <a:off x="7534800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50" name="Onlinebild-Platzhalter 3">
            <a:extLst>
              <a:ext uri="{FF2B5EF4-FFF2-40B4-BE49-F238E27FC236}">
                <a16:creationId xmlns:a16="http://schemas.microsoft.com/office/drawing/2014/main" id="{6AF939B3-48AE-42DB-98EE-6B568388B890}"/>
              </a:ext>
            </a:extLst>
          </p:cNvPr>
          <p:cNvSpPr>
            <a:spLocks noGrp="1"/>
          </p:cNvSpPr>
          <p:nvPr>
            <p:ph type="clipArt" sz="quarter" idx="24" hasCustomPrompt="1"/>
          </p:nvPr>
        </p:nvSpPr>
        <p:spPr>
          <a:xfrm>
            <a:off x="8899200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51" name="Onlinebild-Platzhalter 3">
            <a:extLst>
              <a:ext uri="{FF2B5EF4-FFF2-40B4-BE49-F238E27FC236}">
                <a16:creationId xmlns:a16="http://schemas.microsoft.com/office/drawing/2014/main" id="{0C2C492A-FD3B-44E6-B80F-154C772ED09C}"/>
              </a:ext>
            </a:extLst>
          </p:cNvPr>
          <p:cNvSpPr>
            <a:spLocks noGrp="1"/>
          </p:cNvSpPr>
          <p:nvPr>
            <p:ph type="clipArt" sz="quarter" idx="25" hasCustomPrompt="1"/>
          </p:nvPr>
        </p:nvSpPr>
        <p:spPr>
          <a:xfrm>
            <a:off x="10263600" y="5439600"/>
            <a:ext cx="1260000" cy="694800"/>
          </a:xfrm>
          <a:solidFill>
            <a:schemeClr val="bg1"/>
          </a:solid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2788" y="1734791"/>
            <a:ext cx="8008043" cy="2452198"/>
          </a:xfrm>
        </p:spPr>
        <p:txBody>
          <a:bodyPr anchor="t" anchorCtr="0"/>
          <a:lstStyle>
            <a:lvl1pPr algn="l">
              <a:lnSpc>
                <a:spcPct val="98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790" y="746260"/>
            <a:ext cx="2518258" cy="1233946"/>
          </a:xfrm>
          <a:prstGeom prst="rect">
            <a:avLst/>
          </a:prstGeom>
        </p:spPr>
      </p:pic>
      <p:sp>
        <p:nvSpPr>
          <p:cNvPr id="37" name="Onlinebild-Platzhalter 3">
            <a:extLst>
              <a:ext uri="{FF2B5EF4-FFF2-40B4-BE49-F238E27FC236}">
                <a16:creationId xmlns:a16="http://schemas.microsoft.com/office/drawing/2014/main" id="{0E8B3264-9DB7-426D-9293-65880BEF4CC6}"/>
              </a:ext>
            </a:extLst>
          </p:cNvPr>
          <p:cNvSpPr>
            <a:spLocks noGrp="1"/>
          </p:cNvSpPr>
          <p:nvPr>
            <p:ph type="clipArt" sz="quarter" idx="10" hasCustomPrompt="1"/>
          </p:nvPr>
        </p:nvSpPr>
        <p:spPr>
          <a:xfrm>
            <a:off x="745200" y="5594400"/>
            <a:ext cx="1198800" cy="39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38" name="Onlinebild-Platzhalter 5">
            <a:extLst>
              <a:ext uri="{FF2B5EF4-FFF2-40B4-BE49-F238E27FC236}">
                <a16:creationId xmlns:a16="http://schemas.microsoft.com/office/drawing/2014/main" id="{4F0EB171-4559-45F8-8732-CD9DFB5442C7}"/>
              </a:ext>
            </a:extLst>
          </p:cNvPr>
          <p:cNvSpPr>
            <a:spLocks noGrp="1" noChangeAspect="1"/>
          </p:cNvSpPr>
          <p:nvPr>
            <p:ph type="clipArt" sz="quarter" idx="11" hasCustomPrompt="1"/>
          </p:nvPr>
        </p:nvSpPr>
        <p:spPr>
          <a:xfrm>
            <a:off x="2359025" y="5421600"/>
            <a:ext cx="691200" cy="6984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39" name="Onlinebild-Platzhalter 9">
            <a:extLst>
              <a:ext uri="{FF2B5EF4-FFF2-40B4-BE49-F238E27FC236}">
                <a16:creationId xmlns:a16="http://schemas.microsoft.com/office/drawing/2014/main" id="{22A3E454-0212-4D69-9E7D-1A8B94A6405D}"/>
              </a:ext>
            </a:extLst>
          </p:cNvPr>
          <p:cNvSpPr>
            <a:spLocks noGrp="1" noChangeAspect="1"/>
          </p:cNvSpPr>
          <p:nvPr>
            <p:ph type="clipArt" sz="quarter" idx="12" hasCustomPrompt="1"/>
          </p:nvPr>
        </p:nvSpPr>
        <p:spPr>
          <a:xfrm>
            <a:off x="3492000" y="5601600"/>
            <a:ext cx="1148400" cy="3564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0" name="Onlinebild-Platzhalter 11">
            <a:extLst>
              <a:ext uri="{FF2B5EF4-FFF2-40B4-BE49-F238E27FC236}">
                <a16:creationId xmlns:a16="http://schemas.microsoft.com/office/drawing/2014/main" id="{3405C2DD-1EDD-48C2-8F70-AA2EB043A2EC}"/>
              </a:ext>
            </a:extLst>
          </p:cNvPr>
          <p:cNvSpPr>
            <a:spLocks noGrp="1" noChangeAspect="1"/>
          </p:cNvSpPr>
          <p:nvPr>
            <p:ph type="clipArt" sz="quarter" idx="13" hasCustomPrompt="1"/>
          </p:nvPr>
        </p:nvSpPr>
        <p:spPr>
          <a:xfrm>
            <a:off x="4982400" y="5464800"/>
            <a:ext cx="928800" cy="6264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1" name="Onlinebild-Platzhalter 13">
            <a:extLst>
              <a:ext uri="{FF2B5EF4-FFF2-40B4-BE49-F238E27FC236}">
                <a16:creationId xmlns:a16="http://schemas.microsoft.com/office/drawing/2014/main" id="{32CDE9B7-3B27-421E-B84E-C06870E0E917}"/>
              </a:ext>
            </a:extLst>
          </p:cNvPr>
          <p:cNvSpPr>
            <a:spLocks noGrp="1" noChangeAspect="1"/>
          </p:cNvSpPr>
          <p:nvPr>
            <p:ph type="clipArt" sz="quarter" idx="14" hasCustomPrompt="1"/>
          </p:nvPr>
        </p:nvSpPr>
        <p:spPr>
          <a:xfrm>
            <a:off x="6415088" y="5515200"/>
            <a:ext cx="774700" cy="5508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2" name="Onlinebild-Platzhalter 15">
            <a:extLst>
              <a:ext uri="{FF2B5EF4-FFF2-40B4-BE49-F238E27FC236}">
                <a16:creationId xmlns:a16="http://schemas.microsoft.com/office/drawing/2014/main" id="{A71DF849-4118-4941-8E2E-2A83B6A05240}"/>
              </a:ext>
            </a:extLst>
          </p:cNvPr>
          <p:cNvSpPr>
            <a:spLocks noGrp="1" noChangeAspect="1"/>
          </p:cNvSpPr>
          <p:nvPr>
            <p:ph type="clipArt" sz="quarter" idx="15" hasCustomPrompt="1"/>
          </p:nvPr>
        </p:nvSpPr>
        <p:spPr>
          <a:xfrm>
            <a:off x="7562850" y="5608800"/>
            <a:ext cx="1184400" cy="39240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3" name="Onlinebild-Platzhalter 17">
            <a:extLst>
              <a:ext uri="{FF2B5EF4-FFF2-40B4-BE49-F238E27FC236}">
                <a16:creationId xmlns:a16="http://schemas.microsoft.com/office/drawing/2014/main" id="{5886F8E0-2BBC-466F-B59A-8CF0FA7B07D0}"/>
              </a:ext>
            </a:extLst>
          </p:cNvPr>
          <p:cNvSpPr>
            <a:spLocks noGrp="1" noChangeAspect="1"/>
          </p:cNvSpPr>
          <p:nvPr>
            <p:ph type="clipArt" sz="quarter" idx="16" hasCustomPrompt="1"/>
          </p:nvPr>
        </p:nvSpPr>
        <p:spPr>
          <a:xfrm>
            <a:off x="8924400" y="5608800"/>
            <a:ext cx="1209600" cy="349200"/>
          </a:xfrm>
          <a:blipFill>
            <a:blip r:embed="rId10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  <p:sp>
        <p:nvSpPr>
          <p:cNvPr id="44" name="Onlinebild-Platzhalter 19">
            <a:extLst>
              <a:ext uri="{FF2B5EF4-FFF2-40B4-BE49-F238E27FC236}">
                <a16:creationId xmlns:a16="http://schemas.microsoft.com/office/drawing/2014/main" id="{0704636A-8E4D-449E-B1F7-D0EC533F1DE0}"/>
              </a:ext>
            </a:extLst>
          </p:cNvPr>
          <p:cNvSpPr>
            <a:spLocks noGrp="1" noChangeAspect="1"/>
          </p:cNvSpPr>
          <p:nvPr>
            <p:ph type="clipArt" sz="quarter" idx="17" hasCustomPrompt="1"/>
          </p:nvPr>
        </p:nvSpPr>
        <p:spPr>
          <a:xfrm>
            <a:off x="10299700" y="5515200"/>
            <a:ext cx="1173600" cy="54720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23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pos="449">
          <p15:clr>
            <a:srgbClr val="FBAE40"/>
          </p15:clr>
        </p15:guide>
        <p15:guide id="3" pos="549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538162" y="3391609"/>
            <a:ext cx="2541600" cy="2918704"/>
          </a:xfrm>
        </p:spPr>
        <p:txBody>
          <a:bodyPr/>
          <a:lstStyle>
            <a:lvl1pPr>
              <a:lnSpc>
                <a:spcPct val="101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3237900" y="1768475"/>
            <a:ext cx="0" cy="4541838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1768476"/>
            <a:ext cx="2541600" cy="1397634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396037" y="3391200"/>
            <a:ext cx="2541600" cy="2918704"/>
          </a:xfrm>
        </p:spPr>
        <p:txBody>
          <a:bodyPr/>
          <a:lstStyle>
            <a:lvl1pPr>
              <a:lnSpc>
                <a:spcPct val="101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6095776" y="1767600"/>
            <a:ext cx="0" cy="45432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96038" y="1767600"/>
            <a:ext cx="2541600" cy="1397634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6253912" y="3391200"/>
            <a:ext cx="2541600" cy="2918704"/>
          </a:xfrm>
        </p:spPr>
        <p:txBody>
          <a:bodyPr/>
          <a:lstStyle>
            <a:lvl1pPr>
              <a:lnSpc>
                <a:spcPct val="101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8953652" y="1767600"/>
            <a:ext cx="0" cy="45432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253914" y="1767600"/>
            <a:ext cx="2541600" cy="1397634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9111788" y="3391200"/>
            <a:ext cx="2541600" cy="2918704"/>
          </a:xfrm>
        </p:spPr>
        <p:txBody>
          <a:bodyPr/>
          <a:lstStyle>
            <a:lvl1pPr>
              <a:lnSpc>
                <a:spcPct val="101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111789" y="1767600"/>
            <a:ext cx="2542049" cy="1397634"/>
          </a:xfrm>
        </p:spPr>
        <p:txBody>
          <a:bodyPr/>
          <a:lstStyle>
            <a:lvl1pPr>
              <a:lnSpc>
                <a:spcPct val="79000"/>
              </a:lnSpc>
              <a:defRPr sz="10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96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0">
          <p15:clr>
            <a:srgbClr val="FBAE40"/>
          </p15:clr>
        </p15:guide>
        <p15:guide id="2" pos="2139">
          <p15:clr>
            <a:srgbClr val="FBAE40"/>
          </p15:clr>
        </p15:guide>
        <p15:guide id="3" pos="3740">
          <p15:clr>
            <a:srgbClr val="FBAE40"/>
          </p15:clr>
        </p15:guide>
        <p15:guide id="4" pos="5739">
          <p15:clr>
            <a:srgbClr val="FBAE40"/>
          </p15:clr>
        </p15:guide>
        <p15:guide id="5" pos="5541">
          <p15:clr>
            <a:srgbClr val="FBAE40"/>
          </p15:clr>
        </p15:guide>
        <p15:guide id="6" pos="3939">
          <p15:clr>
            <a:srgbClr val="FBAE40"/>
          </p15:clr>
        </p15:guide>
        <p15:guide id="7" orient="horz" pos="1995">
          <p15:clr>
            <a:srgbClr val="FBAE40"/>
          </p15:clr>
        </p15:guide>
        <p15:guide id="8" orient="horz" pos="213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1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5761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2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718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3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43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4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hteck 10"/>
          <p:cNvSpPr/>
          <p:nvPr userDrawn="1"/>
        </p:nvSpPr>
        <p:spPr>
          <a:xfrm>
            <a:off x="6097387" y="-1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338" y="2960673"/>
            <a:ext cx="5016499" cy="1694275"/>
          </a:xfrm>
        </p:spPr>
        <p:txBody>
          <a:bodyPr anchor="t" anchorCtr="0"/>
          <a:lstStyle>
            <a:lvl1pPr algn="ctr">
              <a:lnSpc>
                <a:spcPct val="98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8163" y="1548296"/>
            <a:ext cx="5018087" cy="4379912"/>
          </a:xfrm>
        </p:spPr>
        <p:txBody>
          <a:bodyPr anchor="ctr" anchorCtr="0"/>
          <a:lstStyle>
            <a:lvl1pPr marL="0" indent="0" algn="ctr">
              <a:buNone/>
              <a:defRPr sz="3014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3734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orient="horz" pos="974">
          <p15:clr>
            <a:srgbClr val="FBAE40"/>
          </p15:clr>
        </p15:guide>
        <p15:guide id="3" orient="horz" pos="1863">
          <p15:clr>
            <a:srgbClr val="FBAE40"/>
          </p15:clr>
        </p15:guide>
        <p15:guide id="4" pos="41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image" Target="../media/image8.png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image" Target="../media/image7.jpe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2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9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4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502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2191989" cy="136713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8163" y="318837"/>
            <a:ext cx="9563781" cy="788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8164" y="1771474"/>
            <a:ext cx="11115674" cy="4538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 b="0">
                <a:solidFill>
                  <a:schemeClr val="tx2"/>
                </a:solidFill>
                <a:latin typeface="Avenir Next LT Pro" panose="020B0504020202020204" pitchFamily="34" charset="0"/>
              </a:defRPr>
            </a:lvl1pPr>
          </a:lstStyle>
          <a:p>
            <a:fld id="{A56E1A0E-0F44-4930-B1C6-7F94F272BD8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885" y="334196"/>
            <a:ext cx="934517" cy="4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  <p:sldLayoutId id="2147485076" r:id="rId12"/>
    <p:sldLayoutId id="2147485077" r:id="rId13"/>
    <p:sldLayoutId id="2147485078" r:id="rId14"/>
    <p:sldLayoutId id="2147485079" r:id="rId15"/>
    <p:sldLayoutId id="2147485080" r:id="rId16"/>
    <p:sldLayoutId id="2147485081" r:id="rId17"/>
    <p:sldLayoutId id="2147485082" r:id="rId18"/>
    <p:sldLayoutId id="2147485083" r:id="rId19"/>
    <p:sldLayoutId id="2147485084" r:id="rId20"/>
    <p:sldLayoutId id="2147485085" r:id="rId21"/>
    <p:sldLayoutId id="2147485086" r:id="rId22"/>
    <p:sldLayoutId id="2147485087" r:id="rId23"/>
    <p:sldLayoutId id="2147485088" r:id="rId24"/>
    <p:sldLayoutId id="2147485089" r:id="rId25"/>
    <p:sldLayoutId id="2147485090" r:id="rId26"/>
    <p:sldLayoutId id="2147485091" r:id="rId27"/>
    <p:sldLayoutId id="2147485092" r:id="rId28"/>
    <p:sldLayoutId id="2147485093" r:id="rId29"/>
    <p:sldLayoutId id="2147485094" r:id="rId30"/>
    <p:sldLayoutId id="214748509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F26B43"/>
          </p15:clr>
        </p15:guide>
        <p15:guide id="2" pos="7341">
          <p15:clr>
            <a:srgbClr val="F26B43"/>
          </p15:clr>
        </p15:guide>
        <p15:guide id="3" orient="horz" pos="200">
          <p15:clr>
            <a:srgbClr val="F26B43"/>
          </p15:clr>
        </p15:guide>
        <p15:guide id="4" orient="horz" pos="1114">
          <p15:clr>
            <a:srgbClr val="F26B43"/>
          </p15:clr>
        </p15:guide>
        <p15:guide id="5" orient="horz" pos="397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2191989" cy="136713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8163" y="318837"/>
            <a:ext cx="9563781" cy="788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8164" y="1771474"/>
            <a:ext cx="11115674" cy="4538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 b="0">
                <a:solidFill>
                  <a:schemeClr val="tx2"/>
                </a:solidFill>
              </a:defRPr>
            </a:lvl1pPr>
          </a:lstStyle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0F4CFF-7899-843B-C0A5-9565387235A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885" y="334196"/>
            <a:ext cx="934517" cy="4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F26B43"/>
          </p15:clr>
        </p15:guide>
        <p15:guide id="2" pos="7341">
          <p15:clr>
            <a:srgbClr val="F26B43"/>
          </p15:clr>
        </p15:guide>
        <p15:guide id="3" orient="horz" pos="200">
          <p15:clr>
            <a:srgbClr val="F26B43"/>
          </p15:clr>
        </p15:guide>
        <p15:guide id="4" orient="horz" pos="1114">
          <p15:clr>
            <a:srgbClr val="F26B43"/>
          </p15:clr>
        </p15:guide>
        <p15:guide id="5" orient="horz" pos="397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2191989" cy="136713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8163" y="318837"/>
            <a:ext cx="9563781" cy="788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8164" y="1771474"/>
            <a:ext cx="11115674" cy="4538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 b="0">
                <a:solidFill>
                  <a:schemeClr val="tx2"/>
                </a:solidFill>
                <a:latin typeface="Avenir Next LT Pro" panose="020B0504020202020204" pitchFamily="34" charset="0"/>
              </a:defRPr>
            </a:lvl1pPr>
          </a:lstStyle>
          <a:p>
            <a:fld id="{A56E1A0E-0F44-4930-B1C6-7F94F272BD8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885" y="334196"/>
            <a:ext cx="934517" cy="4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F26B43"/>
          </p15:clr>
        </p15:guide>
        <p15:guide id="2" pos="7341">
          <p15:clr>
            <a:srgbClr val="F26B43"/>
          </p15:clr>
        </p15:guide>
        <p15:guide id="3" orient="horz" pos="200">
          <p15:clr>
            <a:srgbClr val="F26B43"/>
          </p15:clr>
        </p15:guide>
        <p15:guide id="4" orient="horz" pos="1114">
          <p15:clr>
            <a:srgbClr val="F26B43"/>
          </p15:clr>
        </p15:guide>
        <p15:guide id="5" orient="horz" pos="3975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9E60F8-73FD-87DC-E0DA-69E723E9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548FEB-2928-BD96-9745-9C7C3428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1E1C59-7496-5365-2912-4BA9EF10C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5EA86-7D8C-0D15-D686-5A9762BA2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0C89F-09DC-31C6-D2F5-452AAC9C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58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  <p:sldLayoutId id="2147485137" r:id="rId12"/>
    <p:sldLayoutId id="21474851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4518C-C369-4BCE-93F6-ACF7A0A4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70450"/>
            <a:ext cx="10515600" cy="74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5A063-7EAA-4705-81BD-73270FF5BA28}"/>
              </a:ext>
            </a:extLst>
          </p:cNvPr>
          <p:cNvSpPr txBox="1"/>
          <p:nvPr userDrawn="1"/>
        </p:nvSpPr>
        <p:spPr>
          <a:xfrm>
            <a:off x="9182937" y="6343130"/>
            <a:ext cx="249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50" baseline="0">
                <a:solidFill>
                  <a:schemeClr val="accent2"/>
                </a:solidFill>
                <a:latin typeface="Avenir Nxt2 W1G" panose="020B0503020202020204" pitchFamily="34" charset="0"/>
                <a:cs typeface="Arial" panose="020B0604020202020204" pitchFamily="34" charset="0"/>
              </a:rPr>
              <a:t>www.itu.int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D357C-3FA0-42D4-850C-879BB0BE1875}"/>
              </a:ext>
            </a:extLst>
          </p:cNvPr>
          <p:cNvSpPr txBox="1"/>
          <p:nvPr userDrawn="1"/>
        </p:nvSpPr>
        <p:spPr>
          <a:xfrm>
            <a:off x="11420070" y="6345034"/>
            <a:ext cx="553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8FE18D-1554-4525-B2E9-CBAFE9755A5A}" type="slidenum">
              <a:rPr lang="en-US" sz="1300" smtClean="0">
                <a:solidFill>
                  <a:schemeClr val="tx1"/>
                </a:solidFill>
                <a:latin typeface="Avenir Nxt2 W1G" panose="020B0503020202020204" pitchFamily="34" charset="0"/>
              </a:rPr>
              <a:t>‹N°›</a:t>
            </a:fld>
            <a:endParaRPr lang="en-US" sz="1300">
              <a:solidFill>
                <a:schemeClr val="tx1"/>
              </a:solidFill>
              <a:latin typeface="Avenir Nxt2 W1G" panose="020B0503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4EFF-1FEC-0946-7DB1-15407D35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6039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venir Nxt2 W1G" panose="020B0503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0" algn="l" defTabSz="914400" rtl="0" eaLnBrk="1" latinLnBrk="0" hangingPunct="1">
        <a:lnSpc>
          <a:spcPts val="2200"/>
        </a:lnSpc>
        <a:spcBef>
          <a:spcPts val="1000"/>
        </a:spcBef>
        <a:buClr>
          <a:srgbClr val="009CD6"/>
        </a:buClr>
        <a:buSzPct val="110000"/>
        <a:buFont typeface="Arial" panose="020B0604020202020204" pitchFamily="34" charset="0"/>
        <a:buNone/>
        <a:defRPr sz="1800" kern="1200" spc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1pPr>
      <a:lvl2pPr marL="8343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2pPr>
      <a:lvl3pPr marL="12915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3pPr>
      <a:lvl4pPr marL="17487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 spc="3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87">
          <p15:clr>
            <a:srgbClr val="F26B43"/>
          </p15:clr>
        </p15:guide>
        <p15:guide id="4" pos="393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156F8-0345-3A47-8451-B3D42447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39" y="18256"/>
            <a:ext cx="8078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|   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DFFA7-F4E5-E341-A3BA-8620342FA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FA162-4E95-3144-83E1-E6E83732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D292-A04B-5B4F-AE15-D677C56A4EEB}" type="datetimeFigureOut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5AFF5-1F0E-3D45-9604-DB44F4F08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97B92-EB97-5040-BA50-C0E450189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92078-1AB4-D74E-8C48-1FDA2DF02B8F}" type="slidenum">
              <a:rPr lang="en-US" smtClean="0"/>
              <a:t>‹N°›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A5E21-27A3-4843-B923-B3EBD3FE3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57" r="-1"/>
          <a:stretch/>
        </p:blipFill>
        <p:spPr>
          <a:xfrm>
            <a:off x="10981082" y="5854430"/>
            <a:ext cx="642798" cy="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5020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Clr>
          <a:srgbClr val="FFC200"/>
        </a:buClr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FFC200"/>
        </a:buClr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FFC200"/>
        </a:buClr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FFC200"/>
        </a:buClr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FFC200"/>
        </a:buClr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150" y="309034"/>
            <a:ext cx="10316477" cy="138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567" y="1825626"/>
            <a:ext cx="10320867" cy="472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E2DED4-AC97-59C1-4563-8FE8C48783CD}"/>
              </a:ext>
            </a:extLst>
          </p:cNvPr>
          <p:cNvSpPr/>
          <p:nvPr/>
        </p:nvSpPr>
        <p:spPr>
          <a:xfrm>
            <a:off x="0" y="0"/>
            <a:ext cx="635000" cy="6858000"/>
          </a:xfrm>
          <a:custGeom>
            <a:avLst/>
            <a:gdLst>
              <a:gd name="connsiteX0" fmla="*/ 0 w 952500"/>
              <a:gd name="connsiteY0" fmla="*/ 0 h 10287000"/>
              <a:gd name="connsiteX1" fmla="*/ 952500 w 952500"/>
              <a:gd name="connsiteY1" fmla="*/ 0 h 10287000"/>
              <a:gd name="connsiteX2" fmla="*/ 952500 w 952500"/>
              <a:gd name="connsiteY2" fmla="*/ 10287000 h 10287000"/>
              <a:gd name="connsiteX3" fmla="*/ 0 w 9525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0" h="10287000">
                <a:moveTo>
                  <a:pt x="0" y="0"/>
                </a:moveTo>
                <a:lnTo>
                  <a:pt x="952500" y="0"/>
                </a:lnTo>
                <a:lnTo>
                  <a:pt x="9525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9C32838-03BA-A3E4-8A58-3457020075FA}"/>
              </a:ext>
            </a:extLst>
          </p:cNvPr>
          <p:cNvSpPr/>
          <p:nvPr/>
        </p:nvSpPr>
        <p:spPr>
          <a:xfrm>
            <a:off x="635000" y="0"/>
            <a:ext cx="6350" cy="6858000"/>
          </a:xfrm>
          <a:custGeom>
            <a:avLst/>
            <a:gdLst>
              <a:gd name="connsiteX0" fmla="*/ 0 w 9525"/>
              <a:gd name="connsiteY0" fmla="*/ 0 h 10287000"/>
              <a:gd name="connsiteX1" fmla="*/ 0 w 9525"/>
              <a:gd name="connsiteY1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0287000">
                <a:moveTo>
                  <a:pt x="0" y="0"/>
                </a:moveTo>
                <a:lnTo>
                  <a:pt x="0" y="10287000"/>
                </a:lnTo>
              </a:path>
            </a:pathLst>
          </a:cu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ID" sz="120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" y="6183842"/>
            <a:ext cx="641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ontserrat Bold" pitchFamily="2" charset="0"/>
              </a:defRPr>
            </a:lvl1pPr>
          </a:lstStyle>
          <a:p>
            <a:fld id="{F5342A4C-1D06-4798-B51F-D5804CA03D28}" type="slidenum">
              <a:rPr lang="en-ID" smtClean="0"/>
              <a:pPr/>
              <a:t>‹N°›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10841" y="309034"/>
            <a:ext cx="413319" cy="3121025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Montserrat Bold" pitchFamily="2" charset="0"/>
              </a:defRPr>
            </a:lvl1pPr>
          </a:lstStyle>
          <a:p>
            <a:r>
              <a:rPr lang="en-ID"/>
              <a:t>SIERRA // BRAND GUIDELINES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6620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60" r:id="rId21"/>
    <p:sldLayoutId id="2147484285" r:id="rId22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60018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0" algn="l" defTabSz="360018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indent="0" algn="l" defTabSz="360018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indent="0" algn="l" defTabSz="360018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indent="0" algn="l" defTabSz="360018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  <p15:guide id="4" orient="horz" pos="292">
          <p15:clr>
            <a:srgbClr val="F26B43"/>
          </p15:clr>
        </p15:guide>
        <p15:guide id="5" orient="horz" pos="6188">
          <p15:clr>
            <a:srgbClr val="F26B43"/>
          </p15:clr>
        </p15:guide>
        <p15:guide id="6" pos="884">
          <p15:clr>
            <a:srgbClr val="F26B43"/>
          </p15:clr>
        </p15:guide>
        <p15:guide id="7" pos="1063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9E60F8-73FD-87DC-E0DA-69E723E9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548FEB-2928-BD96-9745-9C7C3428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1E1C59-7496-5365-2912-4BA9EF10C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F1C3-88D6-4A41-9BFA-0BBCFFDE8E08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5EA86-7D8C-0D15-D686-5A9762BA2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0C89F-09DC-31C6-D2F5-452AAC9CC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32B6-A6CE-7A46-91F7-629012E7F5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58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50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4518C-C369-4BCE-93F6-ACF7A0A4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70450"/>
            <a:ext cx="10515600" cy="74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5A063-7EAA-4705-81BD-73270FF5BA28}"/>
              </a:ext>
            </a:extLst>
          </p:cNvPr>
          <p:cNvSpPr txBox="1"/>
          <p:nvPr userDrawn="1"/>
        </p:nvSpPr>
        <p:spPr>
          <a:xfrm>
            <a:off x="9182937" y="6343130"/>
            <a:ext cx="249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50" baseline="0">
                <a:solidFill>
                  <a:schemeClr val="accent2"/>
                </a:solidFill>
                <a:latin typeface="Avenir Nxt2 W1G" panose="020B0503020202020204" pitchFamily="34" charset="0"/>
                <a:cs typeface="Arial" panose="020B0604020202020204" pitchFamily="34" charset="0"/>
              </a:rPr>
              <a:t>www.itu.int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D357C-3FA0-42D4-850C-879BB0BE1875}"/>
              </a:ext>
            </a:extLst>
          </p:cNvPr>
          <p:cNvSpPr txBox="1"/>
          <p:nvPr userDrawn="1"/>
        </p:nvSpPr>
        <p:spPr>
          <a:xfrm>
            <a:off x="11420070" y="6345034"/>
            <a:ext cx="553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8FE18D-1554-4525-B2E9-CBAFE9755A5A}" type="slidenum">
              <a:rPr lang="en-US" sz="1300" smtClean="0">
                <a:solidFill>
                  <a:schemeClr val="tx1"/>
                </a:solidFill>
                <a:latin typeface="Avenir Nxt2 W1G" panose="020B0503020202020204" pitchFamily="34" charset="0"/>
              </a:rPr>
              <a:t>‹N°›</a:t>
            </a:fld>
            <a:endParaRPr lang="en-US" sz="1300">
              <a:solidFill>
                <a:schemeClr val="tx1"/>
              </a:solidFill>
              <a:latin typeface="Avenir Nxt2 W1G" panose="020B0503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4EFF-1FEC-0946-7DB1-15407D35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32747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5" r:id="rId9"/>
    <p:sldLayoutId id="214748466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venir Nxt2 W1G" panose="020B0503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0" algn="l" defTabSz="914400" rtl="0" eaLnBrk="1" latinLnBrk="0" hangingPunct="1">
        <a:lnSpc>
          <a:spcPts val="2200"/>
        </a:lnSpc>
        <a:spcBef>
          <a:spcPts val="1000"/>
        </a:spcBef>
        <a:buClr>
          <a:srgbClr val="009CD6"/>
        </a:buClr>
        <a:buSzPct val="110000"/>
        <a:buFont typeface="Arial" panose="020B0604020202020204" pitchFamily="34" charset="0"/>
        <a:buNone/>
        <a:defRPr sz="1800" kern="1200" spc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1pPr>
      <a:lvl2pPr marL="8343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2pPr>
      <a:lvl3pPr marL="12915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3pPr>
      <a:lvl4pPr marL="1748790" indent="-28575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 spc="30" baseline="0">
          <a:solidFill>
            <a:schemeClr val="tx1"/>
          </a:solidFill>
          <a:latin typeface="Avenir Nxt2 W1G" panose="020B0503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87">
          <p15:clr>
            <a:srgbClr val="F26B43"/>
          </p15:clr>
        </p15:guide>
        <p15:guide id="4" pos="393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2191989" cy="136713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8163" y="318837"/>
            <a:ext cx="9563781" cy="788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8164" y="1771474"/>
            <a:ext cx="11115674" cy="4538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 b="0">
                <a:solidFill>
                  <a:schemeClr val="tx2"/>
                </a:solidFill>
                <a:latin typeface="Avenir Next LT Pro" panose="020B0504020202020204" pitchFamily="34" charset="0"/>
              </a:defRPr>
            </a:lvl1pPr>
          </a:lstStyle>
          <a:p>
            <a:fld id="{A56E1A0E-0F44-4930-B1C6-7F94F272BD83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885" y="334196"/>
            <a:ext cx="934517" cy="4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b="1" kern="1200">
          <a:solidFill>
            <a:schemeClr val="accent3"/>
          </a:solidFill>
          <a:latin typeface="Avenir Next LT Pro" panose="020B0504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360000" algn="l" defTabSz="914400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F26B43"/>
          </p15:clr>
        </p15:guide>
        <p15:guide id="2" pos="7341">
          <p15:clr>
            <a:srgbClr val="F26B43"/>
          </p15:clr>
        </p15:guide>
        <p15:guide id="3" orient="horz" pos="200">
          <p15:clr>
            <a:srgbClr val="F26B43"/>
          </p15:clr>
        </p15:guide>
        <p15:guide id="4" orient="horz" pos="1114">
          <p15:clr>
            <a:srgbClr val="F26B43"/>
          </p15:clr>
        </p15:guide>
        <p15:guide id="5" orient="horz" pos="397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68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7708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968500"/>
            <a:ext cx="109728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87288"/>
            <a:ext cx="28448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5E0CBA3-8948-9844-A202-8FF0E511EF6D}" type="slidenum">
              <a:rPr lang="en-US" smtClean="0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 bwMode="auto">
          <a:xfrm>
            <a:off x="521378" y="94741"/>
            <a:ext cx="10972800" cy="4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500" b="1" i="0" kern="1200">
                <a:solidFill>
                  <a:srgbClr val="00A3E0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558ED5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endParaRPr lang="en-US" altLang="x-none" sz="2000" b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272350-7237-2A42-97EC-178FE518467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9426" y="6214582"/>
            <a:ext cx="529505" cy="5715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315D73-13DB-47DD-BA9A-D16A4512B408}"/>
              </a:ext>
            </a:extLst>
          </p:cNvPr>
          <p:cNvSpPr txBox="1">
            <a:spLocks/>
          </p:cNvSpPr>
          <p:nvPr userDrawn="1"/>
        </p:nvSpPr>
        <p:spPr>
          <a:xfrm>
            <a:off x="2753810" y="6421455"/>
            <a:ext cx="9144000" cy="3309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600" kern="1200">
                <a:solidFill>
                  <a:srgbClr val="00A3E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www.itu.int</a:t>
            </a:r>
          </a:p>
        </p:txBody>
      </p:sp>
    </p:spTree>
    <p:extLst>
      <p:ext uri="{BB962C8B-B14F-4D97-AF65-F5344CB8AC3E}">
        <p14:creationId xmlns:p14="http://schemas.microsoft.com/office/powerpoint/2010/main" val="321625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1" r:id="rId11"/>
    <p:sldLayoutId id="2147485042" r:id="rId12"/>
    <p:sldLayoutId id="2147485043" r:id="rId13"/>
    <p:sldLayoutId id="2147485044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558ED5"/>
          </a:solidFill>
          <a:latin typeface="Calibri" charset="0"/>
          <a:ea typeface="Calibri" charset="0"/>
          <a:cs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0"/>
            <a:ext cx="12191989" cy="136713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8164" y="318837"/>
            <a:ext cx="9563781" cy="7881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8164" y="1771475"/>
            <a:ext cx="11115674" cy="45388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63900" y="6569028"/>
            <a:ext cx="691528" cy="2252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00" b="0">
                <a:solidFill>
                  <a:schemeClr val="tx2"/>
                </a:solidFill>
              </a:defRPr>
            </a:lvl1pPr>
          </a:lstStyle>
          <a:p>
            <a:fld id="{A56E1A0E-0F44-4930-B1C6-7F94F272BD83}" type="slidenum">
              <a:rPr lang="en-US" noProof="0" smtClean="0"/>
              <a:pPr/>
              <a:t>‹N°›</a:t>
            </a:fld>
            <a:endParaRPr lang="en-US" noProof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6886" y="334196"/>
            <a:ext cx="934517" cy="4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</p:sldLayoutIdLst>
  <p:hf hdr="0" ft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22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0" indent="0" algn="l" defTabSz="914422" rtl="0" eaLnBrk="1" latinLnBrk="0" hangingPunct="1">
        <a:lnSpc>
          <a:spcPct val="109000"/>
        </a:lnSpc>
        <a:spcBef>
          <a:spcPts val="1000"/>
        </a:spcBef>
        <a:spcAft>
          <a:spcPts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9" indent="-360009" algn="l" defTabSz="914422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17" indent="-360009" algn="l" defTabSz="914422" rtl="0" eaLnBrk="1" latinLnBrk="0" hangingPunct="1">
        <a:lnSpc>
          <a:spcPct val="109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22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0" indent="0" algn="l" defTabSz="914422" rtl="0" eaLnBrk="1" latinLnBrk="0" hangingPunct="1">
        <a:lnSpc>
          <a:spcPct val="109000"/>
        </a:lnSpc>
        <a:spcBef>
          <a:spcPts val="800"/>
        </a:spcBef>
        <a:spcAft>
          <a:spcPts val="0"/>
        </a:spcAft>
        <a:buFontTx/>
        <a:buNone/>
        <a:defRPr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60009" indent="-360009" algn="l" defTabSz="914422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17" indent="-360009" algn="l" defTabSz="914422" rtl="0" eaLnBrk="1" latinLnBrk="0" hangingPunct="1">
        <a:lnSpc>
          <a:spcPct val="109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9" indent="-360009" algn="l" defTabSz="914422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17" indent="-360009" algn="l" defTabSz="914422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9" indent="-360009" algn="l" defTabSz="914422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17" indent="-360009" algn="l" defTabSz="914422" rtl="0" eaLnBrk="1" latinLnBrk="0" hangingPunct="1">
        <a:lnSpc>
          <a:spcPct val="109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22" rtl="0" eaLnBrk="1" latinLnBrk="0" hangingPunct="1">
        <a:lnSpc>
          <a:spcPct val="109000"/>
        </a:lnSpc>
        <a:spcBef>
          <a:spcPts val="0"/>
        </a:spcBef>
        <a:buFontTx/>
        <a:buNone/>
        <a:defRPr sz="1500" b="1" kern="1200">
          <a:solidFill>
            <a:schemeClr val="accent3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>
          <p15:clr>
            <a:srgbClr val="F26B43"/>
          </p15:clr>
        </p15:guide>
        <p15:guide id="2" pos="7341">
          <p15:clr>
            <a:srgbClr val="F26B43"/>
          </p15:clr>
        </p15:guide>
        <p15:guide id="3" orient="horz" pos="200">
          <p15:clr>
            <a:srgbClr val="F26B43"/>
          </p15:clr>
        </p15:guide>
        <p15:guide id="4" orient="horz" pos="1114">
          <p15:clr>
            <a:srgbClr val="F26B43"/>
          </p15:clr>
        </p15:guide>
        <p15:guide id="5" orient="horz" pos="39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48.sv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89.svg"/><Relationship Id="rId11" Type="http://schemas.openxmlformats.org/officeDocument/2006/relationships/image" Target="../media/image93.jpeg"/><Relationship Id="rId5" Type="http://schemas.openxmlformats.org/officeDocument/2006/relationships/image" Target="../media/image47.png"/><Relationship Id="rId10" Type="http://schemas.openxmlformats.org/officeDocument/2006/relationships/image" Target="../media/image92.jpeg"/><Relationship Id="rId4" Type="http://schemas.openxmlformats.org/officeDocument/2006/relationships/image" Target="../media/image88.svg"/><Relationship Id="rId9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65585-95E7-9929-820B-1CCAC042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844B06-3D36-5A39-8844-AAE072190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7" y="-8378"/>
            <a:ext cx="12268199" cy="68862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5CF80D-F4A7-7166-A971-C41525FB86BD}"/>
              </a:ext>
            </a:extLst>
          </p:cNvPr>
          <p:cNvSpPr/>
          <p:nvPr/>
        </p:nvSpPr>
        <p:spPr>
          <a:xfrm>
            <a:off x="101600" y="1891042"/>
            <a:ext cx="5227782" cy="1387867"/>
          </a:xfrm>
          <a:prstGeom prst="rect">
            <a:avLst/>
          </a:prstGeom>
          <a:solidFill>
            <a:srgbClr val="0050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076120B-F47D-A7DE-1CA1-E6ED4B81C0CB}"/>
              </a:ext>
            </a:extLst>
          </p:cNvPr>
          <p:cNvSpPr txBox="1"/>
          <p:nvPr/>
        </p:nvSpPr>
        <p:spPr>
          <a:xfrm>
            <a:off x="1552224" y="3688719"/>
            <a:ext cx="377715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Manset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Coordinator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E4F7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Telecommunication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Union (ITU)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FB499-C2EA-A5F9-C22D-4E5ECF21BCC2}"/>
              </a:ext>
            </a:extLst>
          </p:cNvPr>
          <p:cNvSpPr/>
          <p:nvPr/>
        </p:nvSpPr>
        <p:spPr>
          <a:xfrm>
            <a:off x="-26993" y="2013528"/>
            <a:ext cx="6064889" cy="886690"/>
          </a:xfrm>
          <a:prstGeom prst="rect">
            <a:avLst/>
          </a:prstGeom>
          <a:solidFill>
            <a:srgbClr val="E3F76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Source Innovations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Public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5370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rte, atlas, texte&#10;&#10;Le contenu généré par l’IA peut être incorrect.">
            <a:extLst>
              <a:ext uri="{FF2B5EF4-FFF2-40B4-BE49-F238E27FC236}">
                <a16:creationId xmlns:a16="http://schemas.microsoft.com/office/drawing/2014/main" id="{F5443F57-FA3A-B144-B0B7-7126B433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624B42F-E3FA-6C0C-9260-3CC1B4BA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29" y="-22150"/>
            <a:ext cx="10515600" cy="1325563"/>
          </a:xfrm>
        </p:spPr>
        <p:txBody>
          <a:bodyPr/>
          <a:lstStyle/>
          <a:p>
            <a:r>
              <a:rPr lang="fr-FR" dirty="0"/>
              <a:t>OSEE - Impact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6894F5-7EEA-1057-AF4E-216FE5122478}"/>
              </a:ext>
            </a:extLst>
          </p:cNvPr>
          <p:cNvSpPr txBox="1"/>
          <p:nvPr/>
        </p:nvSpPr>
        <p:spPr>
          <a:xfrm>
            <a:off x="1016000" y="4318983"/>
            <a:ext cx="21550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OSEE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Affiliate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Country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E23654-8E25-29F4-B046-F36D8A647287}"/>
              </a:ext>
            </a:extLst>
          </p:cNvPr>
          <p:cNvSpPr txBox="1"/>
          <p:nvPr/>
        </p:nvSpPr>
        <p:spPr>
          <a:xfrm>
            <a:off x="1016000" y="4825999"/>
            <a:ext cx="22956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OSEE Pilot Country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344C7C-E1F2-11C4-01CF-B9AC7A2C3B94}"/>
              </a:ext>
            </a:extLst>
          </p:cNvPr>
          <p:cNvSpPr txBox="1"/>
          <p:nvPr/>
        </p:nvSpPr>
        <p:spPr>
          <a:xfrm>
            <a:off x="8239328" y="6326156"/>
            <a:ext cx="381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First international network of </a:t>
            </a:r>
            <a:r>
              <a:rPr lang="fr-FR" dirty="0" err="1"/>
              <a:t>OSPOs</a:t>
            </a:r>
            <a:endParaRPr lang="fr-FR" dirty="0"/>
          </a:p>
        </p:txBody>
      </p:sp>
      <p:pic>
        <p:nvPicPr>
          <p:cNvPr id="1026" name="Picture 2" descr="East Africa - Wikipedia">
            <a:extLst>
              <a:ext uri="{FF2B5EF4-FFF2-40B4-BE49-F238E27FC236}">
                <a16:creationId xmlns:a16="http://schemas.microsoft.com/office/drawing/2014/main" id="{1F84545B-A35A-8FD9-A614-CB1318F95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43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32"/>
                    </a14:imgEffect>
                    <a14:imgEffect>
                      <a14:saturation sat="223000"/>
                    </a14:imgEffect>
                    <a14:imgEffect>
                      <a14:brightnessContrast bright="4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0411" y="2644115"/>
            <a:ext cx="2639505" cy="2606616"/>
          </a:xfrm>
          <a:prstGeom prst="rect">
            <a:avLst/>
          </a:prstGeom>
          <a:solidFill>
            <a:schemeClr val="bg1">
              <a:alpha val="42837"/>
            </a:schemeClr>
          </a:solidFill>
          <a:ln>
            <a:solidFill>
              <a:srgbClr val="FF0000"/>
            </a:solidFill>
          </a:ln>
        </p:spPr>
      </p:pic>
      <p:pic>
        <p:nvPicPr>
          <p:cNvPr id="1028" name="Picture 4" descr="Caribbean Islands - Sustainable Travel International">
            <a:extLst>
              <a:ext uri="{FF2B5EF4-FFF2-40B4-BE49-F238E27FC236}">
                <a16:creationId xmlns:a16="http://schemas.microsoft.com/office/drawing/2014/main" id="{64A87E5C-B652-8B9E-471C-8ABFB5D81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DEF3F1"/>
              </a:clrFrom>
              <a:clrTo>
                <a:srgbClr val="DE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859" y="1067876"/>
            <a:ext cx="2943937" cy="199683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rgbClr val="FF0000"/>
            </a:solidFill>
          </a:ln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BA2782C-1ACC-83F9-EFF9-3C582970D966}"/>
              </a:ext>
            </a:extLst>
          </p:cNvPr>
          <p:cNvCxnSpPr>
            <a:cxnSpLocks/>
          </p:cNvCxnSpPr>
          <p:nvPr/>
        </p:nvCxnSpPr>
        <p:spPr>
          <a:xfrm flipH="1" flipV="1">
            <a:off x="2916455" y="3064706"/>
            <a:ext cx="1097280" cy="574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4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5573-616B-422E-8893-4B15F1C6D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18;p12" descr="world map silhouette ~ Illustrations ~ Creative Market">
            <a:extLst>
              <a:ext uri="{FF2B5EF4-FFF2-40B4-BE49-F238E27FC236}">
                <a16:creationId xmlns:a16="http://schemas.microsoft.com/office/drawing/2014/main" id="{E554FBE8-894D-B132-F1EF-EFBD2A7ACE62}"/>
              </a:ext>
            </a:extLst>
          </p:cNvPr>
          <p:cNvPicPr preferRelativeResize="0"/>
          <p:nvPr/>
        </p:nvPicPr>
        <p:blipFill rotWithShape="1">
          <a:blip r:embed="rId2" cstate="email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1" y="1412012"/>
            <a:ext cx="4443914" cy="27158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ECBB67-F8E1-FD26-5059-EE7D2414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75" y="871876"/>
            <a:ext cx="5718062" cy="867930"/>
          </a:xfrm>
        </p:spPr>
        <p:txBody>
          <a:bodyPr/>
          <a:lstStyle/>
          <a:p>
            <a:r>
              <a:rPr lang="fr-FR" dirty="0" err="1"/>
              <a:t>Deploying</a:t>
            </a:r>
            <a:r>
              <a:rPr lang="fr-FR" dirty="0"/>
              <a:t> a UN-</a:t>
            </a:r>
            <a:r>
              <a:rPr lang="fr-FR" dirty="0" err="1"/>
              <a:t>backed</a:t>
            </a:r>
            <a:r>
              <a:rPr lang="fr-FR" dirty="0"/>
              <a:t> international network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79DD6-753A-3B31-2443-DD4C16DAB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OSEE Network of </a:t>
            </a:r>
            <a:r>
              <a:rPr lang="fr-FR" dirty="0" err="1"/>
              <a:t>OSPOs</a:t>
            </a:r>
            <a:r>
              <a:rPr lang="fr-FR" dirty="0"/>
              <a:t> and </a:t>
            </a:r>
            <a:r>
              <a:rPr lang="fr-FR" dirty="0" err="1"/>
              <a:t>Affiliates</a:t>
            </a:r>
            <a:endParaRPr lang="fr-FR" dirty="0"/>
          </a:p>
        </p:txBody>
      </p:sp>
      <p:pic>
        <p:nvPicPr>
          <p:cNvPr id="5" name="Graphic 42">
            <a:extLst>
              <a:ext uri="{FF2B5EF4-FFF2-40B4-BE49-F238E27FC236}">
                <a16:creationId xmlns:a16="http://schemas.microsoft.com/office/drawing/2014/main" id="{43B525BC-DE9B-8C19-1C86-76D244C8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0614" y="5954999"/>
            <a:ext cx="559921" cy="548133"/>
          </a:xfrm>
          <a:prstGeom prst="rect">
            <a:avLst/>
          </a:prstGeom>
        </p:spPr>
      </p:pic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362873C0-D49F-7290-5518-28999BEFE8DF}"/>
              </a:ext>
            </a:extLst>
          </p:cNvPr>
          <p:cNvSpPr/>
          <p:nvPr/>
        </p:nvSpPr>
        <p:spPr>
          <a:xfrm>
            <a:off x="0" y="4745752"/>
            <a:ext cx="12192000" cy="1211283"/>
          </a:xfrm>
          <a:prstGeom prst="rightArrow">
            <a:avLst>
              <a:gd name="adj1" fmla="val 50000"/>
              <a:gd name="adj2" fmla="val 29412"/>
            </a:avLst>
          </a:prstGeom>
          <a:solidFill>
            <a:schemeClr val="accent1">
              <a:alpha val="238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aphic 2953">
            <a:extLst>
              <a:ext uri="{FF2B5EF4-FFF2-40B4-BE49-F238E27FC236}">
                <a16:creationId xmlns:a16="http://schemas.microsoft.com/office/drawing/2014/main" id="{D6DD6F88-9721-52F5-5CFF-DA25E1CE9E76}"/>
              </a:ext>
            </a:extLst>
          </p:cNvPr>
          <p:cNvGrpSpPr/>
          <p:nvPr/>
        </p:nvGrpSpPr>
        <p:grpSpPr>
          <a:xfrm>
            <a:off x="5603400" y="4984946"/>
            <a:ext cx="730736" cy="862329"/>
            <a:chOff x="6752004" y="2245134"/>
            <a:chExt cx="456438" cy="456390"/>
          </a:xfrm>
          <a:solidFill>
            <a:srgbClr val="009CD6"/>
          </a:solidFill>
        </p:grpSpPr>
        <p:sp>
          <p:nvSpPr>
            <p:cNvPr id="9" name="Freeform: Shape 357">
              <a:extLst>
                <a:ext uri="{FF2B5EF4-FFF2-40B4-BE49-F238E27FC236}">
                  <a16:creationId xmlns:a16="http://schemas.microsoft.com/office/drawing/2014/main" id="{EF69F440-47E8-E5E4-5A42-706464521B90}"/>
                </a:ext>
              </a:extLst>
            </p:cNvPr>
            <p:cNvSpPr/>
            <p:nvPr/>
          </p:nvSpPr>
          <p:spPr>
            <a:xfrm>
              <a:off x="6752004" y="2245134"/>
              <a:ext cx="456438" cy="456390"/>
            </a:xfrm>
            <a:custGeom>
              <a:avLst/>
              <a:gdLst>
                <a:gd name="connsiteX0" fmla="*/ 447294 w 456438"/>
                <a:gd name="connsiteY0" fmla="*/ 456390 h 456390"/>
                <a:gd name="connsiteX1" fmla="*/ 9144 w 456438"/>
                <a:gd name="connsiteY1" fmla="*/ 456390 h 456390"/>
                <a:gd name="connsiteX2" fmla="*/ 0 w 456438"/>
                <a:gd name="connsiteY2" fmla="*/ 447246 h 456390"/>
                <a:gd name="connsiteX3" fmla="*/ 0 w 456438"/>
                <a:gd name="connsiteY3" fmla="*/ 159496 h 456390"/>
                <a:gd name="connsiteX4" fmla="*/ 4001 w 456438"/>
                <a:gd name="connsiteY4" fmla="*/ 151971 h 456390"/>
                <a:gd name="connsiteX5" fmla="*/ 223076 w 456438"/>
                <a:gd name="connsiteY5" fmla="*/ 1572 h 456390"/>
                <a:gd name="connsiteX6" fmla="*/ 233363 w 456438"/>
                <a:gd name="connsiteY6" fmla="*/ 1572 h 456390"/>
                <a:gd name="connsiteX7" fmla="*/ 452438 w 456438"/>
                <a:gd name="connsiteY7" fmla="*/ 149590 h 456390"/>
                <a:gd name="connsiteX8" fmla="*/ 456438 w 456438"/>
                <a:gd name="connsiteY8" fmla="*/ 157115 h 456390"/>
                <a:gd name="connsiteX9" fmla="*/ 456438 w 456438"/>
                <a:gd name="connsiteY9" fmla="*/ 447246 h 456390"/>
                <a:gd name="connsiteX10" fmla="*/ 447294 w 456438"/>
                <a:gd name="connsiteY10" fmla="*/ 456390 h 456390"/>
                <a:gd name="connsiteX11" fmla="*/ 18288 w 456438"/>
                <a:gd name="connsiteY11" fmla="*/ 438102 h 456390"/>
                <a:gd name="connsiteX12" fmla="*/ 438150 w 456438"/>
                <a:gd name="connsiteY12" fmla="*/ 438102 h 456390"/>
                <a:gd name="connsiteX13" fmla="*/ 438150 w 456438"/>
                <a:gd name="connsiteY13" fmla="*/ 161973 h 456390"/>
                <a:gd name="connsiteX14" fmla="*/ 228219 w 456438"/>
                <a:gd name="connsiteY14" fmla="*/ 20145 h 456390"/>
                <a:gd name="connsiteX15" fmla="*/ 18193 w 456438"/>
                <a:gd name="connsiteY15" fmla="*/ 164259 h 456390"/>
                <a:gd name="connsiteX16" fmla="*/ 18193 w 456438"/>
                <a:gd name="connsiteY16" fmla="*/ 438102 h 45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438" h="456390">
                  <a:moveTo>
                    <a:pt x="447294" y="456390"/>
                  </a:moveTo>
                  <a:lnTo>
                    <a:pt x="9144" y="456390"/>
                  </a:lnTo>
                  <a:cubicBezTo>
                    <a:pt x="4096" y="456390"/>
                    <a:pt x="0" y="452295"/>
                    <a:pt x="0" y="447246"/>
                  </a:cubicBezTo>
                  <a:lnTo>
                    <a:pt x="0" y="159496"/>
                  </a:lnTo>
                  <a:cubicBezTo>
                    <a:pt x="0" y="156448"/>
                    <a:pt x="1524" y="153686"/>
                    <a:pt x="4001" y="151971"/>
                  </a:cubicBezTo>
                  <a:lnTo>
                    <a:pt x="223076" y="1572"/>
                  </a:lnTo>
                  <a:cubicBezTo>
                    <a:pt x="226124" y="-524"/>
                    <a:pt x="230219" y="-524"/>
                    <a:pt x="233363" y="1572"/>
                  </a:cubicBezTo>
                  <a:lnTo>
                    <a:pt x="452438" y="149590"/>
                  </a:lnTo>
                  <a:cubicBezTo>
                    <a:pt x="454914" y="151305"/>
                    <a:pt x="456438" y="154162"/>
                    <a:pt x="456438" y="157115"/>
                  </a:cubicBezTo>
                  <a:lnTo>
                    <a:pt x="456438" y="447246"/>
                  </a:lnTo>
                  <a:cubicBezTo>
                    <a:pt x="456438" y="452295"/>
                    <a:pt x="452342" y="456390"/>
                    <a:pt x="447294" y="456390"/>
                  </a:cubicBezTo>
                  <a:close/>
                  <a:moveTo>
                    <a:pt x="18288" y="438102"/>
                  </a:moveTo>
                  <a:lnTo>
                    <a:pt x="438150" y="438102"/>
                  </a:lnTo>
                  <a:lnTo>
                    <a:pt x="438150" y="161973"/>
                  </a:lnTo>
                  <a:lnTo>
                    <a:pt x="228219" y="20145"/>
                  </a:lnTo>
                  <a:lnTo>
                    <a:pt x="18193" y="164259"/>
                  </a:lnTo>
                  <a:lnTo>
                    <a:pt x="18193" y="438102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: Shape 358">
              <a:extLst>
                <a:ext uri="{FF2B5EF4-FFF2-40B4-BE49-F238E27FC236}">
                  <a16:creationId xmlns:a16="http://schemas.microsoft.com/office/drawing/2014/main" id="{E6A8C0A6-A993-0558-4F7C-30FBF6DC9BF2}"/>
                </a:ext>
              </a:extLst>
            </p:cNvPr>
            <p:cNvSpPr/>
            <p:nvPr/>
          </p:nvSpPr>
          <p:spPr>
            <a:xfrm>
              <a:off x="682820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: Shape 359">
              <a:extLst>
                <a:ext uri="{FF2B5EF4-FFF2-40B4-BE49-F238E27FC236}">
                  <a16:creationId xmlns:a16="http://schemas.microsoft.com/office/drawing/2014/main" id="{A083BD3E-C30B-7CC6-EB5C-2C52058E83D5}"/>
                </a:ext>
              </a:extLst>
            </p:cNvPr>
            <p:cNvSpPr/>
            <p:nvPr/>
          </p:nvSpPr>
          <p:spPr>
            <a:xfrm>
              <a:off x="682820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: Shape 360">
              <a:extLst>
                <a:ext uri="{FF2B5EF4-FFF2-40B4-BE49-F238E27FC236}">
                  <a16:creationId xmlns:a16="http://schemas.microsoft.com/office/drawing/2014/main" id="{D61890B0-9BA2-B586-22DD-9712CDA2639F}"/>
                </a:ext>
              </a:extLst>
            </p:cNvPr>
            <p:cNvSpPr/>
            <p:nvPr/>
          </p:nvSpPr>
          <p:spPr>
            <a:xfrm>
              <a:off x="6913929" y="2378436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: Shape 361">
              <a:extLst>
                <a:ext uri="{FF2B5EF4-FFF2-40B4-BE49-F238E27FC236}">
                  <a16:creationId xmlns:a16="http://schemas.microsoft.com/office/drawing/2014/main" id="{0111D0EE-418A-D735-91C5-3FB959BBD981}"/>
                </a:ext>
              </a:extLst>
            </p:cNvPr>
            <p:cNvSpPr/>
            <p:nvPr/>
          </p:nvSpPr>
          <p:spPr>
            <a:xfrm>
              <a:off x="6913929" y="2414822"/>
              <a:ext cx="127539" cy="18288"/>
            </a:xfrm>
            <a:custGeom>
              <a:avLst/>
              <a:gdLst>
                <a:gd name="connsiteX0" fmla="*/ 118396 w 127539"/>
                <a:gd name="connsiteY0" fmla="*/ 18288 h 18288"/>
                <a:gd name="connsiteX1" fmla="*/ 9144 w 127539"/>
                <a:gd name="connsiteY1" fmla="*/ 18288 h 18288"/>
                <a:gd name="connsiteX2" fmla="*/ 0 w 127539"/>
                <a:gd name="connsiteY2" fmla="*/ 9144 h 18288"/>
                <a:gd name="connsiteX3" fmla="*/ 9144 w 127539"/>
                <a:gd name="connsiteY3" fmla="*/ 0 h 18288"/>
                <a:gd name="connsiteX4" fmla="*/ 118396 w 127539"/>
                <a:gd name="connsiteY4" fmla="*/ 0 h 18288"/>
                <a:gd name="connsiteX5" fmla="*/ 127540 w 127539"/>
                <a:gd name="connsiteY5" fmla="*/ 9144 h 18288"/>
                <a:gd name="connsiteX6" fmla="*/ 118396 w 127539"/>
                <a:gd name="connsiteY6" fmla="*/ 1828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8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362">
              <a:extLst>
                <a:ext uri="{FF2B5EF4-FFF2-40B4-BE49-F238E27FC236}">
                  <a16:creationId xmlns:a16="http://schemas.microsoft.com/office/drawing/2014/main" id="{4C7B9B5C-69AA-7A1B-5577-73B0AF3CC521}"/>
                </a:ext>
              </a:extLst>
            </p:cNvPr>
            <p:cNvSpPr/>
            <p:nvPr/>
          </p:nvSpPr>
          <p:spPr>
            <a:xfrm>
              <a:off x="699965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363">
              <a:extLst>
                <a:ext uri="{FF2B5EF4-FFF2-40B4-BE49-F238E27FC236}">
                  <a16:creationId xmlns:a16="http://schemas.microsoft.com/office/drawing/2014/main" id="{E82A48C3-F2C4-CE72-1B3E-C7249490F650}"/>
                </a:ext>
              </a:extLst>
            </p:cNvPr>
            <p:cNvSpPr/>
            <p:nvPr/>
          </p:nvSpPr>
          <p:spPr>
            <a:xfrm>
              <a:off x="699965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aphic 2953">
            <a:extLst>
              <a:ext uri="{FF2B5EF4-FFF2-40B4-BE49-F238E27FC236}">
                <a16:creationId xmlns:a16="http://schemas.microsoft.com/office/drawing/2014/main" id="{277FF705-FF44-6460-777F-F2C0C628D298}"/>
              </a:ext>
            </a:extLst>
          </p:cNvPr>
          <p:cNvGrpSpPr/>
          <p:nvPr/>
        </p:nvGrpSpPr>
        <p:grpSpPr>
          <a:xfrm>
            <a:off x="7115136" y="4986990"/>
            <a:ext cx="730736" cy="862329"/>
            <a:chOff x="6752004" y="2245134"/>
            <a:chExt cx="456438" cy="456390"/>
          </a:xfrm>
          <a:solidFill>
            <a:srgbClr val="009CD6"/>
          </a:solidFill>
        </p:grpSpPr>
        <p:sp>
          <p:nvSpPr>
            <p:cNvPr id="19" name="Freeform: Shape 357">
              <a:extLst>
                <a:ext uri="{FF2B5EF4-FFF2-40B4-BE49-F238E27FC236}">
                  <a16:creationId xmlns:a16="http://schemas.microsoft.com/office/drawing/2014/main" id="{4D6586DE-8F18-BB86-D06D-500789B58AF5}"/>
                </a:ext>
              </a:extLst>
            </p:cNvPr>
            <p:cNvSpPr/>
            <p:nvPr/>
          </p:nvSpPr>
          <p:spPr>
            <a:xfrm>
              <a:off x="6752004" y="2245134"/>
              <a:ext cx="456438" cy="456390"/>
            </a:xfrm>
            <a:custGeom>
              <a:avLst/>
              <a:gdLst>
                <a:gd name="connsiteX0" fmla="*/ 447294 w 456438"/>
                <a:gd name="connsiteY0" fmla="*/ 456390 h 456390"/>
                <a:gd name="connsiteX1" fmla="*/ 9144 w 456438"/>
                <a:gd name="connsiteY1" fmla="*/ 456390 h 456390"/>
                <a:gd name="connsiteX2" fmla="*/ 0 w 456438"/>
                <a:gd name="connsiteY2" fmla="*/ 447246 h 456390"/>
                <a:gd name="connsiteX3" fmla="*/ 0 w 456438"/>
                <a:gd name="connsiteY3" fmla="*/ 159496 h 456390"/>
                <a:gd name="connsiteX4" fmla="*/ 4001 w 456438"/>
                <a:gd name="connsiteY4" fmla="*/ 151971 h 456390"/>
                <a:gd name="connsiteX5" fmla="*/ 223076 w 456438"/>
                <a:gd name="connsiteY5" fmla="*/ 1572 h 456390"/>
                <a:gd name="connsiteX6" fmla="*/ 233363 w 456438"/>
                <a:gd name="connsiteY6" fmla="*/ 1572 h 456390"/>
                <a:gd name="connsiteX7" fmla="*/ 452438 w 456438"/>
                <a:gd name="connsiteY7" fmla="*/ 149590 h 456390"/>
                <a:gd name="connsiteX8" fmla="*/ 456438 w 456438"/>
                <a:gd name="connsiteY8" fmla="*/ 157115 h 456390"/>
                <a:gd name="connsiteX9" fmla="*/ 456438 w 456438"/>
                <a:gd name="connsiteY9" fmla="*/ 447246 h 456390"/>
                <a:gd name="connsiteX10" fmla="*/ 447294 w 456438"/>
                <a:gd name="connsiteY10" fmla="*/ 456390 h 456390"/>
                <a:gd name="connsiteX11" fmla="*/ 18288 w 456438"/>
                <a:gd name="connsiteY11" fmla="*/ 438102 h 456390"/>
                <a:gd name="connsiteX12" fmla="*/ 438150 w 456438"/>
                <a:gd name="connsiteY12" fmla="*/ 438102 h 456390"/>
                <a:gd name="connsiteX13" fmla="*/ 438150 w 456438"/>
                <a:gd name="connsiteY13" fmla="*/ 161973 h 456390"/>
                <a:gd name="connsiteX14" fmla="*/ 228219 w 456438"/>
                <a:gd name="connsiteY14" fmla="*/ 20145 h 456390"/>
                <a:gd name="connsiteX15" fmla="*/ 18193 w 456438"/>
                <a:gd name="connsiteY15" fmla="*/ 164259 h 456390"/>
                <a:gd name="connsiteX16" fmla="*/ 18193 w 456438"/>
                <a:gd name="connsiteY16" fmla="*/ 438102 h 45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438" h="456390">
                  <a:moveTo>
                    <a:pt x="447294" y="456390"/>
                  </a:moveTo>
                  <a:lnTo>
                    <a:pt x="9144" y="456390"/>
                  </a:lnTo>
                  <a:cubicBezTo>
                    <a:pt x="4096" y="456390"/>
                    <a:pt x="0" y="452295"/>
                    <a:pt x="0" y="447246"/>
                  </a:cubicBezTo>
                  <a:lnTo>
                    <a:pt x="0" y="159496"/>
                  </a:lnTo>
                  <a:cubicBezTo>
                    <a:pt x="0" y="156448"/>
                    <a:pt x="1524" y="153686"/>
                    <a:pt x="4001" y="151971"/>
                  </a:cubicBezTo>
                  <a:lnTo>
                    <a:pt x="223076" y="1572"/>
                  </a:lnTo>
                  <a:cubicBezTo>
                    <a:pt x="226124" y="-524"/>
                    <a:pt x="230219" y="-524"/>
                    <a:pt x="233363" y="1572"/>
                  </a:cubicBezTo>
                  <a:lnTo>
                    <a:pt x="452438" y="149590"/>
                  </a:lnTo>
                  <a:cubicBezTo>
                    <a:pt x="454914" y="151305"/>
                    <a:pt x="456438" y="154162"/>
                    <a:pt x="456438" y="157115"/>
                  </a:cubicBezTo>
                  <a:lnTo>
                    <a:pt x="456438" y="447246"/>
                  </a:lnTo>
                  <a:cubicBezTo>
                    <a:pt x="456438" y="452295"/>
                    <a:pt x="452342" y="456390"/>
                    <a:pt x="447294" y="456390"/>
                  </a:cubicBezTo>
                  <a:close/>
                  <a:moveTo>
                    <a:pt x="18288" y="438102"/>
                  </a:moveTo>
                  <a:lnTo>
                    <a:pt x="438150" y="438102"/>
                  </a:lnTo>
                  <a:lnTo>
                    <a:pt x="438150" y="161973"/>
                  </a:lnTo>
                  <a:lnTo>
                    <a:pt x="228219" y="20145"/>
                  </a:lnTo>
                  <a:lnTo>
                    <a:pt x="18193" y="164259"/>
                  </a:lnTo>
                  <a:lnTo>
                    <a:pt x="18193" y="438102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: Shape 358">
              <a:extLst>
                <a:ext uri="{FF2B5EF4-FFF2-40B4-BE49-F238E27FC236}">
                  <a16:creationId xmlns:a16="http://schemas.microsoft.com/office/drawing/2014/main" id="{00201422-C537-6064-9387-587C873303B6}"/>
                </a:ext>
              </a:extLst>
            </p:cNvPr>
            <p:cNvSpPr/>
            <p:nvPr/>
          </p:nvSpPr>
          <p:spPr>
            <a:xfrm>
              <a:off x="682820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: Shape 359">
              <a:extLst>
                <a:ext uri="{FF2B5EF4-FFF2-40B4-BE49-F238E27FC236}">
                  <a16:creationId xmlns:a16="http://schemas.microsoft.com/office/drawing/2014/main" id="{14BCCFA2-5ADB-B086-3360-3826A9CF1B4F}"/>
                </a:ext>
              </a:extLst>
            </p:cNvPr>
            <p:cNvSpPr/>
            <p:nvPr/>
          </p:nvSpPr>
          <p:spPr>
            <a:xfrm>
              <a:off x="682820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360">
              <a:extLst>
                <a:ext uri="{FF2B5EF4-FFF2-40B4-BE49-F238E27FC236}">
                  <a16:creationId xmlns:a16="http://schemas.microsoft.com/office/drawing/2014/main" id="{1B5933AB-7882-2D56-83EE-E26D38E95CE8}"/>
                </a:ext>
              </a:extLst>
            </p:cNvPr>
            <p:cNvSpPr/>
            <p:nvPr/>
          </p:nvSpPr>
          <p:spPr>
            <a:xfrm>
              <a:off x="6913929" y="2378436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361">
              <a:extLst>
                <a:ext uri="{FF2B5EF4-FFF2-40B4-BE49-F238E27FC236}">
                  <a16:creationId xmlns:a16="http://schemas.microsoft.com/office/drawing/2014/main" id="{D082D3A9-8664-F5C9-7619-C3994E6817EC}"/>
                </a:ext>
              </a:extLst>
            </p:cNvPr>
            <p:cNvSpPr/>
            <p:nvPr/>
          </p:nvSpPr>
          <p:spPr>
            <a:xfrm>
              <a:off x="6913929" y="2414822"/>
              <a:ext cx="127539" cy="18288"/>
            </a:xfrm>
            <a:custGeom>
              <a:avLst/>
              <a:gdLst>
                <a:gd name="connsiteX0" fmla="*/ 118396 w 127539"/>
                <a:gd name="connsiteY0" fmla="*/ 18288 h 18288"/>
                <a:gd name="connsiteX1" fmla="*/ 9144 w 127539"/>
                <a:gd name="connsiteY1" fmla="*/ 18288 h 18288"/>
                <a:gd name="connsiteX2" fmla="*/ 0 w 127539"/>
                <a:gd name="connsiteY2" fmla="*/ 9144 h 18288"/>
                <a:gd name="connsiteX3" fmla="*/ 9144 w 127539"/>
                <a:gd name="connsiteY3" fmla="*/ 0 h 18288"/>
                <a:gd name="connsiteX4" fmla="*/ 118396 w 127539"/>
                <a:gd name="connsiteY4" fmla="*/ 0 h 18288"/>
                <a:gd name="connsiteX5" fmla="*/ 127540 w 127539"/>
                <a:gd name="connsiteY5" fmla="*/ 9144 h 18288"/>
                <a:gd name="connsiteX6" fmla="*/ 118396 w 127539"/>
                <a:gd name="connsiteY6" fmla="*/ 1828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8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362">
              <a:extLst>
                <a:ext uri="{FF2B5EF4-FFF2-40B4-BE49-F238E27FC236}">
                  <a16:creationId xmlns:a16="http://schemas.microsoft.com/office/drawing/2014/main" id="{A4B9C26E-FA54-8C73-BC79-CB62FA178796}"/>
                </a:ext>
              </a:extLst>
            </p:cNvPr>
            <p:cNvSpPr/>
            <p:nvPr/>
          </p:nvSpPr>
          <p:spPr>
            <a:xfrm>
              <a:off x="699965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: Shape 363">
              <a:extLst>
                <a:ext uri="{FF2B5EF4-FFF2-40B4-BE49-F238E27FC236}">
                  <a16:creationId xmlns:a16="http://schemas.microsoft.com/office/drawing/2014/main" id="{2C998684-6441-2400-73BA-18A31304C5C0}"/>
                </a:ext>
              </a:extLst>
            </p:cNvPr>
            <p:cNvSpPr/>
            <p:nvPr/>
          </p:nvSpPr>
          <p:spPr>
            <a:xfrm>
              <a:off x="699965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aphic 2953">
            <a:extLst>
              <a:ext uri="{FF2B5EF4-FFF2-40B4-BE49-F238E27FC236}">
                <a16:creationId xmlns:a16="http://schemas.microsoft.com/office/drawing/2014/main" id="{AABB6088-B130-8156-B160-5BC0CBE1451C}"/>
              </a:ext>
            </a:extLst>
          </p:cNvPr>
          <p:cNvGrpSpPr/>
          <p:nvPr/>
        </p:nvGrpSpPr>
        <p:grpSpPr>
          <a:xfrm>
            <a:off x="8607942" y="4985614"/>
            <a:ext cx="730736" cy="862329"/>
            <a:chOff x="6752004" y="2245134"/>
            <a:chExt cx="456438" cy="456390"/>
          </a:xfrm>
          <a:solidFill>
            <a:srgbClr val="009CD6"/>
          </a:solidFill>
        </p:grpSpPr>
        <p:sp>
          <p:nvSpPr>
            <p:cNvPr id="27" name="Freeform: Shape 357">
              <a:extLst>
                <a:ext uri="{FF2B5EF4-FFF2-40B4-BE49-F238E27FC236}">
                  <a16:creationId xmlns:a16="http://schemas.microsoft.com/office/drawing/2014/main" id="{0A68DE5E-1BA7-2255-BA11-620E4305172E}"/>
                </a:ext>
              </a:extLst>
            </p:cNvPr>
            <p:cNvSpPr/>
            <p:nvPr/>
          </p:nvSpPr>
          <p:spPr>
            <a:xfrm>
              <a:off x="6752004" y="2245134"/>
              <a:ext cx="456438" cy="456390"/>
            </a:xfrm>
            <a:custGeom>
              <a:avLst/>
              <a:gdLst>
                <a:gd name="connsiteX0" fmla="*/ 447294 w 456438"/>
                <a:gd name="connsiteY0" fmla="*/ 456390 h 456390"/>
                <a:gd name="connsiteX1" fmla="*/ 9144 w 456438"/>
                <a:gd name="connsiteY1" fmla="*/ 456390 h 456390"/>
                <a:gd name="connsiteX2" fmla="*/ 0 w 456438"/>
                <a:gd name="connsiteY2" fmla="*/ 447246 h 456390"/>
                <a:gd name="connsiteX3" fmla="*/ 0 w 456438"/>
                <a:gd name="connsiteY3" fmla="*/ 159496 h 456390"/>
                <a:gd name="connsiteX4" fmla="*/ 4001 w 456438"/>
                <a:gd name="connsiteY4" fmla="*/ 151971 h 456390"/>
                <a:gd name="connsiteX5" fmla="*/ 223076 w 456438"/>
                <a:gd name="connsiteY5" fmla="*/ 1572 h 456390"/>
                <a:gd name="connsiteX6" fmla="*/ 233363 w 456438"/>
                <a:gd name="connsiteY6" fmla="*/ 1572 h 456390"/>
                <a:gd name="connsiteX7" fmla="*/ 452438 w 456438"/>
                <a:gd name="connsiteY7" fmla="*/ 149590 h 456390"/>
                <a:gd name="connsiteX8" fmla="*/ 456438 w 456438"/>
                <a:gd name="connsiteY8" fmla="*/ 157115 h 456390"/>
                <a:gd name="connsiteX9" fmla="*/ 456438 w 456438"/>
                <a:gd name="connsiteY9" fmla="*/ 447246 h 456390"/>
                <a:gd name="connsiteX10" fmla="*/ 447294 w 456438"/>
                <a:gd name="connsiteY10" fmla="*/ 456390 h 456390"/>
                <a:gd name="connsiteX11" fmla="*/ 18288 w 456438"/>
                <a:gd name="connsiteY11" fmla="*/ 438102 h 456390"/>
                <a:gd name="connsiteX12" fmla="*/ 438150 w 456438"/>
                <a:gd name="connsiteY12" fmla="*/ 438102 h 456390"/>
                <a:gd name="connsiteX13" fmla="*/ 438150 w 456438"/>
                <a:gd name="connsiteY13" fmla="*/ 161973 h 456390"/>
                <a:gd name="connsiteX14" fmla="*/ 228219 w 456438"/>
                <a:gd name="connsiteY14" fmla="*/ 20145 h 456390"/>
                <a:gd name="connsiteX15" fmla="*/ 18193 w 456438"/>
                <a:gd name="connsiteY15" fmla="*/ 164259 h 456390"/>
                <a:gd name="connsiteX16" fmla="*/ 18193 w 456438"/>
                <a:gd name="connsiteY16" fmla="*/ 438102 h 45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438" h="456390">
                  <a:moveTo>
                    <a:pt x="447294" y="456390"/>
                  </a:moveTo>
                  <a:lnTo>
                    <a:pt x="9144" y="456390"/>
                  </a:lnTo>
                  <a:cubicBezTo>
                    <a:pt x="4096" y="456390"/>
                    <a:pt x="0" y="452295"/>
                    <a:pt x="0" y="447246"/>
                  </a:cubicBezTo>
                  <a:lnTo>
                    <a:pt x="0" y="159496"/>
                  </a:lnTo>
                  <a:cubicBezTo>
                    <a:pt x="0" y="156448"/>
                    <a:pt x="1524" y="153686"/>
                    <a:pt x="4001" y="151971"/>
                  </a:cubicBezTo>
                  <a:lnTo>
                    <a:pt x="223076" y="1572"/>
                  </a:lnTo>
                  <a:cubicBezTo>
                    <a:pt x="226124" y="-524"/>
                    <a:pt x="230219" y="-524"/>
                    <a:pt x="233363" y="1572"/>
                  </a:cubicBezTo>
                  <a:lnTo>
                    <a:pt x="452438" y="149590"/>
                  </a:lnTo>
                  <a:cubicBezTo>
                    <a:pt x="454914" y="151305"/>
                    <a:pt x="456438" y="154162"/>
                    <a:pt x="456438" y="157115"/>
                  </a:cubicBezTo>
                  <a:lnTo>
                    <a:pt x="456438" y="447246"/>
                  </a:lnTo>
                  <a:cubicBezTo>
                    <a:pt x="456438" y="452295"/>
                    <a:pt x="452342" y="456390"/>
                    <a:pt x="447294" y="456390"/>
                  </a:cubicBezTo>
                  <a:close/>
                  <a:moveTo>
                    <a:pt x="18288" y="438102"/>
                  </a:moveTo>
                  <a:lnTo>
                    <a:pt x="438150" y="438102"/>
                  </a:lnTo>
                  <a:lnTo>
                    <a:pt x="438150" y="161973"/>
                  </a:lnTo>
                  <a:lnTo>
                    <a:pt x="228219" y="20145"/>
                  </a:lnTo>
                  <a:lnTo>
                    <a:pt x="18193" y="164259"/>
                  </a:lnTo>
                  <a:lnTo>
                    <a:pt x="18193" y="438102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: Shape 358">
              <a:extLst>
                <a:ext uri="{FF2B5EF4-FFF2-40B4-BE49-F238E27FC236}">
                  <a16:creationId xmlns:a16="http://schemas.microsoft.com/office/drawing/2014/main" id="{B32EB703-444F-77B5-BDFC-D0A5B308FA5D}"/>
                </a:ext>
              </a:extLst>
            </p:cNvPr>
            <p:cNvSpPr/>
            <p:nvPr/>
          </p:nvSpPr>
          <p:spPr>
            <a:xfrm>
              <a:off x="682820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: Shape 359">
              <a:extLst>
                <a:ext uri="{FF2B5EF4-FFF2-40B4-BE49-F238E27FC236}">
                  <a16:creationId xmlns:a16="http://schemas.microsoft.com/office/drawing/2014/main" id="{441A0083-E45D-013B-5F5E-D8439398DA36}"/>
                </a:ext>
              </a:extLst>
            </p:cNvPr>
            <p:cNvSpPr/>
            <p:nvPr/>
          </p:nvSpPr>
          <p:spPr>
            <a:xfrm>
              <a:off x="682820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: Shape 360">
              <a:extLst>
                <a:ext uri="{FF2B5EF4-FFF2-40B4-BE49-F238E27FC236}">
                  <a16:creationId xmlns:a16="http://schemas.microsoft.com/office/drawing/2014/main" id="{38CB5A3B-A2E9-AA9A-88C0-6B7D8D190170}"/>
                </a:ext>
              </a:extLst>
            </p:cNvPr>
            <p:cNvSpPr/>
            <p:nvPr/>
          </p:nvSpPr>
          <p:spPr>
            <a:xfrm>
              <a:off x="6913929" y="2378436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: Shape 361">
              <a:extLst>
                <a:ext uri="{FF2B5EF4-FFF2-40B4-BE49-F238E27FC236}">
                  <a16:creationId xmlns:a16="http://schemas.microsoft.com/office/drawing/2014/main" id="{4BCCF8C7-4AFD-341C-4D01-0A77036C2EC1}"/>
                </a:ext>
              </a:extLst>
            </p:cNvPr>
            <p:cNvSpPr/>
            <p:nvPr/>
          </p:nvSpPr>
          <p:spPr>
            <a:xfrm>
              <a:off x="6913929" y="2414822"/>
              <a:ext cx="127539" cy="18288"/>
            </a:xfrm>
            <a:custGeom>
              <a:avLst/>
              <a:gdLst>
                <a:gd name="connsiteX0" fmla="*/ 118396 w 127539"/>
                <a:gd name="connsiteY0" fmla="*/ 18288 h 18288"/>
                <a:gd name="connsiteX1" fmla="*/ 9144 w 127539"/>
                <a:gd name="connsiteY1" fmla="*/ 18288 h 18288"/>
                <a:gd name="connsiteX2" fmla="*/ 0 w 127539"/>
                <a:gd name="connsiteY2" fmla="*/ 9144 h 18288"/>
                <a:gd name="connsiteX3" fmla="*/ 9144 w 127539"/>
                <a:gd name="connsiteY3" fmla="*/ 0 h 18288"/>
                <a:gd name="connsiteX4" fmla="*/ 118396 w 127539"/>
                <a:gd name="connsiteY4" fmla="*/ 0 h 18288"/>
                <a:gd name="connsiteX5" fmla="*/ 127540 w 127539"/>
                <a:gd name="connsiteY5" fmla="*/ 9144 h 18288"/>
                <a:gd name="connsiteX6" fmla="*/ 118396 w 127539"/>
                <a:gd name="connsiteY6" fmla="*/ 1828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8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: Shape 362">
              <a:extLst>
                <a:ext uri="{FF2B5EF4-FFF2-40B4-BE49-F238E27FC236}">
                  <a16:creationId xmlns:a16="http://schemas.microsoft.com/office/drawing/2014/main" id="{2653C1DA-4300-2342-808D-E1452F5CF78D}"/>
                </a:ext>
              </a:extLst>
            </p:cNvPr>
            <p:cNvSpPr/>
            <p:nvPr/>
          </p:nvSpPr>
          <p:spPr>
            <a:xfrm>
              <a:off x="699965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: Shape 363">
              <a:extLst>
                <a:ext uri="{FF2B5EF4-FFF2-40B4-BE49-F238E27FC236}">
                  <a16:creationId xmlns:a16="http://schemas.microsoft.com/office/drawing/2014/main" id="{B256D61E-92D1-18DB-C95D-46A6E23EF28E}"/>
                </a:ext>
              </a:extLst>
            </p:cNvPr>
            <p:cNvSpPr/>
            <p:nvPr/>
          </p:nvSpPr>
          <p:spPr>
            <a:xfrm>
              <a:off x="699965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4" name="Graphic 42">
            <a:extLst>
              <a:ext uri="{FF2B5EF4-FFF2-40B4-BE49-F238E27FC236}">
                <a16:creationId xmlns:a16="http://schemas.microsoft.com/office/drawing/2014/main" id="{88F32D94-E694-EC03-FD16-AF8F4FE46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545" y="5942606"/>
            <a:ext cx="559921" cy="548133"/>
          </a:xfrm>
          <a:prstGeom prst="rect">
            <a:avLst/>
          </a:prstGeom>
        </p:spPr>
      </p:pic>
      <p:pic>
        <p:nvPicPr>
          <p:cNvPr id="35" name="Graphic 42">
            <a:extLst>
              <a:ext uri="{FF2B5EF4-FFF2-40B4-BE49-F238E27FC236}">
                <a16:creationId xmlns:a16="http://schemas.microsoft.com/office/drawing/2014/main" id="{34A5E02C-7B89-6B40-2109-4AC00FC2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2683" y="5954999"/>
            <a:ext cx="559921" cy="5481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FAE61C2-766A-933F-6A3A-94F79CB364A7}"/>
              </a:ext>
            </a:extLst>
          </p:cNvPr>
          <p:cNvSpPr txBox="1"/>
          <p:nvPr/>
        </p:nvSpPr>
        <p:spPr>
          <a:xfrm>
            <a:off x="5711528" y="608023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56A4D42-83C5-8DD0-F509-5B1FDCCB5413}"/>
              </a:ext>
            </a:extLst>
          </p:cNvPr>
          <p:cNvSpPr txBox="1"/>
          <p:nvPr/>
        </p:nvSpPr>
        <p:spPr>
          <a:xfrm>
            <a:off x="7221459" y="607786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2D3281-BC70-7DC1-0C19-965CB7CDFE81}"/>
              </a:ext>
            </a:extLst>
          </p:cNvPr>
          <p:cNvSpPr txBox="1"/>
          <p:nvPr/>
        </p:nvSpPr>
        <p:spPr>
          <a:xfrm>
            <a:off x="8710476" y="608171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51" name="Image 50" descr="File:European Commission.svg - Wikipedia">
            <a:extLst>
              <a:ext uri="{FF2B5EF4-FFF2-40B4-BE49-F238E27FC236}">
                <a16:creationId xmlns:a16="http://schemas.microsoft.com/office/drawing/2014/main" id="{C3ABFD1B-98D9-23C1-C5C5-1C53D4AA3F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600" y="4087200"/>
            <a:ext cx="753061" cy="51550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77DE04B-DA01-D30A-34C3-8ED61D4A270E}"/>
              </a:ext>
            </a:extLst>
          </p:cNvPr>
          <p:cNvSpPr/>
          <p:nvPr/>
        </p:nvSpPr>
        <p:spPr>
          <a:xfrm>
            <a:off x="5155085" y="3950700"/>
            <a:ext cx="3000083" cy="26535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3B53E2-8448-F524-AE83-96FC1D68D9B6}"/>
              </a:ext>
            </a:extLst>
          </p:cNvPr>
          <p:cNvSpPr/>
          <p:nvPr/>
        </p:nvSpPr>
        <p:spPr>
          <a:xfrm>
            <a:off x="8295443" y="3950700"/>
            <a:ext cx="1332615" cy="26535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ITU logo blue" descr="Une image contenant Graphique, logo, symbole, Police&#10;&#10;Description générée automatiquement">
            <a:extLst>
              <a:ext uri="{FF2B5EF4-FFF2-40B4-BE49-F238E27FC236}">
                <a16:creationId xmlns:a16="http://schemas.microsoft.com/office/drawing/2014/main" id="{C7F0A86A-890E-0441-31B9-B98B4C53B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78" y="3725368"/>
            <a:ext cx="804913" cy="1141174"/>
          </a:xfrm>
          <a:prstGeom prst="rect">
            <a:avLst/>
          </a:prstGeom>
        </p:spPr>
      </p:pic>
      <p:pic>
        <p:nvPicPr>
          <p:cNvPr id="56" name="Picture 2" descr="Picture 2">
            <a:extLst>
              <a:ext uri="{FF2B5EF4-FFF2-40B4-BE49-F238E27FC236}">
                <a16:creationId xmlns:a16="http://schemas.microsoft.com/office/drawing/2014/main" id="{B2907EF7-1AD9-7B89-35D7-977A7FE2ED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598" y="4068912"/>
            <a:ext cx="259298" cy="52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TU logo blue" descr="Une image contenant Graphique, logo, symbole, Police&#10;&#10;Description générée automatiquement">
            <a:extLst>
              <a:ext uri="{FF2B5EF4-FFF2-40B4-BE49-F238E27FC236}">
                <a16:creationId xmlns:a16="http://schemas.microsoft.com/office/drawing/2014/main" id="{17926215-418A-B450-5409-6FE11780C3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269" y="3732340"/>
            <a:ext cx="804913" cy="1141174"/>
          </a:xfrm>
          <a:prstGeom prst="rect">
            <a:avLst/>
          </a:prstGeom>
        </p:spPr>
      </p:pic>
      <p:pic>
        <p:nvPicPr>
          <p:cNvPr id="1026" name="Picture 2" descr="GitHub Logo and symbol, meaning, history, PNG, brand">
            <a:extLst>
              <a:ext uri="{FF2B5EF4-FFF2-40B4-BE49-F238E27FC236}">
                <a16:creationId xmlns:a16="http://schemas.microsoft.com/office/drawing/2014/main" id="{8BF4D88B-088C-0E75-9CB5-6A99AB44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8454" y="4033548"/>
            <a:ext cx="557104" cy="3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des Foundation Launches New Immigrants Belong Fund in Partnership with  Define American - Tides">
            <a:extLst>
              <a:ext uri="{FF2B5EF4-FFF2-40B4-BE49-F238E27FC236}">
                <a16:creationId xmlns:a16="http://schemas.microsoft.com/office/drawing/2014/main" id="{DDEFB944-95CE-99B0-C9A1-29BA08D0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3937" y="4312436"/>
            <a:ext cx="721696" cy="5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539181CB-EDA7-A18E-9B48-BA91E277F82F}"/>
              </a:ext>
            </a:extLst>
          </p:cNvPr>
          <p:cNvSpPr txBox="1"/>
          <p:nvPr/>
        </p:nvSpPr>
        <p:spPr>
          <a:xfrm>
            <a:off x="7085840" y="106226"/>
            <a:ext cx="510616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create and support an international network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of OPSOs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backboning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countries and agencies</a:t>
            </a: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replicate the framework model and facilitate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future OPSOs implementations</a:t>
            </a: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To gear toward 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international governance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of OSPOs and strategic agenda</a:t>
            </a: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scale and sustain knowledge and lessons learned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from all OSPOs</a:t>
            </a: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share globally,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maintain and disseminate in a sustainable manner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A5C07CE-10F7-D1CD-ED63-E84C2F0EF3E9}"/>
              </a:ext>
            </a:extLst>
          </p:cNvPr>
          <p:cNvSpPr/>
          <p:nvPr/>
        </p:nvSpPr>
        <p:spPr>
          <a:xfrm>
            <a:off x="9763511" y="3950700"/>
            <a:ext cx="730736" cy="26535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9D38A798-117E-756E-543C-0585BBFBE9F9}"/>
              </a:ext>
            </a:extLst>
          </p:cNvPr>
          <p:cNvSpPr/>
          <p:nvPr/>
        </p:nvSpPr>
        <p:spPr>
          <a:xfrm>
            <a:off x="10629700" y="3955914"/>
            <a:ext cx="730736" cy="26535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5" name="Graphic 2953">
            <a:extLst>
              <a:ext uri="{FF2B5EF4-FFF2-40B4-BE49-F238E27FC236}">
                <a16:creationId xmlns:a16="http://schemas.microsoft.com/office/drawing/2014/main" id="{9545A180-8C82-70FD-8857-358E02600B07}"/>
              </a:ext>
            </a:extLst>
          </p:cNvPr>
          <p:cNvGrpSpPr/>
          <p:nvPr/>
        </p:nvGrpSpPr>
        <p:grpSpPr>
          <a:xfrm>
            <a:off x="9903783" y="5233117"/>
            <a:ext cx="471485" cy="616188"/>
            <a:chOff x="6752004" y="2245134"/>
            <a:chExt cx="456438" cy="456390"/>
          </a:xfrm>
          <a:solidFill>
            <a:srgbClr val="009CD6"/>
          </a:solidFill>
        </p:grpSpPr>
        <p:sp>
          <p:nvSpPr>
            <p:cNvPr id="1027" name="Freeform: Shape 357">
              <a:extLst>
                <a:ext uri="{FF2B5EF4-FFF2-40B4-BE49-F238E27FC236}">
                  <a16:creationId xmlns:a16="http://schemas.microsoft.com/office/drawing/2014/main" id="{26DBEEBA-F100-CAF1-E644-6C17949A83DF}"/>
                </a:ext>
              </a:extLst>
            </p:cNvPr>
            <p:cNvSpPr/>
            <p:nvPr/>
          </p:nvSpPr>
          <p:spPr>
            <a:xfrm>
              <a:off x="6752004" y="2245134"/>
              <a:ext cx="456438" cy="456390"/>
            </a:xfrm>
            <a:custGeom>
              <a:avLst/>
              <a:gdLst>
                <a:gd name="connsiteX0" fmla="*/ 447294 w 456438"/>
                <a:gd name="connsiteY0" fmla="*/ 456390 h 456390"/>
                <a:gd name="connsiteX1" fmla="*/ 9144 w 456438"/>
                <a:gd name="connsiteY1" fmla="*/ 456390 h 456390"/>
                <a:gd name="connsiteX2" fmla="*/ 0 w 456438"/>
                <a:gd name="connsiteY2" fmla="*/ 447246 h 456390"/>
                <a:gd name="connsiteX3" fmla="*/ 0 w 456438"/>
                <a:gd name="connsiteY3" fmla="*/ 159496 h 456390"/>
                <a:gd name="connsiteX4" fmla="*/ 4001 w 456438"/>
                <a:gd name="connsiteY4" fmla="*/ 151971 h 456390"/>
                <a:gd name="connsiteX5" fmla="*/ 223076 w 456438"/>
                <a:gd name="connsiteY5" fmla="*/ 1572 h 456390"/>
                <a:gd name="connsiteX6" fmla="*/ 233363 w 456438"/>
                <a:gd name="connsiteY6" fmla="*/ 1572 h 456390"/>
                <a:gd name="connsiteX7" fmla="*/ 452438 w 456438"/>
                <a:gd name="connsiteY7" fmla="*/ 149590 h 456390"/>
                <a:gd name="connsiteX8" fmla="*/ 456438 w 456438"/>
                <a:gd name="connsiteY8" fmla="*/ 157115 h 456390"/>
                <a:gd name="connsiteX9" fmla="*/ 456438 w 456438"/>
                <a:gd name="connsiteY9" fmla="*/ 447246 h 456390"/>
                <a:gd name="connsiteX10" fmla="*/ 447294 w 456438"/>
                <a:gd name="connsiteY10" fmla="*/ 456390 h 456390"/>
                <a:gd name="connsiteX11" fmla="*/ 18288 w 456438"/>
                <a:gd name="connsiteY11" fmla="*/ 438102 h 456390"/>
                <a:gd name="connsiteX12" fmla="*/ 438150 w 456438"/>
                <a:gd name="connsiteY12" fmla="*/ 438102 h 456390"/>
                <a:gd name="connsiteX13" fmla="*/ 438150 w 456438"/>
                <a:gd name="connsiteY13" fmla="*/ 161973 h 456390"/>
                <a:gd name="connsiteX14" fmla="*/ 228219 w 456438"/>
                <a:gd name="connsiteY14" fmla="*/ 20145 h 456390"/>
                <a:gd name="connsiteX15" fmla="*/ 18193 w 456438"/>
                <a:gd name="connsiteY15" fmla="*/ 164259 h 456390"/>
                <a:gd name="connsiteX16" fmla="*/ 18193 w 456438"/>
                <a:gd name="connsiteY16" fmla="*/ 438102 h 45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438" h="456390">
                  <a:moveTo>
                    <a:pt x="447294" y="456390"/>
                  </a:moveTo>
                  <a:lnTo>
                    <a:pt x="9144" y="456390"/>
                  </a:lnTo>
                  <a:cubicBezTo>
                    <a:pt x="4096" y="456390"/>
                    <a:pt x="0" y="452295"/>
                    <a:pt x="0" y="447246"/>
                  </a:cubicBezTo>
                  <a:lnTo>
                    <a:pt x="0" y="159496"/>
                  </a:lnTo>
                  <a:cubicBezTo>
                    <a:pt x="0" y="156448"/>
                    <a:pt x="1524" y="153686"/>
                    <a:pt x="4001" y="151971"/>
                  </a:cubicBezTo>
                  <a:lnTo>
                    <a:pt x="223076" y="1572"/>
                  </a:lnTo>
                  <a:cubicBezTo>
                    <a:pt x="226124" y="-524"/>
                    <a:pt x="230219" y="-524"/>
                    <a:pt x="233363" y="1572"/>
                  </a:cubicBezTo>
                  <a:lnTo>
                    <a:pt x="452438" y="149590"/>
                  </a:lnTo>
                  <a:cubicBezTo>
                    <a:pt x="454914" y="151305"/>
                    <a:pt x="456438" y="154162"/>
                    <a:pt x="456438" y="157115"/>
                  </a:cubicBezTo>
                  <a:lnTo>
                    <a:pt x="456438" y="447246"/>
                  </a:lnTo>
                  <a:cubicBezTo>
                    <a:pt x="456438" y="452295"/>
                    <a:pt x="452342" y="456390"/>
                    <a:pt x="447294" y="456390"/>
                  </a:cubicBezTo>
                  <a:close/>
                  <a:moveTo>
                    <a:pt x="18288" y="438102"/>
                  </a:moveTo>
                  <a:lnTo>
                    <a:pt x="438150" y="438102"/>
                  </a:lnTo>
                  <a:lnTo>
                    <a:pt x="438150" y="161973"/>
                  </a:lnTo>
                  <a:lnTo>
                    <a:pt x="228219" y="20145"/>
                  </a:lnTo>
                  <a:lnTo>
                    <a:pt x="18193" y="164259"/>
                  </a:lnTo>
                  <a:lnTo>
                    <a:pt x="18193" y="438102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9" name="Freeform: Shape 358">
              <a:extLst>
                <a:ext uri="{FF2B5EF4-FFF2-40B4-BE49-F238E27FC236}">
                  <a16:creationId xmlns:a16="http://schemas.microsoft.com/office/drawing/2014/main" id="{48D733A3-C725-D96C-6140-B801A680BA12}"/>
                </a:ext>
              </a:extLst>
            </p:cNvPr>
            <p:cNvSpPr/>
            <p:nvPr/>
          </p:nvSpPr>
          <p:spPr>
            <a:xfrm>
              <a:off x="682820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0" name="Freeform: Shape 359">
              <a:extLst>
                <a:ext uri="{FF2B5EF4-FFF2-40B4-BE49-F238E27FC236}">
                  <a16:creationId xmlns:a16="http://schemas.microsoft.com/office/drawing/2014/main" id="{5C458FD9-90E7-D5B7-BAF1-48B3CCB8C28B}"/>
                </a:ext>
              </a:extLst>
            </p:cNvPr>
            <p:cNvSpPr/>
            <p:nvPr/>
          </p:nvSpPr>
          <p:spPr>
            <a:xfrm>
              <a:off x="682820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1" name="Freeform: Shape 360">
              <a:extLst>
                <a:ext uri="{FF2B5EF4-FFF2-40B4-BE49-F238E27FC236}">
                  <a16:creationId xmlns:a16="http://schemas.microsoft.com/office/drawing/2014/main" id="{8E57E980-7C64-89DE-75B9-C6A63A168FC6}"/>
                </a:ext>
              </a:extLst>
            </p:cNvPr>
            <p:cNvSpPr/>
            <p:nvPr/>
          </p:nvSpPr>
          <p:spPr>
            <a:xfrm>
              <a:off x="6913929" y="2378436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2" name="Freeform: Shape 361">
              <a:extLst>
                <a:ext uri="{FF2B5EF4-FFF2-40B4-BE49-F238E27FC236}">
                  <a16:creationId xmlns:a16="http://schemas.microsoft.com/office/drawing/2014/main" id="{9503B446-A4F2-3739-E6D4-7FDD96AB2498}"/>
                </a:ext>
              </a:extLst>
            </p:cNvPr>
            <p:cNvSpPr/>
            <p:nvPr/>
          </p:nvSpPr>
          <p:spPr>
            <a:xfrm>
              <a:off x="6913929" y="2414822"/>
              <a:ext cx="127539" cy="18288"/>
            </a:xfrm>
            <a:custGeom>
              <a:avLst/>
              <a:gdLst>
                <a:gd name="connsiteX0" fmla="*/ 118396 w 127539"/>
                <a:gd name="connsiteY0" fmla="*/ 18288 h 18288"/>
                <a:gd name="connsiteX1" fmla="*/ 9144 w 127539"/>
                <a:gd name="connsiteY1" fmla="*/ 18288 h 18288"/>
                <a:gd name="connsiteX2" fmla="*/ 0 w 127539"/>
                <a:gd name="connsiteY2" fmla="*/ 9144 h 18288"/>
                <a:gd name="connsiteX3" fmla="*/ 9144 w 127539"/>
                <a:gd name="connsiteY3" fmla="*/ 0 h 18288"/>
                <a:gd name="connsiteX4" fmla="*/ 118396 w 127539"/>
                <a:gd name="connsiteY4" fmla="*/ 0 h 18288"/>
                <a:gd name="connsiteX5" fmla="*/ 127540 w 127539"/>
                <a:gd name="connsiteY5" fmla="*/ 9144 h 18288"/>
                <a:gd name="connsiteX6" fmla="*/ 118396 w 127539"/>
                <a:gd name="connsiteY6" fmla="*/ 1828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8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: Shape 362">
              <a:extLst>
                <a:ext uri="{FF2B5EF4-FFF2-40B4-BE49-F238E27FC236}">
                  <a16:creationId xmlns:a16="http://schemas.microsoft.com/office/drawing/2014/main" id="{16B687B4-A11F-174B-3984-5C1BE07BE064}"/>
                </a:ext>
              </a:extLst>
            </p:cNvPr>
            <p:cNvSpPr/>
            <p:nvPr/>
          </p:nvSpPr>
          <p:spPr>
            <a:xfrm>
              <a:off x="699965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4" name="Freeform: Shape 363">
              <a:extLst>
                <a:ext uri="{FF2B5EF4-FFF2-40B4-BE49-F238E27FC236}">
                  <a16:creationId xmlns:a16="http://schemas.microsoft.com/office/drawing/2014/main" id="{73DF00BE-3CF0-0248-73F9-0A468ADAECF8}"/>
                </a:ext>
              </a:extLst>
            </p:cNvPr>
            <p:cNvSpPr/>
            <p:nvPr/>
          </p:nvSpPr>
          <p:spPr>
            <a:xfrm>
              <a:off x="699965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35" name="Graphic 42">
            <a:extLst>
              <a:ext uri="{FF2B5EF4-FFF2-40B4-BE49-F238E27FC236}">
                <a16:creationId xmlns:a16="http://schemas.microsoft.com/office/drawing/2014/main" id="{C41806A8-E6CF-3D2D-2FE9-7445683FC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9383" y="5952749"/>
            <a:ext cx="559921" cy="548133"/>
          </a:xfrm>
          <a:prstGeom prst="rect">
            <a:avLst/>
          </a:prstGeom>
        </p:spPr>
      </p:pic>
      <p:sp>
        <p:nvSpPr>
          <p:cNvPr id="1036" name="ZoneTexte 1035">
            <a:extLst>
              <a:ext uri="{FF2B5EF4-FFF2-40B4-BE49-F238E27FC236}">
                <a16:creationId xmlns:a16="http://schemas.microsoft.com/office/drawing/2014/main" id="{04B2CA96-5289-5AD2-C9CA-AA07AF8322CA}"/>
              </a:ext>
            </a:extLst>
          </p:cNvPr>
          <p:cNvSpPr txBox="1"/>
          <p:nvPr/>
        </p:nvSpPr>
        <p:spPr>
          <a:xfrm>
            <a:off x="9877176" y="60794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grpSp>
        <p:nvGrpSpPr>
          <p:cNvPr id="1047" name="Graphic 2953">
            <a:extLst>
              <a:ext uri="{FF2B5EF4-FFF2-40B4-BE49-F238E27FC236}">
                <a16:creationId xmlns:a16="http://schemas.microsoft.com/office/drawing/2014/main" id="{49C8CE0D-AF2E-9757-92B4-A249C914C517}"/>
              </a:ext>
            </a:extLst>
          </p:cNvPr>
          <p:cNvGrpSpPr/>
          <p:nvPr/>
        </p:nvGrpSpPr>
        <p:grpSpPr>
          <a:xfrm>
            <a:off x="10777461" y="5233117"/>
            <a:ext cx="471485" cy="616188"/>
            <a:chOff x="6752004" y="2245134"/>
            <a:chExt cx="456438" cy="456390"/>
          </a:xfrm>
          <a:solidFill>
            <a:srgbClr val="009CD6"/>
          </a:solidFill>
        </p:grpSpPr>
        <p:sp>
          <p:nvSpPr>
            <p:cNvPr id="1048" name="Freeform: Shape 357">
              <a:extLst>
                <a:ext uri="{FF2B5EF4-FFF2-40B4-BE49-F238E27FC236}">
                  <a16:creationId xmlns:a16="http://schemas.microsoft.com/office/drawing/2014/main" id="{C02BFE0A-EAD3-9913-65DF-05FB046866B5}"/>
                </a:ext>
              </a:extLst>
            </p:cNvPr>
            <p:cNvSpPr/>
            <p:nvPr/>
          </p:nvSpPr>
          <p:spPr>
            <a:xfrm>
              <a:off x="6752004" y="2245134"/>
              <a:ext cx="456438" cy="456390"/>
            </a:xfrm>
            <a:custGeom>
              <a:avLst/>
              <a:gdLst>
                <a:gd name="connsiteX0" fmla="*/ 447294 w 456438"/>
                <a:gd name="connsiteY0" fmla="*/ 456390 h 456390"/>
                <a:gd name="connsiteX1" fmla="*/ 9144 w 456438"/>
                <a:gd name="connsiteY1" fmla="*/ 456390 h 456390"/>
                <a:gd name="connsiteX2" fmla="*/ 0 w 456438"/>
                <a:gd name="connsiteY2" fmla="*/ 447246 h 456390"/>
                <a:gd name="connsiteX3" fmla="*/ 0 w 456438"/>
                <a:gd name="connsiteY3" fmla="*/ 159496 h 456390"/>
                <a:gd name="connsiteX4" fmla="*/ 4001 w 456438"/>
                <a:gd name="connsiteY4" fmla="*/ 151971 h 456390"/>
                <a:gd name="connsiteX5" fmla="*/ 223076 w 456438"/>
                <a:gd name="connsiteY5" fmla="*/ 1572 h 456390"/>
                <a:gd name="connsiteX6" fmla="*/ 233363 w 456438"/>
                <a:gd name="connsiteY6" fmla="*/ 1572 h 456390"/>
                <a:gd name="connsiteX7" fmla="*/ 452438 w 456438"/>
                <a:gd name="connsiteY7" fmla="*/ 149590 h 456390"/>
                <a:gd name="connsiteX8" fmla="*/ 456438 w 456438"/>
                <a:gd name="connsiteY8" fmla="*/ 157115 h 456390"/>
                <a:gd name="connsiteX9" fmla="*/ 456438 w 456438"/>
                <a:gd name="connsiteY9" fmla="*/ 447246 h 456390"/>
                <a:gd name="connsiteX10" fmla="*/ 447294 w 456438"/>
                <a:gd name="connsiteY10" fmla="*/ 456390 h 456390"/>
                <a:gd name="connsiteX11" fmla="*/ 18288 w 456438"/>
                <a:gd name="connsiteY11" fmla="*/ 438102 h 456390"/>
                <a:gd name="connsiteX12" fmla="*/ 438150 w 456438"/>
                <a:gd name="connsiteY12" fmla="*/ 438102 h 456390"/>
                <a:gd name="connsiteX13" fmla="*/ 438150 w 456438"/>
                <a:gd name="connsiteY13" fmla="*/ 161973 h 456390"/>
                <a:gd name="connsiteX14" fmla="*/ 228219 w 456438"/>
                <a:gd name="connsiteY14" fmla="*/ 20145 h 456390"/>
                <a:gd name="connsiteX15" fmla="*/ 18193 w 456438"/>
                <a:gd name="connsiteY15" fmla="*/ 164259 h 456390"/>
                <a:gd name="connsiteX16" fmla="*/ 18193 w 456438"/>
                <a:gd name="connsiteY16" fmla="*/ 438102 h 45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438" h="456390">
                  <a:moveTo>
                    <a:pt x="447294" y="456390"/>
                  </a:moveTo>
                  <a:lnTo>
                    <a:pt x="9144" y="456390"/>
                  </a:lnTo>
                  <a:cubicBezTo>
                    <a:pt x="4096" y="456390"/>
                    <a:pt x="0" y="452295"/>
                    <a:pt x="0" y="447246"/>
                  </a:cubicBezTo>
                  <a:lnTo>
                    <a:pt x="0" y="159496"/>
                  </a:lnTo>
                  <a:cubicBezTo>
                    <a:pt x="0" y="156448"/>
                    <a:pt x="1524" y="153686"/>
                    <a:pt x="4001" y="151971"/>
                  </a:cubicBezTo>
                  <a:lnTo>
                    <a:pt x="223076" y="1572"/>
                  </a:lnTo>
                  <a:cubicBezTo>
                    <a:pt x="226124" y="-524"/>
                    <a:pt x="230219" y="-524"/>
                    <a:pt x="233363" y="1572"/>
                  </a:cubicBezTo>
                  <a:lnTo>
                    <a:pt x="452438" y="149590"/>
                  </a:lnTo>
                  <a:cubicBezTo>
                    <a:pt x="454914" y="151305"/>
                    <a:pt x="456438" y="154162"/>
                    <a:pt x="456438" y="157115"/>
                  </a:cubicBezTo>
                  <a:lnTo>
                    <a:pt x="456438" y="447246"/>
                  </a:lnTo>
                  <a:cubicBezTo>
                    <a:pt x="456438" y="452295"/>
                    <a:pt x="452342" y="456390"/>
                    <a:pt x="447294" y="456390"/>
                  </a:cubicBezTo>
                  <a:close/>
                  <a:moveTo>
                    <a:pt x="18288" y="438102"/>
                  </a:moveTo>
                  <a:lnTo>
                    <a:pt x="438150" y="438102"/>
                  </a:lnTo>
                  <a:lnTo>
                    <a:pt x="438150" y="161973"/>
                  </a:lnTo>
                  <a:lnTo>
                    <a:pt x="228219" y="20145"/>
                  </a:lnTo>
                  <a:lnTo>
                    <a:pt x="18193" y="164259"/>
                  </a:lnTo>
                  <a:lnTo>
                    <a:pt x="18193" y="438102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9" name="Freeform: Shape 358">
              <a:extLst>
                <a:ext uri="{FF2B5EF4-FFF2-40B4-BE49-F238E27FC236}">
                  <a16:creationId xmlns:a16="http://schemas.microsoft.com/office/drawing/2014/main" id="{DA8A65CF-5B1D-82AC-C60B-9F6F7C6BF687}"/>
                </a:ext>
              </a:extLst>
            </p:cNvPr>
            <p:cNvSpPr/>
            <p:nvPr/>
          </p:nvSpPr>
          <p:spPr>
            <a:xfrm>
              <a:off x="682820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0" name="Freeform: Shape 359">
              <a:extLst>
                <a:ext uri="{FF2B5EF4-FFF2-40B4-BE49-F238E27FC236}">
                  <a16:creationId xmlns:a16="http://schemas.microsoft.com/office/drawing/2014/main" id="{B2CC0D2A-65C6-2470-2012-190006983288}"/>
                </a:ext>
              </a:extLst>
            </p:cNvPr>
            <p:cNvSpPr/>
            <p:nvPr/>
          </p:nvSpPr>
          <p:spPr>
            <a:xfrm>
              <a:off x="682820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1" name="Freeform: Shape 360">
              <a:extLst>
                <a:ext uri="{FF2B5EF4-FFF2-40B4-BE49-F238E27FC236}">
                  <a16:creationId xmlns:a16="http://schemas.microsoft.com/office/drawing/2014/main" id="{7E6523E0-3A53-BA47-B526-A665CFB02628}"/>
                </a:ext>
              </a:extLst>
            </p:cNvPr>
            <p:cNvSpPr/>
            <p:nvPr/>
          </p:nvSpPr>
          <p:spPr>
            <a:xfrm>
              <a:off x="6913929" y="2378436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2" name="Freeform: Shape 361">
              <a:extLst>
                <a:ext uri="{FF2B5EF4-FFF2-40B4-BE49-F238E27FC236}">
                  <a16:creationId xmlns:a16="http://schemas.microsoft.com/office/drawing/2014/main" id="{087183A7-DBB0-5600-E432-44D4632358E4}"/>
                </a:ext>
              </a:extLst>
            </p:cNvPr>
            <p:cNvSpPr/>
            <p:nvPr/>
          </p:nvSpPr>
          <p:spPr>
            <a:xfrm>
              <a:off x="6913929" y="2414822"/>
              <a:ext cx="127539" cy="18288"/>
            </a:xfrm>
            <a:custGeom>
              <a:avLst/>
              <a:gdLst>
                <a:gd name="connsiteX0" fmla="*/ 118396 w 127539"/>
                <a:gd name="connsiteY0" fmla="*/ 18288 h 18288"/>
                <a:gd name="connsiteX1" fmla="*/ 9144 w 127539"/>
                <a:gd name="connsiteY1" fmla="*/ 18288 h 18288"/>
                <a:gd name="connsiteX2" fmla="*/ 0 w 127539"/>
                <a:gd name="connsiteY2" fmla="*/ 9144 h 18288"/>
                <a:gd name="connsiteX3" fmla="*/ 9144 w 127539"/>
                <a:gd name="connsiteY3" fmla="*/ 0 h 18288"/>
                <a:gd name="connsiteX4" fmla="*/ 118396 w 127539"/>
                <a:gd name="connsiteY4" fmla="*/ 0 h 18288"/>
                <a:gd name="connsiteX5" fmla="*/ 127540 w 127539"/>
                <a:gd name="connsiteY5" fmla="*/ 9144 h 18288"/>
                <a:gd name="connsiteX6" fmla="*/ 118396 w 127539"/>
                <a:gd name="connsiteY6" fmla="*/ 18288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8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3" name="Freeform: Shape 362">
              <a:extLst>
                <a:ext uri="{FF2B5EF4-FFF2-40B4-BE49-F238E27FC236}">
                  <a16:creationId xmlns:a16="http://schemas.microsoft.com/office/drawing/2014/main" id="{85E84990-1C63-D4BF-4ECC-195C5EE77E72}"/>
                </a:ext>
              </a:extLst>
            </p:cNvPr>
            <p:cNvSpPr/>
            <p:nvPr/>
          </p:nvSpPr>
          <p:spPr>
            <a:xfrm>
              <a:off x="6999654" y="2530837"/>
              <a:ext cx="132588" cy="132587"/>
            </a:xfrm>
            <a:custGeom>
              <a:avLst/>
              <a:gdLst>
                <a:gd name="connsiteX0" fmla="*/ 123444 w 132588"/>
                <a:gd name="connsiteY0" fmla="*/ 132588 h 132587"/>
                <a:gd name="connsiteX1" fmla="*/ 9144 w 132588"/>
                <a:gd name="connsiteY1" fmla="*/ 132588 h 132587"/>
                <a:gd name="connsiteX2" fmla="*/ 0 w 132588"/>
                <a:gd name="connsiteY2" fmla="*/ 123444 h 132587"/>
                <a:gd name="connsiteX3" fmla="*/ 0 w 132588"/>
                <a:gd name="connsiteY3" fmla="*/ 9144 h 132587"/>
                <a:gd name="connsiteX4" fmla="*/ 9144 w 132588"/>
                <a:gd name="connsiteY4" fmla="*/ 0 h 132587"/>
                <a:gd name="connsiteX5" fmla="*/ 123444 w 132588"/>
                <a:gd name="connsiteY5" fmla="*/ 0 h 132587"/>
                <a:gd name="connsiteX6" fmla="*/ 132588 w 132588"/>
                <a:gd name="connsiteY6" fmla="*/ 9144 h 132587"/>
                <a:gd name="connsiteX7" fmla="*/ 132588 w 132588"/>
                <a:gd name="connsiteY7" fmla="*/ 123444 h 132587"/>
                <a:gd name="connsiteX8" fmla="*/ 123444 w 132588"/>
                <a:gd name="connsiteY8" fmla="*/ 132588 h 132587"/>
                <a:gd name="connsiteX9" fmla="*/ 18288 w 132588"/>
                <a:gd name="connsiteY9" fmla="*/ 114300 h 132587"/>
                <a:gd name="connsiteX10" fmla="*/ 114300 w 132588"/>
                <a:gd name="connsiteY10" fmla="*/ 114300 h 132587"/>
                <a:gd name="connsiteX11" fmla="*/ 114300 w 132588"/>
                <a:gd name="connsiteY11" fmla="*/ 18288 h 132587"/>
                <a:gd name="connsiteX12" fmla="*/ 18288 w 132588"/>
                <a:gd name="connsiteY12" fmla="*/ 18288 h 132587"/>
                <a:gd name="connsiteX13" fmla="*/ 18288 w 132588"/>
                <a:gd name="connsiteY13" fmla="*/ 114300 h 132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588" h="132587">
                  <a:moveTo>
                    <a:pt x="123444" y="132588"/>
                  </a:moveTo>
                  <a:lnTo>
                    <a:pt x="9144" y="132588"/>
                  </a:lnTo>
                  <a:cubicBezTo>
                    <a:pt x="4096" y="132588"/>
                    <a:pt x="0" y="128492"/>
                    <a:pt x="0" y="123444"/>
                  </a:cubicBezTo>
                  <a:lnTo>
                    <a:pt x="0" y="9144"/>
                  </a:lnTo>
                  <a:cubicBezTo>
                    <a:pt x="0" y="4096"/>
                    <a:pt x="4096" y="0"/>
                    <a:pt x="9144" y="0"/>
                  </a:cubicBezTo>
                  <a:lnTo>
                    <a:pt x="123444" y="0"/>
                  </a:lnTo>
                  <a:cubicBezTo>
                    <a:pt x="128492" y="0"/>
                    <a:pt x="132588" y="4096"/>
                    <a:pt x="132588" y="9144"/>
                  </a:cubicBezTo>
                  <a:lnTo>
                    <a:pt x="132588" y="123444"/>
                  </a:lnTo>
                  <a:cubicBezTo>
                    <a:pt x="132588" y="128492"/>
                    <a:pt x="128492" y="132588"/>
                    <a:pt x="123444" y="132588"/>
                  </a:cubicBezTo>
                  <a:close/>
                  <a:moveTo>
                    <a:pt x="18288" y="114300"/>
                  </a:moveTo>
                  <a:lnTo>
                    <a:pt x="114300" y="114300"/>
                  </a:lnTo>
                  <a:lnTo>
                    <a:pt x="114300" y="18288"/>
                  </a:lnTo>
                  <a:lnTo>
                    <a:pt x="18288" y="18288"/>
                  </a:lnTo>
                  <a:lnTo>
                    <a:pt x="18288" y="114300"/>
                  </a:ln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4" name="Freeform: Shape 363">
              <a:extLst>
                <a:ext uri="{FF2B5EF4-FFF2-40B4-BE49-F238E27FC236}">
                  <a16:creationId xmlns:a16="http://schemas.microsoft.com/office/drawing/2014/main" id="{EAE2F30D-5472-1CC8-F59A-1D3758C07768}"/>
                </a:ext>
              </a:extLst>
            </p:cNvPr>
            <p:cNvSpPr/>
            <p:nvPr/>
          </p:nvSpPr>
          <p:spPr>
            <a:xfrm>
              <a:off x="6999654" y="2567222"/>
              <a:ext cx="127539" cy="18287"/>
            </a:xfrm>
            <a:custGeom>
              <a:avLst/>
              <a:gdLst>
                <a:gd name="connsiteX0" fmla="*/ 118396 w 127539"/>
                <a:gd name="connsiteY0" fmla="*/ 18288 h 18287"/>
                <a:gd name="connsiteX1" fmla="*/ 9144 w 127539"/>
                <a:gd name="connsiteY1" fmla="*/ 18288 h 18287"/>
                <a:gd name="connsiteX2" fmla="*/ 0 w 127539"/>
                <a:gd name="connsiteY2" fmla="*/ 9144 h 18287"/>
                <a:gd name="connsiteX3" fmla="*/ 9144 w 127539"/>
                <a:gd name="connsiteY3" fmla="*/ 0 h 18287"/>
                <a:gd name="connsiteX4" fmla="*/ 118396 w 127539"/>
                <a:gd name="connsiteY4" fmla="*/ 0 h 18287"/>
                <a:gd name="connsiteX5" fmla="*/ 127540 w 127539"/>
                <a:gd name="connsiteY5" fmla="*/ 9144 h 18287"/>
                <a:gd name="connsiteX6" fmla="*/ 118396 w 127539"/>
                <a:gd name="connsiteY6" fmla="*/ 18288 h 1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539" h="18287">
                  <a:moveTo>
                    <a:pt x="118396" y="18288"/>
                  </a:moveTo>
                  <a:lnTo>
                    <a:pt x="9144" y="18288"/>
                  </a:lnTo>
                  <a:cubicBezTo>
                    <a:pt x="4096" y="18288"/>
                    <a:pt x="0" y="14192"/>
                    <a:pt x="0" y="9144"/>
                  </a:cubicBezTo>
                  <a:cubicBezTo>
                    <a:pt x="0" y="4096"/>
                    <a:pt x="4096" y="0"/>
                    <a:pt x="9144" y="0"/>
                  </a:cubicBezTo>
                  <a:lnTo>
                    <a:pt x="118396" y="0"/>
                  </a:lnTo>
                  <a:cubicBezTo>
                    <a:pt x="123444" y="0"/>
                    <a:pt x="127540" y="4096"/>
                    <a:pt x="127540" y="9144"/>
                  </a:cubicBezTo>
                  <a:cubicBezTo>
                    <a:pt x="127540" y="14192"/>
                    <a:pt x="123444" y="18288"/>
                    <a:pt x="118396" y="18288"/>
                  </a:cubicBezTo>
                  <a:close/>
                </a:path>
              </a:pathLst>
            </a:custGeom>
            <a:solidFill>
              <a:srgbClr val="009C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55" name="Graphic 42">
            <a:extLst>
              <a:ext uri="{FF2B5EF4-FFF2-40B4-BE49-F238E27FC236}">
                <a16:creationId xmlns:a16="http://schemas.microsoft.com/office/drawing/2014/main" id="{6AEF98D5-0B7D-7495-1E1D-79E371A4A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3061" y="5952749"/>
            <a:ext cx="559921" cy="548133"/>
          </a:xfrm>
          <a:prstGeom prst="rect">
            <a:avLst/>
          </a:prstGeom>
        </p:spPr>
      </p:pic>
      <p:sp>
        <p:nvSpPr>
          <p:cNvPr id="1056" name="ZoneTexte 1055">
            <a:extLst>
              <a:ext uri="{FF2B5EF4-FFF2-40B4-BE49-F238E27FC236}">
                <a16:creationId xmlns:a16="http://schemas.microsoft.com/office/drawing/2014/main" id="{F1B65F85-F462-38CA-5521-F19F5DCE35BC}"/>
              </a:ext>
            </a:extLst>
          </p:cNvPr>
          <p:cNvSpPr txBox="1"/>
          <p:nvPr/>
        </p:nvSpPr>
        <p:spPr>
          <a:xfrm>
            <a:off x="10750854" y="60794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pic>
        <p:nvPicPr>
          <p:cNvPr id="1057" name="Picture 2" descr="Picture 2">
            <a:extLst>
              <a:ext uri="{FF2B5EF4-FFF2-40B4-BE49-F238E27FC236}">
                <a16:creationId xmlns:a16="http://schemas.microsoft.com/office/drawing/2014/main" id="{0ED33D8B-BDD4-A773-2D02-F2DCA25849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478" y="4050945"/>
            <a:ext cx="259298" cy="52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Picture 6">
            <a:extLst>
              <a:ext uri="{FF2B5EF4-FFF2-40B4-BE49-F238E27FC236}">
                <a16:creationId xmlns:a16="http://schemas.microsoft.com/office/drawing/2014/main" id="{64321A7C-4E38-9A1A-08FE-FA8E58C6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2760" y="4050783"/>
            <a:ext cx="547878" cy="5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B0B8CB58-4274-C108-AE0C-E47A6531B99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430" y="4015009"/>
            <a:ext cx="2718180" cy="26855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31550E6-D644-179A-5F1E-82668804075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45" y="4568146"/>
            <a:ext cx="1103664" cy="156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 47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EDD5B8F2-EEFD-393E-679E-5CE5CEB6ECC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098" y="5035546"/>
            <a:ext cx="703240" cy="956986"/>
          </a:xfrm>
          <a:prstGeom prst="rect">
            <a:avLst/>
          </a:prstGeom>
        </p:spPr>
      </p:pic>
      <p:sp>
        <p:nvSpPr>
          <p:cNvPr id="52" name="Accolade ouvrante 51">
            <a:extLst>
              <a:ext uri="{FF2B5EF4-FFF2-40B4-BE49-F238E27FC236}">
                <a16:creationId xmlns:a16="http://schemas.microsoft.com/office/drawing/2014/main" id="{0A1DAE22-B94C-578F-B8D3-BE8F72700E59}"/>
              </a:ext>
            </a:extLst>
          </p:cNvPr>
          <p:cNvSpPr/>
          <p:nvPr/>
        </p:nvSpPr>
        <p:spPr>
          <a:xfrm>
            <a:off x="6340331" y="209886"/>
            <a:ext cx="745509" cy="3112068"/>
          </a:xfrm>
          <a:prstGeom prst="leftBrace">
            <a:avLst>
              <a:gd name="adj1" fmla="val 8333"/>
              <a:gd name="adj2" fmla="val 471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F79B666D-8B7C-A333-5090-8D58E7459D30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822036" y="1676884"/>
            <a:ext cx="5518295" cy="4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4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53" grpId="0" animBg="1"/>
      <p:bldP spid="54" grpId="0" animBg="1"/>
      <p:bldP spid="59" grpId="0"/>
      <p:bldP spid="63" grpId="0" animBg="1"/>
      <p:bldP spid="1024" grpId="0" animBg="1"/>
      <p:bldP spid="1036" grpId="0"/>
      <p:bldP spid="1056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68AA-54F3-4360-9A34-45AFA190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091431-8AB4-DC1C-88C5-D95C85CA2470}"/>
              </a:ext>
            </a:extLst>
          </p:cNvPr>
          <p:cNvSpPr/>
          <p:nvPr/>
        </p:nvSpPr>
        <p:spPr>
          <a:xfrm>
            <a:off x="0" y="9600"/>
            <a:ext cx="12192000" cy="1401418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2AF05F95-F508-647D-8DBB-FBAF58A39B8F}"/>
              </a:ext>
            </a:extLst>
          </p:cNvPr>
          <p:cNvCxnSpPr>
            <a:cxnSpLocks/>
          </p:cNvCxnSpPr>
          <p:nvPr/>
        </p:nvCxnSpPr>
        <p:spPr>
          <a:xfrm>
            <a:off x="548156" y="3822079"/>
            <a:ext cx="10682139" cy="0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9F2A2B9-ABEE-0825-561D-2CA0DAE5B4BF}"/>
              </a:ext>
            </a:extLst>
          </p:cNvPr>
          <p:cNvSpPr/>
          <p:nvPr/>
        </p:nvSpPr>
        <p:spPr>
          <a:xfrm>
            <a:off x="116388" y="3389545"/>
            <a:ext cx="863533" cy="863533"/>
          </a:xfrm>
          <a:prstGeom prst="ellipse">
            <a:avLst/>
          </a:prstGeom>
          <a:solidFill>
            <a:srgbClr val="009C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5FAFC">
                  <a:lumMod val="50000"/>
                </a:srgbClr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36" name="Shape 610">
            <a:extLst>
              <a:ext uri="{FF2B5EF4-FFF2-40B4-BE49-F238E27FC236}">
                <a16:creationId xmlns:a16="http://schemas.microsoft.com/office/drawing/2014/main" id="{BF119809-5D8A-5883-CD16-31BFB9AC467E}"/>
              </a:ext>
            </a:extLst>
          </p:cNvPr>
          <p:cNvSpPr/>
          <p:nvPr/>
        </p:nvSpPr>
        <p:spPr>
          <a:xfrm>
            <a:off x="6272096" y="4204758"/>
            <a:ext cx="2166218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Expand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disseminate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023C457-4E12-5246-7EF9-2D35F3CE35A6}"/>
              </a:ext>
            </a:extLst>
          </p:cNvPr>
          <p:cNvSpPr/>
          <p:nvPr/>
        </p:nvSpPr>
        <p:spPr>
          <a:xfrm>
            <a:off x="7051444" y="3502550"/>
            <a:ext cx="617323" cy="617323"/>
          </a:xfrm>
          <a:prstGeom prst="ellipse">
            <a:avLst/>
          </a:prstGeom>
          <a:solidFill>
            <a:schemeClr val="bg1"/>
          </a:solidFill>
          <a:ln>
            <a:solidFill>
              <a:srgbClr val="009C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t>Y3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47" name="Shape 616">
            <a:extLst>
              <a:ext uri="{FF2B5EF4-FFF2-40B4-BE49-F238E27FC236}">
                <a16:creationId xmlns:a16="http://schemas.microsoft.com/office/drawing/2014/main" id="{A8E5096A-67DB-15B3-2D6D-9D8E45A64A34}"/>
              </a:ext>
            </a:extLst>
          </p:cNvPr>
          <p:cNvSpPr/>
          <p:nvPr/>
        </p:nvSpPr>
        <p:spPr>
          <a:xfrm>
            <a:off x="8449451" y="2330142"/>
            <a:ext cx="1544576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Roboto"/>
                <a:cs typeface="Roboto"/>
                <a:sym typeface="Roboto"/>
              </a:rPr>
              <a:t>Q1 2027</a:t>
            </a: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5" name="Shape 604">
            <a:extLst>
              <a:ext uri="{FF2B5EF4-FFF2-40B4-BE49-F238E27FC236}">
                <a16:creationId xmlns:a16="http://schemas.microsoft.com/office/drawing/2014/main" id="{1B0C4498-66C9-39CB-13DA-6084257C7C85}"/>
              </a:ext>
            </a:extLst>
          </p:cNvPr>
          <p:cNvSpPr/>
          <p:nvPr/>
        </p:nvSpPr>
        <p:spPr>
          <a:xfrm>
            <a:off x="3979095" y="4215376"/>
            <a:ext cx="2116905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Pilot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activities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 in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selected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 countries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09ECEEE-3A33-3FD0-2F6A-7AC8C4210D8F}"/>
              </a:ext>
            </a:extLst>
          </p:cNvPr>
          <p:cNvSpPr/>
          <p:nvPr/>
        </p:nvSpPr>
        <p:spPr>
          <a:xfrm>
            <a:off x="4626406" y="3502551"/>
            <a:ext cx="617323" cy="61732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t>Y2</a:t>
            </a: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C1E8627-D613-487B-00CB-44294486EC88}"/>
              </a:ext>
            </a:extLst>
          </p:cNvPr>
          <p:cNvSpPr txBox="1"/>
          <p:nvPr/>
        </p:nvSpPr>
        <p:spPr>
          <a:xfrm>
            <a:off x="3979095" y="5273233"/>
            <a:ext cx="227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Pilot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activities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in 2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target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countries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established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OSTFs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Shape 616">
            <a:extLst>
              <a:ext uri="{FF2B5EF4-FFF2-40B4-BE49-F238E27FC236}">
                <a16:creationId xmlns:a16="http://schemas.microsoft.com/office/drawing/2014/main" id="{CB6984B5-468D-2514-4E75-5AF662B85299}"/>
              </a:ext>
            </a:extLst>
          </p:cNvPr>
          <p:cNvSpPr/>
          <p:nvPr/>
        </p:nvSpPr>
        <p:spPr>
          <a:xfrm>
            <a:off x="6190314" y="2304536"/>
            <a:ext cx="1544576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Roboto"/>
                <a:cs typeface="Roboto"/>
                <a:sym typeface="Roboto"/>
              </a:rPr>
              <a:t>Q3 2025</a:t>
            </a: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7" name="Shape 616">
            <a:extLst>
              <a:ext uri="{FF2B5EF4-FFF2-40B4-BE49-F238E27FC236}">
                <a16:creationId xmlns:a16="http://schemas.microsoft.com/office/drawing/2014/main" id="{E7FCF5BD-F2AB-57DA-1B62-D2249DFC7056}"/>
              </a:ext>
            </a:extLst>
          </p:cNvPr>
          <p:cNvSpPr/>
          <p:nvPr/>
        </p:nvSpPr>
        <p:spPr>
          <a:xfrm>
            <a:off x="1616072" y="4231651"/>
            <a:ext cx="2186927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,Bold" panose="020B0503020202020204" pitchFamily="34" charset="0"/>
                <a:ea typeface="+mn-ea"/>
                <a:cs typeface="+mn-cs"/>
              </a:rPr>
              <a:t>Foundations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,Bold" panose="020B0503020202020204" pitchFamily="34" charset="0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,Bold" panose="020B0503020202020204" pitchFamily="34" charset="0"/>
                <a:ea typeface="+mn-ea"/>
                <a:cs typeface="+mn-cs"/>
              </a:rPr>
              <a:t>framework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,Bold" panose="020B0503020202020204" pitchFamily="34" charset="0"/>
                <a:ea typeface="+mn-ea"/>
                <a:cs typeface="+mn-cs"/>
              </a:rPr>
              <a:t> 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hape 616">
            <a:extLst>
              <a:ext uri="{FF2B5EF4-FFF2-40B4-BE49-F238E27FC236}">
                <a16:creationId xmlns:a16="http://schemas.microsoft.com/office/drawing/2014/main" id="{F97AC177-38ED-1797-B630-CD5ABA472DA3}"/>
              </a:ext>
            </a:extLst>
          </p:cNvPr>
          <p:cNvSpPr/>
          <p:nvPr/>
        </p:nvSpPr>
        <p:spPr>
          <a:xfrm>
            <a:off x="3766273" y="2309597"/>
            <a:ext cx="1544576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Roboto"/>
                <a:cs typeface="Roboto"/>
                <a:sym typeface="Roboto"/>
              </a:rPr>
              <a:t>Q3 2024</a:t>
            </a:r>
            <a:endParaRPr kumimoji="0" lang="id-ID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0F4C458-E65C-DF6E-10CD-FEAC2516C3B3}"/>
              </a:ext>
            </a:extLst>
          </p:cNvPr>
          <p:cNvSpPr/>
          <p:nvPr/>
        </p:nvSpPr>
        <p:spPr>
          <a:xfrm>
            <a:off x="2283303" y="3502552"/>
            <a:ext cx="617323" cy="617323"/>
          </a:xfrm>
          <a:prstGeom prst="ellipse">
            <a:avLst/>
          </a:prstGeom>
          <a:solidFill>
            <a:schemeClr val="bg1"/>
          </a:solidFill>
          <a:ln>
            <a:solidFill>
              <a:srgbClr val="009C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t>Y1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EFA4710-0ADD-0866-DDF2-6A627AA3EF5D}"/>
              </a:ext>
            </a:extLst>
          </p:cNvPr>
          <p:cNvSpPr txBox="1"/>
          <p:nvPr/>
        </p:nvSpPr>
        <p:spPr>
          <a:xfrm>
            <a:off x="1616072" y="5273233"/>
            <a:ext cx="227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Develop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disseminate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the OSEE Framework 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6B2E04-28DE-8B50-3482-51C784CF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678" y="101882"/>
            <a:ext cx="5082931" cy="1089529"/>
          </a:xfrm>
        </p:spPr>
        <p:txBody>
          <a:bodyPr/>
          <a:lstStyle/>
          <a:p>
            <a:r>
              <a:rPr lang="en-US" sz="3600">
                <a:latin typeface="Avenir Nxt2 W1G"/>
                <a:cs typeface="Arial"/>
              </a:rPr>
              <a:t>OSEE Initiative</a:t>
            </a:r>
            <a:br>
              <a:rPr lang="en-US" sz="3600">
                <a:latin typeface="Avenir Nxt2 W1G"/>
                <a:cs typeface="Arial"/>
              </a:rPr>
            </a:br>
            <a:r>
              <a:rPr lang="en-US" sz="3600" b="0">
                <a:latin typeface="Avenir Nxt2 W1G"/>
                <a:cs typeface="Arial"/>
              </a:rPr>
              <a:t>Phases and Milestones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06F83D-476A-0FE3-8A90-32DE8E3F4808}"/>
              </a:ext>
            </a:extLst>
          </p:cNvPr>
          <p:cNvSpPr/>
          <p:nvPr/>
        </p:nvSpPr>
        <p:spPr>
          <a:xfrm>
            <a:off x="11228929" y="3389545"/>
            <a:ext cx="863533" cy="863533"/>
          </a:xfrm>
          <a:prstGeom prst="ellipse">
            <a:avLst/>
          </a:prstGeom>
          <a:solidFill>
            <a:srgbClr val="009C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5FAFC">
                  <a:lumMod val="50000"/>
                </a:srgbClr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12" name="Shape 610">
            <a:extLst>
              <a:ext uri="{FF2B5EF4-FFF2-40B4-BE49-F238E27FC236}">
                <a16:creationId xmlns:a16="http://schemas.microsoft.com/office/drawing/2014/main" id="{FBA8E6A3-A587-9D22-11B6-C163052C9E1B}"/>
              </a:ext>
            </a:extLst>
          </p:cNvPr>
          <p:cNvSpPr/>
          <p:nvPr/>
        </p:nvSpPr>
        <p:spPr>
          <a:xfrm>
            <a:off x="8498020" y="4210188"/>
            <a:ext cx="2166218" cy="400091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Sustainability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resilience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504020202020204" pitchFamily="34" charset="77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0CE6F77-A204-DF06-57EA-657C9797A6E0}"/>
              </a:ext>
            </a:extLst>
          </p:cNvPr>
          <p:cNvSpPr/>
          <p:nvPr/>
        </p:nvSpPr>
        <p:spPr>
          <a:xfrm>
            <a:off x="9277368" y="3507980"/>
            <a:ext cx="617323" cy="617323"/>
          </a:xfrm>
          <a:prstGeom prst="ellipse">
            <a:avLst/>
          </a:prstGeom>
          <a:solidFill>
            <a:schemeClr val="bg1"/>
          </a:solidFill>
          <a:ln>
            <a:solidFill>
              <a:srgbClr val="009C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 panose="020B0503020202020204" pitchFamily="34" charset="0"/>
                <a:ea typeface="+mn-ea"/>
                <a:cs typeface="+mn-cs"/>
              </a:rPr>
              <a:t>LT</a:t>
            </a: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16" name="Shape 616">
            <a:extLst>
              <a:ext uri="{FF2B5EF4-FFF2-40B4-BE49-F238E27FC236}">
                <a16:creationId xmlns:a16="http://schemas.microsoft.com/office/drawing/2014/main" id="{13968B5D-3B42-798F-BE5B-95CA62E45C18}"/>
              </a:ext>
            </a:extLst>
          </p:cNvPr>
          <p:cNvSpPr/>
          <p:nvPr/>
        </p:nvSpPr>
        <p:spPr>
          <a:xfrm>
            <a:off x="8741020" y="3231802"/>
            <a:ext cx="1696177" cy="396102"/>
          </a:xfrm>
          <a:prstGeom prst="rect">
            <a:avLst/>
          </a:prstGeom>
          <a:noFill/>
          <a:ln>
            <a:noFill/>
          </a:ln>
        </p:spPr>
        <p:txBody>
          <a:bodyPr lIns="91412" tIns="45700" rIns="91412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xt2 W1G"/>
                <a:ea typeface="Roboto"/>
                <a:cs typeface="Roboto"/>
                <a:sym typeface="Roboto"/>
              </a:rPr>
              <a:t>(Post-project)</a:t>
            </a: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xt2 W1G"/>
              <a:ea typeface="Roboto"/>
              <a:cs typeface="Roboto"/>
            </a:endParaRPr>
          </a:p>
        </p:txBody>
      </p:sp>
      <p:sp>
        <p:nvSpPr>
          <p:cNvPr id="17" name="Textfeld 44">
            <a:extLst>
              <a:ext uri="{FF2B5EF4-FFF2-40B4-BE49-F238E27FC236}">
                <a16:creationId xmlns:a16="http://schemas.microsoft.com/office/drawing/2014/main" id="{F90A1A41-C42C-3131-B5C8-38BCBFCC3643}"/>
              </a:ext>
            </a:extLst>
          </p:cNvPr>
          <p:cNvSpPr txBox="1"/>
          <p:nvPr/>
        </p:nvSpPr>
        <p:spPr>
          <a:xfrm>
            <a:off x="6272096" y="5273233"/>
            <a:ext cx="2270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Establish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a global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Knowledge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Hub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disseminate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feld 44">
            <a:extLst>
              <a:ext uri="{FF2B5EF4-FFF2-40B4-BE49-F238E27FC236}">
                <a16:creationId xmlns:a16="http://schemas.microsoft.com/office/drawing/2014/main" id="{5766CBE7-0C65-96EB-ED06-C6D9499E1227}"/>
              </a:ext>
            </a:extLst>
          </p:cNvPr>
          <p:cNvSpPr txBox="1"/>
          <p:nvPr/>
        </p:nvSpPr>
        <p:spPr>
          <a:xfrm>
            <a:off x="8498020" y="5273233"/>
            <a:ext cx="227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Develop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disseminate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OSEE Framework and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lessons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learned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ED2E23-4F02-5CCF-73B1-CFC2FEAA1360}"/>
              </a:ext>
            </a:extLst>
          </p:cNvPr>
          <p:cNvSpPr txBox="1"/>
          <p:nvPr/>
        </p:nvSpPr>
        <p:spPr>
          <a:xfrm>
            <a:off x="4673095" y="3033925"/>
            <a:ext cx="529312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NOW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9" name="Graphic 41">
            <a:extLst>
              <a:ext uri="{FF2B5EF4-FFF2-40B4-BE49-F238E27FC236}">
                <a16:creationId xmlns:a16="http://schemas.microsoft.com/office/drawing/2014/main" id="{FCDF50CB-6201-4D2D-2E8F-1901A7D16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0695" y="2155855"/>
            <a:ext cx="559814" cy="574392"/>
          </a:xfrm>
          <a:prstGeom prst="rect">
            <a:avLst/>
          </a:prstGeom>
        </p:spPr>
      </p:pic>
      <p:pic>
        <p:nvPicPr>
          <p:cNvPr id="30" name="Graphic 42">
            <a:extLst>
              <a:ext uri="{FF2B5EF4-FFF2-40B4-BE49-F238E27FC236}">
                <a16:creationId xmlns:a16="http://schemas.microsoft.com/office/drawing/2014/main" id="{B04605C7-03F2-C357-16ED-4C64746E99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3623" y="2136600"/>
            <a:ext cx="611955" cy="599071"/>
          </a:xfrm>
          <a:prstGeom prst="rect">
            <a:avLst/>
          </a:prstGeom>
        </p:spPr>
      </p:pic>
      <p:pic>
        <p:nvPicPr>
          <p:cNvPr id="31" name="Graphic 4">
            <a:extLst>
              <a:ext uri="{FF2B5EF4-FFF2-40B4-BE49-F238E27FC236}">
                <a16:creationId xmlns:a16="http://schemas.microsoft.com/office/drawing/2014/main" id="{2161A090-DC26-52D9-5362-367E51E0B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6128" y="2030870"/>
            <a:ext cx="611955" cy="699377"/>
          </a:xfrm>
          <a:prstGeom prst="rect">
            <a:avLst/>
          </a:prstGeom>
        </p:spPr>
      </p:pic>
      <p:cxnSp>
        <p:nvCxnSpPr>
          <p:cNvPr id="32" name="Gerader Verbinder 33">
            <a:extLst>
              <a:ext uri="{FF2B5EF4-FFF2-40B4-BE49-F238E27FC236}">
                <a16:creationId xmlns:a16="http://schemas.microsoft.com/office/drawing/2014/main" id="{834A9370-AA77-F46D-58FC-9B81A144DEC1}"/>
              </a:ext>
            </a:extLst>
          </p:cNvPr>
          <p:cNvCxnSpPr>
            <a:cxnSpLocks/>
            <a:stCxn id="49" idx="7"/>
            <a:endCxn id="31" idx="2"/>
          </p:cNvCxnSpPr>
          <p:nvPr/>
        </p:nvCxnSpPr>
        <p:spPr>
          <a:xfrm flipV="1">
            <a:off x="2810221" y="2730247"/>
            <a:ext cx="921885" cy="862710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33">
            <a:extLst>
              <a:ext uri="{FF2B5EF4-FFF2-40B4-BE49-F238E27FC236}">
                <a16:creationId xmlns:a16="http://schemas.microsoft.com/office/drawing/2014/main" id="{C255FD9E-5AB2-3FB2-479D-DA9A1E6B4F7F}"/>
              </a:ext>
            </a:extLst>
          </p:cNvPr>
          <p:cNvCxnSpPr>
            <a:cxnSpLocks/>
            <a:stCxn id="42" idx="7"/>
            <a:endCxn id="30" idx="2"/>
          </p:cNvCxnSpPr>
          <p:nvPr/>
        </p:nvCxnSpPr>
        <p:spPr>
          <a:xfrm flipV="1">
            <a:off x="5153324" y="2735671"/>
            <a:ext cx="1036277" cy="857285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33">
            <a:extLst>
              <a:ext uri="{FF2B5EF4-FFF2-40B4-BE49-F238E27FC236}">
                <a16:creationId xmlns:a16="http://schemas.microsoft.com/office/drawing/2014/main" id="{E2589208-7FFA-BA22-16DD-FD25790655ED}"/>
              </a:ext>
            </a:extLst>
          </p:cNvPr>
          <p:cNvCxnSpPr>
            <a:cxnSpLocks/>
            <a:stCxn id="38" idx="7"/>
            <a:endCxn id="29" idx="2"/>
          </p:cNvCxnSpPr>
          <p:nvPr/>
        </p:nvCxnSpPr>
        <p:spPr>
          <a:xfrm flipV="1">
            <a:off x="7578362" y="2730247"/>
            <a:ext cx="882240" cy="862708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Gerader Verbinder 33">
            <a:extLst>
              <a:ext uri="{FF2B5EF4-FFF2-40B4-BE49-F238E27FC236}">
                <a16:creationId xmlns:a16="http://schemas.microsoft.com/office/drawing/2014/main" id="{32C5B402-3F4B-9CF9-3B84-E506FED20C29}"/>
              </a:ext>
            </a:extLst>
          </p:cNvPr>
          <p:cNvCxnSpPr>
            <a:cxnSpLocks/>
          </p:cNvCxnSpPr>
          <p:nvPr/>
        </p:nvCxnSpPr>
        <p:spPr>
          <a:xfrm>
            <a:off x="3709724" y="3824352"/>
            <a:ext cx="692713" cy="409199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33">
            <a:extLst>
              <a:ext uri="{FF2B5EF4-FFF2-40B4-BE49-F238E27FC236}">
                <a16:creationId xmlns:a16="http://schemas.microsoft.com/office/drawing/2014/main" id="{3291D34B-8F98-0859-B73C-1EE6795F53BC}"/>
              </a:ext>
            </a:extLst>
          </p:cNvPr>
          <p:cNvCxnSpPr>
            <a:cxnSpLocks/>
          </p:cNvCxnSpPr>
          <p:nvPr/>
        </p:nvCxnSpPr>
        <p:spPr>
          <a:xfrm>
            <a:off x="6150416" y="3824352"/>
            <a:ext cx="692713" cy="409199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3">
            <a:extLst>
              <a:ext uri="{FF2B5EF4-FFF2-40B4-BE49-F238E27FC236}">
                <a16:creationId xmlns:a16="http://schemas.microsoft.com/office/drawing/2014/main" id="{7EF4DFF0-AA6C-3AC7-0F65-113D93FCB198}"/>
              </a:ext>
            </a:extLst>
          </p:cNvPr>
          <p:cNvCxnSpPr>
            <a:cxnSpLocks/>
          </p:cNvCxnSpPr>
          <p:nvPr/>
        </p:nvCxnSpPr>
        <p:spPr>
          <a:xfrm>
            <a:off x="8453604" y="3824352"/>
            <a:ext cx="692713" cy="409199"/>
          </a:xfrm>
          <a:prstGeom prst="line">
            <a:avLst/>
          </a:prstGeom>
          <a:ln w="12700">
            <a:solidFill>
              <a:srgbClr val="00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4CC90A0-5F89-2C61-A03F-D88E65E7B719}"/>
              </a:ext>
            </a:extLst>
          </p:cNvPr>
          <p:cNvSpPr/>
          <p:nvPr/>
        </p:nvSpPr>
        <p:spPr>
          <a:xfrm>
            <a:off x="10353417" y="6352162"/>
            <a:ext cx="1319774" cy="340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2" descr="No alt text provided for this image">
            <a:extLst>
              <a:ext uri="{FF2B5EF4-FFF2-40B4-BE49-F238E27FC236}">
                <a16:creationId xmlns:a16="http://schemas.microsoft.com/office/drawing/2014/main" id="{3E71253F-2383-595D-DFF3-893F45CF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274" y="201"/>
            <a:ext cx="2600132" cy="14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o alternative text description for this image">
            <a:extLst>
              <a:ext uri="{FF2B5EF4-FFF2-40B4-BE49-F238E27FC236}">
                <a16:creationId xmlns:a16="http://schemas.microsoft.com/office/drawing/2014/main" id="{F41170BE-E7D3-45D7-0EDB-8A83C3F8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260" y="200"/>
            <a:ext cx="2056756" cy="14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o alt text provided for this image">
            <a:extLst>
              <a:ext uri="{FF2B5EF4-FFF2-40B4-BE49-F238E27FC236}">
                <a16:creationId xmlns:a16="http://schemas.microsoft.com/office/drawing/2014/main" id="{D70AB476-3E34-AA36-0F78-3AE4F552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77"/>
            <a:ext cx="1952817" cy="14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5810782-B6AD-B0B2-61B9-3A8CA42D87A2}"/>
              </a:ext>
            </a:extLst>
          </p:cNvPr>
          <p:cNvSpPr txBox="1"/>
          <p:nvPr/>
        </p:nvSpPr>
        <p:spPr>
          <a:xfrm>
            <a:off x="-7979" y="27884"/>
            <a:ext cx="84510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 NGI Forum </a:t>
            </a:r>
            <a:endParaRPr kumimoji="0" lang="fr-FR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1BF510-1A39-9C03-3572-26261CBA4278}"/>
              </a:ext>
            </a:extLst>
          </p:cNvPr>
          <p:cNvSpPr txBox="1"/>
          <p:nvPr/>
        </p:nvSpPr>
        <p:spPr>
          <a:xfrm>
            <a:off x="2027831" y="1621"/>
            <a:ext cx="1851789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 Digital Public </a:t>
            </a:r>
            <a:r>
              <a:rPr kumimoji="0" lang="fr-FR" sz="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Goods</a:t>
            </a: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 Alliance </a:t>
            </a:r>
            <a:endParaRPr kumimoji="0" lang="fr-FR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6627AC5-4A31-05D2-AC93-99A81291866C}"/>
              </a:ext>
            </a:extLst>
          </p:cNvPr>
          <p:cNvSpPr txBox="1"/>
          <p:nvPr/>
        </p:nvSpPr>
        <p:spPr>
          <a:xfrm>
            <a:off x="4655590" y="6419"/>
            <a:ext cx="1326004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 OFE Policy </a:t>
            </a:r>
            <a:r>
              <a:rPr kumimoji="0" lang="fr-FR" sz="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Summit</a:t>
            </a:r>
            <a:r>
              <a:rPr kumimoji="0" lang="fr-FR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fr-FR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5DE94D85-13BF-3C52-0842-BE9E35ABAF92}"/>
              </a:ext>
            </a:extLst>
          </p:cNvPr>
          <p:cNvSpPr/>
          <p:nvPr/>
        </p:nvSpPr>
        <p:spPr>
          <a:xfrm rot="5400000">
            <a:off x="2107264" y="3727532"/>
            <a:ext cx="168110" cy="1958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99064020-1D3D-518B-508C-F20FDA33D58A}"/>
              </a:ext>
            </a:extLst>
          </p:cNvPr>
          <p:cNvSpPr/>
          <p:nvPr/>
        </p:nvSpPr>
        <p:spPr>
          <a:xfrm rot="5400000">
            <a:off x="4444435" y="3727533"/>
            <a:ext cx="168110" cy="1958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1477871E-4601-8AD5-B36F-C73833ECD933}"/>
              </a:ext>
            </a:extLst>
          </p:cNvPr>
          <p:cNvSpPr/>
          <p:nvPr/>
        </p:nvSpPr>
        <p:spPr>
          <a:xfrm rot="5400000">
            <a:off x="6867157" y="3727909"/>
            <a:ext cx="168110" cy="1958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5C7115A4-4A3E-FE8A-3769-56B4CF3AEB51}"/>
              </a:ext>
            </a:extLst>
          </p:cNvPr>
          <p:cNvSpPr/>
          <p:nvPr/>
        </p:nvSpPr>
        <p:spPr>
          <a:xfrm rot="5400000">
            <a:off x="9100963" y="3727910"/>
            <a:ext cx="168110" cy="1958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592A99-4EC8-5209-189B-40DA9D8493F1}"/>
              </a:ext>
            </a:extLst>
          </p:cNvPr>
          <p:cNvCxnSpPr>
            <a:stCxn id="42" idx="0"/>
            <a:endCxn id="23" idx="2"/>
          </p:cNvCxnSpPr>
          <p:nvPr/>
        </p:nvCxnSpPr>
        <p:spPr>
          <a:xfrm flipV="1">
            <a:off x="4935068" y="3295535"/>
            <a:ext cx="2683" cy="207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84AC-B152-A654-F2D9-1E94B903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AEF593-A79D-9ABB-C2B5-11B492BDF85E}"/>
              </a:ext>
            </a:extLst>
          </p:cNvPr>
          <p:cNvSpPr/>
          <p:nvPr/>
        </p:nvSpPr>
        <p:spPr>
          <a:xfrm>
            <a:off x="6715548" y="0"/>
            <a:ext cx="5476452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15658-173C-E940-CC85-2DE5FF6D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410" y="133322"/>
            <a:ext cx="5003524" cy="488852"/>
          </a:xfrm>
        </p:spPr>
        <p:txBody>
          <a:bodyPr/>
          <a:lstStyle/>
          <a:p>
            <a:r>
              <a:rPr lang="fr-FR" err="1"/>
              <a:t>What’s</a:t>
            </a:r>
            <a:r>
              <a:rPr lang="fr-FR"/>
              <a:t> </a:t>
            </a:r>
            <a:r>
              <a:rPr lang="fr-FR" err="1"/>
              <a:t>coming</a:t>
            </a:r>
            <a:r>
              <a:rPr lang="fr-FR"/>
              <a:t> up </a:t>
            </a:r>
            <a:r>
              <a:rPr lang="fr-FR" err="1"/>
              <a:t>next</a:t>
            </a:r>
            <a:r>
              <a:rPr lang="fr-FR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F1C6A-14D4-4258-56F2-4BD0143B6F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49959" y="861538"/>
            <a:ext cx="5015042" cy="3779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77190" indent="-285750" fontAlgn="base">
              <a:buFont typeface="Arial" panose="020B0604020202020204" pitchFamily="34" charset="0"/>
              <a:buChar char="•"/>
            </a:pPr>
            <a:r>
              <a:rPr lang="fr-FR" b="1" dirty="0">
                <a:latin typeface="inherit"/>
                <a:cs typeface="Arial"/>
              </a:rPr>
              <a:t>2024Q4</a:t>
            </a:r>
            <a:r>
              <a:rPr lang="fr-FR" b="1" i="0" dirty="0">
                <a:effectLst/>
                <a:latin typeface="inherit"/>
                <a:cs typeface="Arial"/>
              </a:rPr>
              <a:t>:</a:t>
            </a:r>
            <a:r>
              <a:rPr lang="fr-FR" b="0" i="0" dirty="0">
                <a:effectLst/>
                <a:latin typeface="inherit"/>
                <a:cs typeface="Arial"/>
              </a:rPr>
              <a:t> </a:t>
            </a:r>
            <a:r>
              <a:rPr lang="fr-FR" dirty="0" err="1">
                <a:latin typeface="inherit"/>
                <a:cs typeface="Arial"/>
              </a:rPr>
              <a:t>Selection</a:t>
            </a:r>
            <a:r>
              <a:rPr lang="fr-FR" dirty="0">
                <a:latin typeface="inherit"/>
                <a:cs typeface="Arial"/>
              </a:rPr>
              <a:t> &amp; </a:t>
            </a:r>
            <a:r>
              <a:rPr lang="fr-FR" dirty="0" err="1">
                <a:latin typeface="inherit"/>
                <a:cs typeface="Arial"/>
              </a:rPr>
              <a:t>preparation</a:t>
            </a:r>
            <a:r>
              <a:rPr lang="fr-FR" dirty="0">
                <a:latin typeface="inherit"/>
                <a:cs typeface="Arial"/>
              </a:rPr>
              <a:t> </a:t>
            </a:r>
            <a:r>
              <a:rPr lang="fr-FR" b="0" i="0" dirty="0">
                <a:effectLst/>
                <a:latin typeface="inherit"/>
                <a:cs typeface="Arial"/>
              </a:rPr>
              <a:t>of </a:t>
            </a:r>
            <a:r>
              <a:rPr lang="fr-FR" dirty="0">
                <a:latin typeface="inherit"/>
                <a:cs typeface="Arial"/>
              </a:rPr>
              <a:t>pilot countries, </a:t>
            </a:r>
            <a:r>
              <a:rPr lang="fr-FR" dirty="0" err="1">
                <a:latin typeface="inherit"/>
                <a:cs typeface="Arial"/>
              </a:rPr>
              <a:t>implementation</a:t>
            </a:r>
            <a:r>
              <a:rPr lang="fr-FR" dirty="0">
                <a:latin typeface="inherit"/>
                <a:cs typeface="Arial"/>
              </a:rPr>
              <a:t> planning</a:t>
            </a:r>
            <a:endParaRPr lang="fr-FR" b="0" i="0" dirty="0">
              <a:effectLst/>
              <a:latin typeface="inherit"/>
              <a:cs typeface="Arial"/>
            </a:endParaRPr>
          </a:p>
          <a:p>
            <a:pPr marL="377190" indent="-285750" fontAlgn="base">
              <a:buFont typeface="Arial" panose="020B0604020202020204" pitchFamily="34" charset="0"/>
              <a:buChar char="•"/>
            </a:pPr>
            <a:r>
              <a:rPr lang="fr-FR" b="1" dirty="0">
                <a:latin typeface="inherit"/>
                <a:cs typeface="Arial"/>
              </a:rPr>
              <a:t>2025Q1</a:t>
            </a:r>
            <a:r>
              <a:rPr lang="fr-FR" b="0" i="0" dirty="0">
                <a:effectLst/>
                <a:latin typeface="inherit"/>
                <a:cs typeface="Arial"/>
              </a:rPr>
              <a:t>:</a:t>
            </a:r>
            <a:r>
              <a:rPr lang="fr-FR" dirty="0">
                <a:latin typeface="inherit"/>
                <a:cs typeface="Arial"/>
              </a:rPr>
              <a:t> </a:t>
            </a:r>
            <a:r>
              <a:rPr lang="fr-FR" dirty="0" err="1">
                <a:latin typeface="inherit"/>
                <a:cs typeface="Arial"/>
              </a:rPr>
              <a:t>Staffing</a:t>
            </a:r>
            <a:r>
              <a:rPr lang="fr-FR" dirty="0">
                <a:latin typeface="inherit"/>
                <a:cs typeface="Arial"/>
              </a:rPr>
              <a:t> and launch of </a:t>
            </a:r>
            <a:r>
              <a:rPr lang="fr-FR" dirty="0" err="1">
                <a:latin typeface="inherit"/>
                <a:cs typeface="Arial"/>
              </a:rPr>
              <a:t>OSPOs</a:t>
            </a:r>
            <a:r>
              <a:rPr lang="fr-FR" dirty="0">
                <a:latin typeface="inherit"/>
                <a:cs typeface="Arial"/>
              </a:rPr>
              <a:t>, production of training </a:t>
            </a:r>
            <a:r>
              <a:rPr lang="fr-FR" dirty="0" err="1">
                <a:latin typeface="inherit"/>
                <a:cs typeface="Arial"/>
              </a:rPr>
              <a:t>materials</a:t>
            </a:r>
            <a:endParaRPr lang="fr-FR" b="0" i="0" dirty="0">
              <a:effectLst/>
              <a:latin typeface="inherit"/>
              <a:cs typeface="Arial"/>
            </a:endParaRPr>
          </a:p>
          <a:p>
            <a:pPr marL="377190" indent="-285750" fontAlgn="base">
              <a:buFont typeface="Arial" panose="020B0604020202020204" pitchFamily="34" charset="0"/>
              <a:buChar char="•"/>
            </a:pPr>
            <a:r>
              <a:rPr lang="fr-FR" b="1" dirty="0">
                <a:latin typeface="inherit"/>
                <a:cs typeface="Arial"/>
              </a:rPr>
              <a:t>2025Q1: </a:t>
            </a:r>
            <a:r>
              <a:rPr lang="fr-FR" b="0" i="0" dirty="0">
                <a:effectLst/>
                <a:latin typeface="inherit"/>
                <a:cs typeface="Arial"/>
              </a:rPr>
              <a:t> OSPO setup and </a:t>
            </a:r>
            <a:r>
              <a:rPr lang="fr-FR" b="0" i="0" dirty="0" err="1">
                <a:effectLst/>
                <a:latin typeface="inherit"/>
                <a:cs typeface="Arial"/>
              </a:rPr>
              <a:t>framework</a:t>
            </a:r>
            <a:r>
              <a:rPr lang="fr-FR" b="0" i="0" dirty="0">
                <a:effectLst/>
                <a:latin typeface="inherit"/>
                <a:cs typeface="Arial"/>
              </a:rPr>
              <a:t> </a:t>
            </a:r>
            <a:r>
              <a:rPr lang="fr-FR" b="0" i="0" dirty="0" err="1">
                <a:effectLst/>
                <a:latin typeface="inherit"/>
                <a:cs typeface="Arial"/>
              </a:rPr>
              <a:t>personalization</a:t>
            </a:r>
            <a:r>
              <a:rPr lang="fr-FR" b="0" i="0" dirty="0">
                <a:effectLst/>
                <a:latin typeface="inherit"/>
                <a:cs typeface="Arial"/>
              </a:rPr>
              <a:t> in </a:t>
            </a:r>
            <a:r>
              <a:rPr lang="fr-FR" b="0" i="0" dirty="0" err="1">
                <a:effectLst/>
                <a:latin typeface="inherit"/>
                <a:cs typeface="Arial"/>
              </a:rPr>
              <a:t>selected</a:t>
            </a:r>
            <a:r>
              <a:rPr lang="fr-FR" b="0" i="0" dirty="0">
                <a:effectLst/>
                <a:latin typeface="inherit"/>
                <a:cs typeface="Arial"/>
              </a:rPr>
              <a:t> countries </a:t>
            </a:r>
            <a:endParaRPr lang="fr-FR" dirty="0">
              <a:latin typeface="inherit"/>
              <a:cs typeface="Arial"/>
            </a:endParaRPr>
          </a:p>
          <a:p>
            <a:pPr marL="377190" indent="-285750" algn="l" fontAlgn="base">
              <a:buFont typeface="Arial" panose="020B0604020202020204" pitchFamily="34" charset="0"/>
              <a:buChar char="•"/>
            </a:pPr>
            <a:r>
              <a:rPr lang="fr-FR" b="1" dirty="0">
                <a:latin typeface="inherit"/>
                <a:cs typeface="Arial"/>
              </a:rPr>
              <a:t>2025Q2: </a:t>
            </a:r>
            <a:r>
              <a:rPr lang="fr-FR" dirty="0" err="1">
                <a:latin typeface="inherit"/>
                <a:cs typeface="Arial"/>
              </a:rPr>
              <a:t>OSPOs</a:t>
            </a:r>
            <a:r>
              <a:rPr lang="fr-FR" dirty="0">
                <a:latin typeface="inherit"/>
                <a:cs typeface="Arial"/>
              </a:rPr>
              <a:t> </a:t>
            </a:r>
            <a:r>
              <a:rPr lang="fr-FR" dirty="0" err="1">
                <a:latin typeface="inherit"/>
                <a:cs typeface="Arial"/>
              </a:rPr>
              <a:t>fully</a:t>
            </a:r>
            <a:r>
              <a:rPr lang="fr-FR" dirty="0">
                <a:latin typeface="inherit"/>
                <a:cs typeface="Arial"/>
              </a:rPr>
              <a:t> </a:t>
            </a:r>
            <a:r>
              <a:rPr lang="fr-FR" dirty="0" err="1">
                <a:latin typeface="inherit"/>
                <a:cs typeface="Arial"/>
              </a:rPr>
              <a:t>functional</a:t>
            </a:r>
            <a:r>
              <a:rPr lang="fr-FR" dirty="0">
                <a:latin typeface="inherit"/>
                <a:cs typeface="Arial"/>
              </a:rPr>
              <a:t>, in-country </a:t>
            </a:r>
            <a:r>
              <a:rPr lang="fr-FR" dirty="0" err="1">
                <a:latin typeface="inherit"/>
                <a:cs typeface="Arial"/>
              </a:rPr>
              <a:t>work</a:t>
            </a:r>
            <a:r>
              <a:rPr lang="fr-FR" dirty="0">
                <a:latin typeface="inherit"/>
                <a:cs typeface="Arial"/>
              </a:rPr>
              <a:t> commences for 2 full </a:t>
            </a:r>
            <a:r>
              <a:rPr lang="fr-FR" dirty="0" err="1">
                <a:latin typeface="inherit"/>
                <a:cs typeface="Arial"/>
              </a:rPr>
              <a:t>years</a:t>
            </a:r>
            <a:r>
              <a:rPr lang="fr-FR" dirty="0">
                <a:latin typeface="inherit"/>
                <a:cs typeface="Arial"/>
              </a:rPr>
              <a:t> of support</a:t>
            </a:r>
            <a:endParaRPr lang="fr-FR" b="0" i="0" dirty="0">
              <a:effectLst/>
              <a:latin typeface="Arial" panose="020B0604020202020204" pitchFamily="34" charset="0"/>
              <a:cs typeface="Arial"/>
            </a:endParaRP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964DC2-1127-39C0-F401-69C25C72BF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OSEE Work Plan</a:t>
            </a:r>
          </a:p>
        </p:txBody>
      </p:sp>
      <p:pic>
        <p:nvPicPr>
          <p:cNvPr id="6" name="Image 5" descr="Une image contenant texte, capture d’écran, Police, Bleu électrique&#10;&#10;Description générée automatiquement">
            <a:extLst>
              <a:ext uri="{FF2B5EF4-FFF2-40B4-BE49-F238E27FC236}">
                <a16:creationId xmlns:a16="http://schemas.microsoft.com/office/drawing/2014/main" id="{9BDB0152-510A-36A3-8AFE-9E4EF52D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15549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3308430-ABDD-4E1E-31CB-8166F35774C3}"/>
              </a:ext>
            </a:extLst>
          </p:cNvPr>
          <p:cNvSpPr txBox="1"/>
          <p:nvPr/>
        </p:nvSpPr>
        <p:spPr>
          <a:xfrm>
            <a:off x="1466590" y="4246206"/>
            <a:ext cx="3280901" cy="15850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Manset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Telecommunication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E4F76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Union (ITU)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E4F767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Michael Downey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United Nations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Development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 Programme (UNDP)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Obaloluwa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Ajiboye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United Nations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Development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 Programme (UNDP)</a:t>
            </a:r>
          </a:p>
        </p:txBody>
      </p:sp>
      <p:pic>
        <p:nvPicPr>
          <p:cNvPr id="7" name="Google Shape;218;p12" descr="world map silhouette ~ Illustrations ~ Creative Market">
            <a:extLst>
              <a:ext uri="{FF2B5EF4-FFF2-40B4-BE49-F238E27FC236}">
                <a16:creationId xmlns:a16="http://schemas.microsoft.com/office/drawing/2014/main" id="{E36FD1B3-2A8A-91D5-F9CD-6D48F8D6B6BA}"/>
              </a:ext>
            </a:extLst>
          </p:cNvPr>
          <p:cNvPicPr preferRelativeResize="0"/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106" y="3883911"/>
            <a:ext cx="4309335" cy="23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3E06-83D7-36C1-3A48-220D0272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260FB-92DA-932D-3C5C-317FEA80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72" y="5550245"/>
            <a:ext cx="12209371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D05B1222-01D7-5F70-6D80-28FFE39E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9" y="6694175"/>
            <a:ext cx="7132583" cy="1663262"/>
          </a:xfrm>
          <a:prstGeom prst="rect">
            <a:avLst/>
          </a:prstGeom>
        </p:spPr>
      </p:pic>
      <p:pic>
        <p:nvPicPr>
          <p:cNvPr id="4" name="Image 3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E0FD305D-1DF3-474F-FC49-E15F685D5B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50" y="5625130"/>
            <a:ext cx="2303080" cy="1510862"/>
          </a:xfrm>
          <a:prstGeom prst="rect">
            <a:avLst/>
          </a:prstGeom>
        </p:spPr>
      </p:pic>
      <p:pic>
        <p:nvPicPr>
          <p:cNvPr id="7" name="Image 6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60BD6E78-41ED-9444-1CCE-745982D8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8" y="5625129"/>
            <a:ext cx="2303080" cy="2732307"/>
          </a:xfrm>
          <a:prstGeom prst="rect">
            <a:avLst/>
          </a:prstGeom>
        </p:spPr>
      </p:pic>
      <p:pic>
        <p:nvPicPr>
          <p:cNvPr id="8" name="Image 7" descr="Une image contenant texte, capture d’écran, Police, Bleu électrique&#10;&#10;Description générée automatiquement">
            <a:extLst>
              <a:ext uri="{FF2B5EF4-FFF2-40B4-BE49-F238E27FC236}">
                <a16:creationId xmlns:a16="http://schemas.microsoft.com/office/drawing/2014/main" id="{87B327EF-B1B2-536F-55AF-6101A54B29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641" y="5815517"/>
            <a:ext cx="2528170" cy="813994"/>
          </a:xfrm>
          <a:prstGeom prst="rect">
            <a:avLst/>
          </a:prstGeom>
        </p:spPr>
      </p:pic>
      <p:pic>
        <p:nvPicPr>
          <p:cNvPr id="9" name="Image 8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18860B19-156F-DA61-FDBC-5E57DC73A3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072" y="5656661"/>
            <a:ext cx="3023792" cy="956117"/>
          </a:xfrm>
          <a:prstGeom prst="rect">
            <a:avLst/>
          </a:prstGeom>
        </p:spPr>
      </p:pic>
      <p:pic>
        <p:nvPicPr>
          <p:cNvPr id="10" name="Image 9" descr="Une image contenant logo, Police, texte, symbole&#10;&#10;Description générée automatiquement">
            <a:extLst>
              <a:ext uri="{FF2B5EF4-FFF2-40B4-BE49-F238E27FC236}">
                <a16:creationId xmlns:a16="http://schemas.microsoft.com/office/drawing/2014/main" id="{6742CA46-84B6-28E7-3C36-DC98F6C1B8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320" y="5613105"/>
            <a:ext cx="1802184" cy="1218818"/>
          </a:xfrm>
          <a:prstGeom prst="rect">
            <a:avLst/>
          </a:prstGeom>
        </p:spPr>
      </p:pic>
      <p:pic>
        <p:nvPicPr>
          <p:cNvPr id="11" name="Image 10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2EAEBBAF-0833-A040-DBBC-2876C5CEEE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11" y="5848351"/>
            <a:ext cx="2785747" cy="720788"/>
          </a:xfrm>
          <a:prstGeom prst="rect">
            <a:avLst/>
          </a:prstGeom>
        </p:spPr>
      </p:pic>
      <p:pic>
        <p:nvPicPr>
          <p:cNvPr id="12" name="Image 11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174FDF9E-45DB-D9AC-9F52-AAA7F20083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58" y="5635135"/>
            <a:ext cx="2191678" cy="1093273"/>
          </a:xfrm>
          <a:prstGeom prst="rect">
            <a:avLst/>
          </a:prstGeom>
        </p:spPr>
      </p:pic>
      <p:pic>
        <p:nvPicPr>
          <p:cNvPr id="13" name="Image 12" descr="Une image contenant symbole, Bleu électrique, conception&#10;&#10;Description générée automatiquement">
            <a:extLst>
              <a:ext uri="{FF2B5EF4-FFF2-40B4-BE49-F238E27FC236}">
                <a16:creationId xmlns:a16="http://schemas.microsoft.com/office/drawing/2014/main" id="{5403DFC0-F64B-99C7-820F-9BD4B6CBB47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0" y="5602795"/>
            <a:ext cx="1021616" cy="1226851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40F9824-CEA8-8B9B-3DD5-C6A171CE20BB}"/>
              </a:ext>
            </a:extLst>
          </p:cNvPr>
          <p:cNvCxnSpPr>
            <a:cxnSpLocks/>
          </p:cNvCxnSpPr>
          <p:nvPr/>
        </p:nvCxnSpPr>
        <p:spPr>
          <a:xfrm>
            <a:off x="3682271" y="5790476"/>
            <a:ext cx="0" cy="8514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Une image contenant blanc, conception&#10;&#10;Description générée automatiquement">
            <a:extLst>
              <a:ext uri="{FF2B5EF4-FFF2-40B4-BE49-F238E27FC236}">
                <a16:creationId xmlns:a16="http://schemas.microsoft.com/office/drawing/2014/main" id="{B36B5ABA-0D08-AB26-530C-5AE24820E3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9866" y="6878051"/>
            <a:ext cx="12191987" cy="1717384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0072EA8-70C5-247D-361B-F558F86D1DAA}"/>
              </a:ext>
            </a:extLst>
          </p:cNvPr>
          <p:cNvCxnSpPr>
            <a:cxnSpLocks/>
          </p:cNvCxnSpPr>
          <p:nvPr/>
        </p:nvCxnSpPr>
        <p:spPr>
          <a:xfrm>
            <a:off x="7502781" y="5793511"/>
            <a:ext cx="0" cy="8514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intérieur, Centre de conférences, gouvernement, Convention&#10;&#10;Description générée automatiquement">
            <a:extLst>
              <a:ext uri="{FF2B5EF4-FFF2-40B4-BE49-F238E27FC236}">
                <a16:creationId xmlns:a16="http://schemas.microsoft.com/office/drawing/2014/main" id="{76002EC1-0539-C663-FB7E-A48E3FB5911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648" y="-1"/>
            <a:ext cx="7836352" cy="554373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C50EAC4-9BAD-934B-D68A-FD0B1F725EDC}"/>
              </a:ext>
            </a:extLst>
          </p:cNvPr>
          <p:cNvSpPr txBox="1"/>
          <p:nvPr/>
        </p:nvSpPr>
        <p:spPr>
          <a:xfrm>
            <a:off x="9893618" y="474596"/>
            <a:ext cx="2209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Capacity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building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OSPOs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are pivotal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Networks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OSPOs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94272A-6178-9F3B-CB04-EA10BA8CF7C2}"/>
              </a:ext>
            </a:extLst>
          </p:cNvPr>
          <p:cNvSpPr txBox="1"/>
          <p:nvPr/>
        </p:nvSpPr>
        <p:spPr>
          <a:xfrm>
            <a:off x="5731781" y="2668649"/>
            <a:ext cx="471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Opensource.un.org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January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2025)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950D43-E973-DCEF-169D-858F5CF15786}"/>
              </a:ext>
            </a:extLst>
          </p:cNvPr>
          <p:cNvGrpSpPr/>
          <p:nvPr/>
        </p:nvGrpSpPr>
        <p:grpSpPr>
          <a:xfrm>
            <a:off x="4440906" y="3668009"/>
            <a:ext cx="7665835" cy="1800839"/>
            <a:chOff x="4440906" y="3668009"/>
            <a:chExt cx="7665835" cy="18008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6BE573B-F9B3-C64C-2E0A-DFFF0412E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0906" y="4328800"/>
              <a:ext cx="7665835" cy="114004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9743F9-DD59-36F9-BC2C-5C34BAA842FE}"/>
                </a:ext>
              </a:extLst>
            </p:cNvPr>
            <p:cNvSpPr/>
            <p:nvPr/>
          </p:nvSpPr>
          <p:spPr>
            <a:xfrm>
              <a:off x="4440906" y="3727687"/>
              <a:ext cx="7665835" cy="6011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74" name="Picture 2" descr="United Nations Population Fund UNFPA Logo - Relief International">
              <a:extLst>
                <a:ext uri="{FF2B5EF4-FFF2-40B4-BE49-F238E27FC236}">
                  <a16:creationId xmlns:a16="http://schemas.microsoft.com/office/drawing/2014/main" id="{343DAB2D-C066-AB5F-7330-603D7D036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711" y="3668009"/>
              <a:ext cx="880778" cy="88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4DB38229-2DDC-CD8C-7F82-EC5039E5A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828" y="3876075"/>
              <a:ext cx="336285" cy="371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5BB44B86-5859-F314-3907-222CDE4D0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217" y="3862329"/>
              <a:ext cx="517424" cy="53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D2BC4E30-F2B2-2E8E-203A-848935EFA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038" y="3885619"/>
              <a:ext cx="383083" cy="47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United Nations International Computing Centre - Wikipedia">
              <a:extLst>
                <a:ext uri="{FF2B5EF4-FFF2-40B4-BE49-F238E27FC236}">
                  <a16:creationId xmlns:a16="http://schemas.microsoft.com/office/drawing/2014/main" id="{CEA13BFF-288E-408C-3020-AFD26476B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5565" y="3884869"/>
              <a:ext cx="383084" cy="41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ome | United Nations Joint Appeal for Counter-Terrorism in Africa">
              <a:extLst>
                <a:ext uri="{FF2B5EF4-FFF2-40B4-BE49-F238E27FC236}">
                  <a16:creationId xmlns:a16="http://schemas.microsoft.com/office/drawing/2014/main" id="{357A7954-0390-C04D-2C9C-61925D2992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70442" y="3850495"/>
              <a:ext cx="1737769" cy="47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mage 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521E9DA5-EA0E-7BD2-D7F3-C0227A6A5EF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22" y="148425"/>
            <a:ext cx="3957911" cy="513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0316C089-28F2-9F78-6468-DA214A29EAE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73" y="2992094"/>
            <a:ext cx="1293154" cy="1299283"/>
          </a:xfrm>
          <a:prstGeom prst="rect">
            <a:avLst/>
          </a:prstGeom>
        </p:spPr>
      </p:pic>
      <p:pic>
        <p:nvPicPr>
          <p:cNvPr id="26" name="Picture 2" descr="Historical Flags of Our Ancestors - Flags of the United Nations">
            <a:extLst>
              <a:ext uri="{FF2B5EF4-FFF2-40B4-BE49-F238E27FC236}">
                <a16:creationId xmlns:a16="http://schemas.microsoft.com/office/drawing/2014/main" id="{3849EF52-8F8E-C1C7-3D00-DA6E2EFC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794" y="4705150"/>
            <a:ext cx="797158" cy="5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3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8C43-3122-562E-5DE1-475149B7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texte, présentation, Prise de parole en public&#10;&#10;Description générée automatiquement">
            <a:extLst>
              <a:ext uri="{FF2B5EF4-FFF2-40B4-BE49-F238E27FC236}">
                <a16:creationId xmlns:a16="http://schemas.microsoft.com/office/drawing/2014/main" id="{C7F2E3E2-8211-D727-E171-DA6D4DBBAE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6552" cy="68755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C4630E-914D-5365-51E9-A25789DC43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484324" y="2394702"/>
            <a:ext cx="6446299" cy="20861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F38217-24A6-34B4-768D-EC844B64FD21}"/>
              </a:ext>
            </a:extLst>
          </p:cNvPr>
          <p:cNvSpPr txBox="1"/>
          <p:nvPr/>
        </p:nvSpPr>
        <p:spPr>
          <a:xfrm>
            <a:off x="9807226" y="6537032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5th Jan 2025…</a:t>
            </a:r>
          </a:p>
        </p:txBody>
      </p:sp>
      <p:pic>
        <p:nvPicPr>
          <p:cNvPr id="9" name="Image 8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7E6375EF-2848-B8AB-A740-AA64C77A67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83" y="5361659"/>
            <a:ext cx="1293154" cy="1299283"/>
          </a:xfrm>
          <a:prstGeom prst="rect">
            <a:avLst/>
          </a:prstGeom>
        </p:spPr>
      </p:pic>
      <p:sp>
        <p:nvSpPr>
          <p:cNvPr id="10" name="Google Shape;4669;p293">
            <a:extLst>
              <a:ext uri="{FF2B5EF4-FFF2-40B4-BE49-F238E27FC236}">
                <a16:creationId xmlns:a16="http://schemas.microsoft.com/office/drawing/2014/main" id="{59BFE4FD-5316-FD7B-D7A8-B92DC4E88830}"/>
              </a:ext>
            </a:extLst>
          </p:cNvPr>
          <p:cNvSpPr txBox="1">
            <a:spLocks/>
          </p:cNvSpPr>
          <p:nvPr/>
        </p:nvSpPr>
        <p:spPr>
          <a:xfrm rot="16200000">
            <a:off x="-1208187" y="704193"/>
            <a:ext cx="2620846" cy="6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Omar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Mohsine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4AE3-E9BE-7543-3B74-CEEE8B07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gnalisation droite 6">
            <a:extLst>
              <a:ext uri="{FF2B5EF4-FFF2-40B4-BE49-F238E27FC236}">
                <a16:creationId xmlns:a16="http://schemas.microsoft.com/office/drawing/2014/main" id="{33DA1CF3-A23B-79DF-2FEE-42C5C633F21F}"/>
              </a:ext>
            </a:extLst>
          </p:cNvPr>
          <p:cNvSpPr/>
          <p:nvPr/>
        </p:nvSpPr>
        <p:spPr>
          <a:xfrm>
            <a:off x="151656" y="122788"/>
            <a:ext cx="4664184" cy="3488630"/>
          </a:xfrm>
          <a:prstGeom prst="homePlate">
            <a:avLst>
              <a:gd name="adj" fmla="val 177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4C3D10-A82D-9486-DECA-CA4E1910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005" y="501509"/>
            <a:ext cx="2935451" cy="273118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In 2015, the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United Nations created </a:t>
            </a:r>
            <a:br>
              <a:rPr lang="en-US" sz="2400" dirty="0"/>
            </a:br>
            <a:r>
              <a:rPr lang="en-US" sz="2800" b="1" dirty="0">
                <a:solidFill>
                  <a:srgbClr val="FFFFFF"/>
                </a:solidFill>
              </a:rPr>
              <a:t>17 GOALS </a:t>
            </a:r>
            <a:r>
              <a:rPr lang="en-US" sz="2800" dirty="0">
                <a:solidFill>
                  <a:srgbClr val="FFFFFF"/>
                </a:solidFill>
              </a:rPr>
              <a:t>for</a:t>
            </a:r>
            <a:r>
              <a:rPr lang="en-US" sz="2800" b="1" dirty="0">
                <a:solidFill>
                  <a:srgbClr val="FFFFFF"/>
                </a:solidFill>
              </a:rPr>
              <a:t> 2030</a:t>
            </a:r>
            <a:b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  <a:t>to move toward</a:t>
            </a:r>
            <a:b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  <a:t>peace and prosperity for people and </a:t>
            </a:r>
            <a:b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dirty="0">
                <a:solidFill>
                  <a:srgbClr val="FFFFFF"/>
                </a:solidFill>
                <a:ea typeface="+mj-lt"/>
                <a:cs typeface="+mj-lt"/>
              </a:rPr>
              <a:t>the planet</a:t>
            </a:r>
            <a:endParaRPr lang="en-US" sz="2400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5" name="Content Placeholder 3" descr="A chart of goals for a sustainable development&#10;&#10;Description automatically generated">
            <a:extLst>
              <a:ext uri="{FF2B5EF4-FFF2-40B4-BE49-F238E27FC236}">
                <a16:creationId xmlns:a16="http://schemas.microsoft.com/office/drawing/2014/main" id="{45581606-FA30-E246-AAA6-86EDCC399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840" y="29058"/>
            <a:ext cx="7376160" cy="3683726"/>
          </a:xfrm>
          <a:prstGeom prst="rect">
            <a:avLst/>
          </a:prstGeom>
        </p:spPr>
      </p:pic>
      <p:pic>
        <p:nvPicPr>
          <p:cNvPr id="6" name="Image 5" descr="Une image contenant motif, carré, Symétrie, art&#10;&#10;Description générée automatiquement">
            <a:extLst>
              <a:ext uri="{FF2B5EF4-FFF2-40B4-BE49-F238E27FC236}">
                <a16:creationId xmlns:a16="http://schemas.microsoft.com/office/drawing/2014/main" id="{0DF0B8EA-B10A-BE1C-9F34-49E38D4535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75" y="1230646"/>
            <a:ext cx="1281123" cy="127291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146C6A4-9D66-F64E-844A-E5F43AD0B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05148"/>
            <a:ext cx="12192000" cy="3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4;p23">
            <a:extLst>
              <a:ext uri="{FF2B5EF4-FFF2-40B4-BE49-F238E27FC236}">
                <a16:creationId xmlns:a16="http://schemas.microsoft.com/office/drawing/2014/main" id="{1A552276-453F-2A28-F9C2-4B5454BFBD51}"/>
              </a:ext>
            </a:extLst>
          </p:cNvPr>
          <p:cNvSpPr txBox="1"/>
          <p:nvPr/>
        </p:nvSpPr>
        <p:spPr>
          <a:xfrm>
            <a:off x="91842" y="6284650"/>
            <a:ext cx="120083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>
              <a:defRPr sz="3000" b="1">
                <a:solidFill>
                  <a:srgbClr val="0468B1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highlight>
                  <a:srgbClr val="808080"/>
                </a:highlight>
                <a:uLnTx/>
                <a:uFillTx/>
                <a:latin typeface="Proxima Nova Rg"/>
                <a:sym typeface="Proxima Nova"/>
              </a:rPr>
              <a:t> activities directly benefit 70% of the SDG targets 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highlight>
                <a:srgbClr val="808080"/>
              </a:highlight>
              <a:uLnTx/>
              <a:uFillTx/>
              <a:latin typeface="Proxima Nova Rg"/>
              <a:sym typeface="Proxima Nova"/>
            </a:endParaRPr>
          </a:p>
        </p:txBody>
      </p:sp>
      <p:pic>
        <p:nvPicPr>
          <p:cNvPr id="15" name="Image 14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57D67C44-DB80-4087-6CED-416164A8BB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" y="3783793"/>
            <a:ext cx="12192000" cy="13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90CB9-EFC2-73C8-10F2-6938F6EB9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lèche vers le haut 52">
            <a:extLst>
              <a:ext uri="{FF2B5EF4-FFF2-40B4-BE49-F238E27FC236}">
                <a16:creationId xmlns:a16="http://schemas.microsoft.com/office/drawing/2014/main" id="{0DB5678D-8C2F-BABA-EB61-3EF478352992}"/>
              </a:ext>
            </a:extLst>
          </p:cNvPr>
          <p:cNvSpPr/>
          <p:nvPr/>
        </p:nvSpPr>
        <p:spPr>
          <a:xfrm>
            <a:off x="239829" y="2107447"/>
            <a:ext cx="2118923" cy="2234433"/>
          </a:xfrm>
          <a:prstGeom prst="upArrow">
            <a:avLst>
              <a:gd name="adj1" fmla="val 76154"/>
              <a:gd name="adj2" fmla="val 21231"/>
            </a:avLst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lèche vers le haut 51">
            <a:extLst>
              <a:ext uri="{FF2B5EF4-FFF2-40B4-BE49-F238E27FC236}">
                <a16:creationId xmlns:a16="http://schemas.microsoft.com/office/drawing/2014/main" id="{1F58310B-2BC9-A9BD-136C-C86B811C72EA}"/>
              </a:ext>
            </a:extLst>
          </p:cNvPr>
          <p:cNvSpPr/>
          <p:nvPr/>
        </p:nvSpPr>
        <p:spPr>
          <a:xfrm>
            <a:off x="3436734" y="2232682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lèche vers le haut 47">
            <a:extLst>
              <a:ext uri="{FF2B5EF4-FFF2-40B4-BE49-F238E27FC236}">
                <a16:creationId xmlns:a16="http://schemas.microsoft.com/office/drawing/2014/main" id="{5B8BC068-0184-FD06-183D-FB13435A4711}"/>
              </a:ext>
            </a:extLst>
          </p:cNvPr>
          <p:cNvSpPr/>
          <p:nvPr/>
        </p:nvSpPr>
        <p:spPr>
          <a:xfrm>
            <a:off x="4849126" y="2224478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lèche vers le haut 48">
            <a:extLst>
              <a:ext uri="{FF2B5EF4-FFF2-40B4-BE49-F238E27FC236}">
                <a16:creationId xmlns:a16="http://schemas.microsoft.com/office/drawing/2014/main" id="{37A34447-752F-2A95-0066-78DDB6E96EFD}"/>
              </a:ext>
            </a:extLst>
          </p:cNvPr>
          <p:cNvSpPr/>
          <p:nvPr/>
        </p:nvSpPr>
        <p:spPr>
          <a:xfrm>
            <a:off x="5532879" y="2225702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èche vers le haut 49">
            <a:extLst>
              <a:ext uri="{FF2B5EF4-FFF2-40B4-BE49-F238E27FC236}">
                <a16:creationId xmlns:a16="http://schemas.microsoft.com/office/drawing/2014/main" id="{1555DDA6-AE03-9064-2327-83742C650889}"/>
              </a:ext>
            </a:extLst>
          </p:cNvPr>
          <p:cNvSpPr/>
          <p:nvPr/>
        </p:nvSpPr>
        <p:spPr>
          <a:xfrm>
            <a:off x="6239075" y="2223448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lèche vers le haut 50">
            <a:extLst>
              <a:ext uri="{FF2B5EF4-FFF2-40B4-BE49-F238E27FC236}">
                <a16:creationId xmlns:a16="http://schemas.microsoft.com/office/drawing/2014/main" id="{33DE56B7-F9EA-1530-7E5D-3C04707E3ADE}"/>
              </a:ext>
            </a:extLst>
          </p:cNvPr>
          <p:cNvSpPr/>
          <p:nvPr/>
        </p:nvSpPr>
        <p:spPr>
          <a:xfrm>
            <a:off x="6924391" y="2223447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èche vers le haut 46">
            <a:extLst>
              <a:ext uri="{FF2B5EF4-FFF2-40B4-BE49-F238E27FC236}">
                <a16:creationId xmlns:a16="http://schemas.microsoft.com/office/drawing/2014/main" id="{5D361974-D3F6-8624-6F08-89D952AFD9FA}"/>
              </a:ext>
            </a:extLst>
          </p:cNvPr>
          <p:cNvSpPr/>
          <p:nvPr/>
        </p:nvSpPr>
        <p:spPr>
          <a:xfrm>
            <a:off x="4142930" y="2226732"/>
            <a:ext cx="627704" cy="2234433"/>
          </a:xfrm>
          <a:prstGeom prst="upArrow">
            <a:avLst/>
          </a:prstGeom>
          <a:solidFill>
            <a:srgbClr val="E4F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oogle Shape;218;p12" descr="world map silhouette ~ Illustrations ~ Creative Market">
            <a:extLst>
              <a:ext uri="{FF2B5EF4-FFF2-40B4-BE49-F238E27FC236}">
                <a16:creationId xmlns:a16="http://schemas.microsoft.com/office/drawing/2014/main" id="{D84913EC-A6FF-1A8A-0500-975F233CBE9F}"/>
              </a:ext>
            </a:extLst>
          </p:cNvPr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991" y="4704999"/>
            <a:ext cx="4025085" cy="2125692"/>
          </a:xfrm>
          <a:prstGeom prst="rect">
            <a:avLst/>
          </a:prstGeom>
        </p:spPr>
      </p:pic>
      <p:pic>
        <p:nvPicPr>
          <p:cNvPr id="2" name="Content Placeholder 3" descr="A chart of goals for a sustainable development&#10;&#10;Description automatically generated">
            <a:extLst>
              <a:ext uri="{FF2B5EF4-FFF2-40B4-BE49-F238E27FC236}">
                <a16:creationId xmlns:a16="http://schemas.microsoft.com/office/drawing/2014/main" id="{F5D6A3A8-C153-0462-B90D-D9AE6F1946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218" y="119672"/>
            <a:ext cx="4217856" cy="2160812"/>
          </a:xfrm>
          <a:prstGeom prst="rect">
            <a:avLst/>
          </a:prstGeom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FB2E3B2E-F47C-440B-774E-00EB40BD9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4" y="119671"/>
            <a:ext cx="2380585" cy="2042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91A75C-F4B6-A24D-1075-33DDF08F5E9E}"/>
              </a:ext>
            </a:extLst>
          </p:cNvPr>
          <p:cNvSpPr/>
          <p:nvPr/>
        </p:nvSpPr>
        <p:spPr>
          <a:xfrm>
            <a:off x="150675" y="2771537"/>
            <a:ext cx="7387835" cy="422265"/>
          </a:xfrm>
          <a:prstGeom prst="rect">
            <a:avLst/>
          </a:prstGeom>
          <a:solidFill>
            <a:srgbClr val="009E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Public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DPGs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92DBA-A4D5-93A6-AECC-41A27B878775}"/>
              </a:ext>
            </a:extLst>
          </p:cNvPr>
          <p:cNvSpPr/>
          <p:nvPr/>
        </p:nvSpPr>
        <p:spPr>
          <a:xfrm>
            <a:off x="162254" y="3281048"/>
            <a:ext cx="7387835" cy="422265"/>
          </a:xfrm>
          <a:prstGeom prst="rect">
            <a:avLst/>
          </a:prstGeom>
          <a:solidFill>
            <a:srgbClr val="27BD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Public Infrastructures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AB02D-F468-37BB-2BD6-924E6A285582}"/>
              </a:ext>
            </a:extLst>
          </p:cNvPr>
          <p:cNvSpPr/>
          <p:nvPr/>
        </p:nvSpPr>
        <p:spPr>
          <a:xfrm>
            <a:off x="150674" y="3790559"/>
            <a:ext cx="7387835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01022-8EB8-84B6-82CA-E8120966E7B4}"/>
              </a:ext>
            </a:extLst>
          </p:cNvPr>
          <p:cNvSpPr/>
          <p:nvPr/>
        </p:nvSpPr>
        <p:spPr>
          <a:xfrm>
            <a:off x="150674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2D9E73-CBB0-C854-224D-B1B737268197}"/>
              </a:ext>
            </a:extLst>
          </p:cNvPr>
          <p:cNvSpPr/>
          <p:nvPr/>
        </p:nvSpPr>
        <p:spPr>
          <a:xfrm>
            <a:off x="1391646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4C5455-1A43-F21D-84FA-39A143B9A23A}"/>
              </a:ext>
            </a:extLst>
          </p:cNvPr>
          <p:cNvSpPr/>
          <p:nvPr/>
        </p:nvSpPr>
        <p:spPr>
          <a:xfrm>
            <a:off x="2646998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D85486-EFF3-E771-1C85-A39FEE9A98D0}"/>
              </a:ext>
            </a:extLst>
          </p:cNvPr>
          <p:cNvSpPr/>
          <p:nvPr/>
        </p:nvSpPr>
        <p:spPr>
          <a:xfrm>
            <a:off x="3887970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904943-8718-C290-E4D2-5C2638B6316C}"/>
              </a:ext>
            </a:extLst>
          </p:cNvPr>
          <p:cNvSpPr/>
          <p:nvPr/>
        </p:nvSpPr>
        <p:spPr>
          <a:xfrm>
            <a:off x="5133696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DB570D-CDAD-20E9-D008-1716EBF89F65}"/>
              </a:ext>
            </a:extLst>
          </p:cNvPr>
          <p:cNvSpPr/>
          <p:nvPr/>
        </p:nvSpPr>
        <p:spPr>
          <a:xfrm>
            <a:off x="6374668" y="4300070"/>
            <a:ext cx="1149536" cy="422265"/>
          </a:xfrm>
          <a:prstGeom prst="rect">
            <a:avLst/>
          </a:prstGeom>
          <a:solidFill>
            <a:srgbClr val="005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OSPO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2FAAAF25-773B-E412-3030-DE495B991D0B}"/>
              </a:ext>
            </a:extLst>
          </p:cNvPr>
          <p:cNvSpPr txBox="1">
            <a:spLocks/>
          </p:cNvSpPr>
          <p:nvPr/>
        </p:nvSpPr>
        <p:spPr>
          <a:xfrm>
            <a:off x="7626073" y="145051"/>
            <a:ext cx="4565925" cy="4801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Digital Public Goods (DPGs)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8606F23-85FA-DD16-31B4-968910AEA850}"/>
              </a:ext>
            </a:extLst>
          </p:cNvPr>
          <p:cNvSpPr txBox="1"/>
          <p:nvPr/>
        </p:nvSpPr>
        <p:spPr>
          <a:xfrm>
            <a:off x="8164005" y="3916692"/>
            <a:ext cx="34900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Need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understand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develop and scale DPGs and DPIs ecosystems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Thought leadership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Capacity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Sustainable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39AEFCA-FC72-4403-9DAD-6B342F35C5C5}"/>
              </a:ext>
            </a:extLst>
          </p:cNvPr>
          <p:cNvSpPr txBox="1"/>
          <p:nvPr/>
        </p:nvSpPr>
        <p:spPr>
          <a:xfrm>
            <a:off x="7626074" y="650562"/>
            <a:ext cx="45659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Defined in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 Secretary General’s roadmap on digital cooperation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DPGs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23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3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open-source software, open data, open AI models, open standards, and open content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23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E232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23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that adhere to privacy and other applicable laws and best practices, do no harm by design, and help attain the SDGs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9CF940A-591E-EC4E-A107-EF119C029794}"/>
              </a:ext>
            </a:extLst>
          </p:cNvPr>
          <p:cNvCxnSpPr>
            <a:endCxn id="12" idx="2"/>
          </p:cNvCxnSpPr>
          <p:nvPr/>
        </p:nvCxnSpPr>
        <p:spPr>
          <a:xfrm flipV="1">
            <a:off x="5133696" y="4722335"/>
            <a:ext cx="1815740" cy="15122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73DDBDD-5F22-B98F-9F43-9461B4D4D3E3}"/>
              </a:ext>
            </a:extLst>
          </p:cNvPr>
          <p:cNvCxnSpPr>
            <a:cxnSpLocks/>
          </p:cNvCxnSpPr>
          <p:nvPr/>
        </p:nvCxnSpPr>
        <p:spPr>
          <a:xfrm flipV="1">
            <a:off x="5133696" y="4750156"/>
            <a:ext cx="574768" cy="728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0A4B9C7-C622-9E30-3097-44B64304AEB5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101314" y="4722335"/>
            <a:ext cx="361424" cy="551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E8EE281-9EF9-FD7D-D256-FF58265C88C5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3221766" y="4722335"/>
            <a:ext cx="544286" cy="625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08CAFC5-BDC5-0585-914B-78A8A54AFF2E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1966414" y="4722335"/>
            <a:ext cx="574768" cy="551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B6367A4-53DE-91AA-07AF-47B1852C074E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725442" y="4722335"/>
            <a:ext cx="2230249" cy="1438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B092830-7D88-B08F-AC10-F30D469946A9}"/>
              </a:ext>
            </a:extLst>
          </p:cNvPr>
          <p:cNvSpPr txBox="1"/>
          <p:nvPr/>
        </p:nvSpPr>
        <p:spPr>
          <a:xfrm>
            <a:off x="234820" y="6280228"/>
            <a:ext cx="193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0" i="0" dirty="0">
                <a:effectLst/>
                <a:latin typeface="-apple-system"/>
              </a:rPr>
              <a:t>*</a:t>
            </a:r>
            <a:r>
              <a:rPr lang="fr-FR" sz="1100" b="0" i="0" dirty="0" err="1">
                <a:effectLst/>
                <a:latin typeface="-apple-system"/>
              </a:rPr>
              <a:t>OSPOs</a:t>
            </a:r>
            <a:r>
              <a:rPr lang="fr-FR" sz="1100" b="0" i="0" dirty="0">
                <a:effectLst/>
                <a:latin typeface="-apple-system"/>
              </a:rPr>
              <a:t> are </a:t>
            </a:r>
            <a:r>
              <a:rPr lang="fr-FR" sz="1100" b="0" i="0" dirty="0" err="1">
                <a:effectLst/>
                <a:latin typeface="-apple-system"/>
              </a:rPr>
              <a:t>used</a:t>
            </a:r>
            <a:r>
              <a:rPr lang="fr-FR" sz="1100" b="0" i="0" dirty="0">
                <a:effectLst/>
                <a:latin typeface="-apple-system"/>
              </a:rPr>
              <a:t> in about 30% of Fortune 100 </a:t>
            </a:r>
            <a:r>
              <a:rPr lang="fr-FR" sz="1100" b="0" i="0" dirty="0" err="1">
                <a:effectLst/>
                <a:latin typeface="-apple-system"/>
              </a:rPr>
              <a:t>companies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131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48" grpId="0" animBg="1"/>
      <p:bldP spid="49" grpId="0" animBg="1"/>
      <p:bldP spid="50" grpId="0" animBg="1"/>
      <p:bldP spid="51" grpId="0" animBg="1"/>
      <p:bldP spid="47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57B1D-C3DC-77A7-DC03-F12ED64AE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81646988-9789-15D3-0433-A9867DA2F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352" y="5304854"/>
            <a:ext cx="6552648" cy="15749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00BBC0-5369-AF94-C436-96D99B9DFBAF}"/>
              </a:ext>
            </a:extLst>
          </p:cNvPr>
          <p:cNvSpPr/>
          <p:nvPr/>
        </p:nvSpPr>
        <p:spPr>
          <a:xfrm>
            <a:off x="-1" y="-6431"/>
            <a:ext cx="5655293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54971F-2846-D96A-AEF3-4AF807D00A85}"/>
              </a:ext>
            </a:extLst>
          </p:cNvPr>
          <p:cNvSpPr/>
          <p:nvPr/>
        </p:nvSpPr>
        <p:spPr>
          <a:xfrm>
            <a:off x="5650139" y="1772338"/>
            <a:ext cx="6538741" cy="1131420"/>
          </a:xfrm>
          <a:prstGeom prst="rect">
            <a:avLst/>
          </a:prstGeom>
          <a:solidFill>
            <a:schemeClr val="accent1">
              <a:alpha val="238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B52264-069A-987A-7521-C4B1CC249C4E}"/>
              </a:ext>
            </a:extLst>
          </p:cNvPr>
          <p:cNvSpPr/>
          <p:nvPr/>
        </p:nvSpPr>
        <p:spPr>
          <a:xfrm>
            <a:off x="5650138" y="4011391"/>
            <a:ext cx="6542078" cy="1131420"/>
          </a:xfrm>
          <a:prstGeom prst="rect">
            <a:avLst/>
          </a:prstGeom>
          <a:solidFill>
            <a:schemeClr val="accent1">
              <a:alpha val="238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205A70-FE21-B7D4-5D51-003AAC67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495" y="32685"/>
            <a:ext cx="4136190" cy="1421928"/>
          </a:xfr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200" b="1" dirty="0"/>
              <a:t>Open Source </a:t>
            </a:r>
            <a:br>
              <a:rPr lang="fr-FR" sz="3200" b="1" dirty="0"/>
            </a:br>
            <a:r>
              <a:rPr lang="fr-FR" sz="3200" b="1" dirty="0" err="1"/>
              <a:t>Ecosystem</a:t>
            </a:r>
            <a:r>
              <a:rPr lang="fr-FR" sz="3200" b="1" dirty="0"/>
              <a:t> Enabler</a:t>
            </a:r>
            <a:br>
              <a:rPr lang="fr-FR" sz="3200" b="1" dirty="0"/>
            </a:br>
            <a:r>
              <a:rPr lang="fr-FR" sz="3200" dirty="0"/>
              <a:t>(#OSEE)</a:t>
            </a:r>
            <a:endParaRPr lang="fr-FR" sz="3600" dirty="0">
              <a:cs typeface="Arial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22FC5F-1158-741C-26FD-0C23582458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52476" y="4082180"/>
            <a:ext cx="6054556" cy="1117795"/>
          </a:xfrm>
        </p:spPr>
        <p:txBody>
          <a:bodyPr lIns="91440" tIns="45720" rIns="91440" bIns="45720" anchor="t"/>
          <a:lstStyle/>
          <a:p>
            <a:pPr algn="ctr"/>
            <a:r>
              <a:rPr lang="fr-FR" sz="1700" b="1" dirty="0">
                <a:solidFill>
                  <a:srgbClr val="1E3863"/>
                </a:solidFill>
                <a:latin typeface="Calibri"/>
                <a:cs typeface="Calibri"/>
              </a:rPr>
              <a:t>OUTCOMES</a:t>
            </a:r>
            <a:br>
              <a:rPr lang="fr-FR" sz="1700" b="1" dirty="0">
                <a:latin typeface="Calibri" panose="020F0502020204030204" pitchFamily="34" charset="0"/>
              </a:rPr>
            </a:br>
            <a:r>
              <a:rPr lang="fr-FR" sz="1700" dirty="0" err="1">
                <a:solidFill>
                  <a:srgbClr val="1E3863"/>
                </a:solidFill>
                <a:latin typeface="Calibri"/>
                <a:cs typeface="Calibri"/>
              </a:rPr>
              <a:t>I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mproved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</a:t>
            </a:r>
            <a:r>
              <a:rPr lang="fr-FR" sz="1700" b="1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knowledge</a:t>
            </a:r>
            <a:r>
              <a:rPr lang="fr-FR" sz="1700" dirty="0">
                <a:solidFill>
                  <a:srgbClr val="1E3863"/>
                </a:solidFill>
                <a:latin typeface="Calibri"/>
                <a:cs typeface="Calibri"/>
              </a:rPr>
              <a:t>, 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coordinated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</a:t>
            </a:r>
            <a:r>
              <a:rPr lang="fr-FR" sz="1700" b="1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actions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, and 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strengthened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local public and 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private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actors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’ </a:t>
            </a:r>
            <a:r>
              <a:rPr lang="fr-FR" sz="1700" b="1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capacities</a:t>
            </a:r>
            <a:r>
              <a:rPr lang="fr-FR" sz="1700" b="1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to support the </a:t>
            </a:r>
            <a:r>
              <a:rPr lang="fr-FR" sz="1700" dirty="0">
                <a:solidFill>
                  <a:srgbClr val="1E3863"/>
                </a:solidFill>
                <a:latin typeface="Calibri"/>
                <a:cs typeface="Calibri"/>
              </a:rPr>
              <a:t>adoption and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</a:t>
            </a:r>
            <a:r>
              <a:rPr lang="fr-FR" sz="1700" dirty="0" err="1">
                <a:solidFill>
                  <a:srgbClr val="1E3863"/>
                </a:solidFill>
                <a:effectLst/>
                <a:latin typeface="Calibri"/>
                <a:cs typeface="Calibri"/>
              </a:rPr>
              <a:t>creation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 of open-source for digital </a:t>
            </a:r>
            <a:r>
              <a:rPr lang="fr-FR" sz="1700" dirty="0">
                <a:solidFill>
                  <a:srgbClr val="1E3863"/>
                </a:solidFill>
                <a:latin typeface="Calibri"/>
                <a:cs typeface="Calibri"/>
              </a:rPr>
              <a:t>p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ublic </a:t>
            </a:r>
            <a:r>
              <a:rPr lang="fr-FR" sz="1700" dirty="0">
                <a:solidFill>
                  <a:srgbClr val="1E3863"/>
                </a:solidFill>
                <a:latin typeface="Calibri"/>
                <a:cs typeface="Calibri"/>
              </a:rPr>
              <a:t>s</a:t>
            </a:r>
            <a:r>
              <a:rPr lang="fr-FR" sz="1700" dirty="0">
                <a:solidFill>
                  <a:srgbClr val="1E3863"/>
                </a:solidFill>
                <a:effectLst/>
                <a:latin typeface="Calibri"/>
                <a:cs typeface="Calibri"/>
              </a:rPr>
              <a:t>ervices</a:t>
            </a:r>
            <a:endParaRPr lang="en-US" dirty="0"/>
          </a:p>
          <a:p>
            <a:pPr algn="ctr"/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61B976-193D-2F3B-F87F-1C665598FD36}"/>
              </a:ext>
            </a:extLst>
          </p:cNvPr>
          <p:cNvSpPr txBox="1"/>
          <p:nvPr/>
        </p:nvSpPr>
        <p:spPr>
          <a:xfrm>
            <a:off x="204789" y="2257624"/>
            <a:ext cx="5275076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European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 Commission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funding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Implemented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 by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ITU &amp; UNDP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NDICI Global Gateway Programme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3.5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year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plan,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started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2023-09-01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Global coordination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Jost"/>
                <a:ea typeface="+mn-ea"/>
                <a:cs typeface="+mn-cs"/>
              </a:rPr>
              <a:t>2 pilot countries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1E386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81F7CFF-7E24-E0AD-1578-F02E8DD2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77" y="4966925"/>
            <a:ext cx="1171475" cy="12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8D8244B-5E42-1063-3C6C-9AC9BF51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671" y="5072362"/>
            <a:ext cx="625992" cy="12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European Commission (EC) Logo in SVG Vector or PNG File Format -  Logo.wine">
            <a:extLst>
              <a:ext uri="{FF2B5EF4-FFF2-40B4-BE49-F238E27FC236}">
                <a16:creationId xmlns:a16="http://schemas.microsoft.com/office/drawing/2014/main" id="{C5C07239-2807-BC94-8D7B-1CFED3A91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1840" y="4823459"/>
            <a:ext cx="1957468" cy="17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E0B73F17-95D4-AA8E-5D37-92AF43F348E1}"/>
              </a:ext>
            </a:extLst>
          </p:cNvPr>
          <p:cNvSpPr txBox="1"/>
          <p:nvPr/>
        </p:nvSpPr>
        <p:spPr>
          <a:xfrm>
            <a:off x="6072279" y="1576999"/>
            <a:ext cx="5697087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00" b="1" i="0" u="none" strike="noStrike" kern="1200" cap="none" spc="0" normalizeH="0" baseline="0" noProof="0">
              <a:ln>
                <a:noFill/>
              </a:ln>
              <a:solidFill>
                <a:srgbClr val="1E386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OBJECTIVE</a:t>
            </a:r>
            <a:b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lang="fr-FR" sz="1700" b="0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enhance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the </a:t>
            </a:r>
            <a:r>
              <a:rPr kumimoji="0" lang="fr-FR" sz="1700" b="1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capacity</a:t>
            </a: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local, </a:t>
            </a:r>
            <a:r>
              <a:rPr kumimoji="0" lang="fr-FR" sz="1700" b="0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regional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public and </a:t>
            </a:r>
            <a:r>
              <a:rPr kumimoji="0" lang="fr-FR" sz="1700" b="0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private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fr-FR" sz="1700" b="0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actors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to </a:t>
            </a:r>
            <a:r>
              <a:rPr kumimoji="0" lang="fr-FR" sz="1700" b="1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adopt</a:t>
            </a: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open-source</a:t>
            </a:r>
            <a:r>
              <a:rPr kumimoji="0" lang="fr-FR" sz="1700" b="0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 </a:t>
            </a: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digital </a:t>
            </a:r>
            <a:r>
              <a:rPr kumimoji="0" lang="fr-FR" sz="1700" b="1" i="0" u="none" strike="noStrike" kern="1200" cap="none" spc="0" normalizeH="0" baseline="0" noProof="0" err="1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government</a:t>
            </a:r>
            <a:r>
              <a:rPr kumimoji="0" lang="fr-FR" sz="17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services</a:t>
            </a:r>
            <a:endParaRPr kumimoji="0" lang="fr-FR" sz="1700" b="1" i="0" u="none" strike="noStrike" kern="1200" cap="none" spc="0" normalizeH="0" baseline="0" noProof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2C0DBCA2-2900-5870-A03A-07E1F6F970CE}"/>
              </a:ext>
            </a:extLst>
          </p:cNvPr>
          <p:cNvSpPr/>
          <p:nvPr/>
        </p:nvSpPr>
        <p:spPr>
          <a:xfrm flipV="1">
            <a:off x="8112804" y="2903757"/>
            <a:ext cx="1671145" cy="1117795"/>
          </a:xfrm>
          <a:prstGeom prst="upArrow">
            <a:avLst/>
          </a:prstGeom>
          <a:solidFill>
            <a:schemeClr val="accent1">
              <a:alpha val="238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BB07130-C395-D6D5-9D5F-D7E581382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688720" y="5730452"/>
            <a:ext cx="657413" cy="57407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7B24386-79DB-9664-53D6-159E5486F4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8699271" y="5673969"/>
            <a:ext cx="657413" cy="64357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07A7A74-1AD0-C486-F707-1B200A1C8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864996" y="5730671"/>
            <a:ext cx="502319" cy="5740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BEE5BA-4726-AA0B-F79F-8DC60EE4303E}"/>
              </a:ext>
            </a:extLst>
          </p:cNvPr>
          <p:cNvSpPr txBox="1"/>
          <p:nvPr/>
        </p:nvSpPr>
        <p:spPr>
          <a:xfrm>
            <a:off x="6441491" y="6415898"/>
            <a:ext cx="147508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3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OSEE Framework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3B3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8F1C02-6698-6D71-0CE7-5A73997E2000}"/>
              </a:ext>
            </a:extLst>
          </p:cNvPr>
          <p:cNvSpPr txBox="1"/>
          <p:nvPr/>
        </p:nvSpPr>
        <p:spPr>
          <a:xfrm>
            <a:off x="8279618" y="6418957"/>
            <a:ext cx="149432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3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National OSPOs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3B3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A545506-4698-BC08-B6C9-916B229B3709}"/>
              </a:ext>
            </a:extLst>
          </p:cNvPr>
          <p:cNvSpPr txBox="1"/>
          <p:nvPr/>
        </p:nvSpPr>
        <p:spPr>
          <a:xfrm>
            <a:off x="10311094" y="6418958"/>
            <a:ext cx="141577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3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Knowledge Base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83B3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 8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D660D465-0088-C5CC-7136-46DA25FFAE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756" y="2903759"/>
            <a:ext cx="703240" cy="95698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9427631-E398-F9AF-46EA-3CD2590A4439}"/>
              </a:ext>
            </a:extLst>
          </p:cNvPr>
          <p:cNvGrpSpPr/>
          <p:nvPr/>
        </p:nvGrpSpPr>
        <p:grpSpPr>
          <a:xfrm>
            <a:off x="5650138" y="-6431"/>
            <a:ext cx="6541862" cy="1616726"/>
            <a:chOff x="5650138" y="-6431"/>
            <a:chExt cx="6541862" cy="161672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17569F6-1029-96BA-1E70-2648697B0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138" y="-6431"/>
              <a:ext cx="6541862" cy="161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 18" descr="Une image contenant Bleu électrique, Azure, Bleu Majorelle, Bleu cobalt&#10;&#10;Description générée automatiquement">
              <a:extLst>
                <a:ext uri="{FF2B5EF4-FFF2-40B4-BE49-F238E27FC236}">
                  <a16:creationId xmlns:a16="http://schemas.microsoft.com/office/drawing/2014/main" id="{F1A77730-C32E-8652-89F6-6956FE71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5242" y="47990"/>
              <a:ext cx="1257300" cy="1484342"/>
            </a:xfrm>
            <a:prstGeom prst="rect">
              <a:avLst/>
            </a:prstGeom>
          </p:spPr>
        </p:pic>
      </p:grpSp>
      <p:pic>
        <p:nvPicPr>
          <p:cNvPr id="5" name="Image 4" descr="Une image contenant motif, point&#10;&#10;Description générée automatiquement">
            <a:extLst>
              <a:ext uri="{FF2B5EF4-FFF2-40B4-BE49-F238E27FC236}">
                <a16:creationId xmlns:a16="http://schemas.microsoft.com/office/drawing/2014/main" id="{CDFA1D6E-54A9-5283-4997-4E3FB41AB00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6" y="65357"/>
            <a:ext cx="1421928" cy="14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E6163-2AB4-DFE4-3D6B-3B45F8F6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308AD143-6013-F001-D74A-DAB70AB84CEA}"/>
              </a:ext>
            </a:extLst>
          </p:cNvPr>
          <p:cNvGrpSpPr/>
          <p:nvPr/>
        </p:nvGrpSpPr>
        <p:grpSpPr>
          <a:xfrm>
            <a:off x="2483327" y="1012454"/>
            <a:ext cx="7162668" cy="5207586"/>
            <a:chOff x="2497812" y="994916"/>
            <a:chExt cx="7162668" cy="51181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2C5CF15-2C7B-174A-B447-2E0D2CC6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432" y="994916"/>
              <a:ext cx="7154048" cy="3524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07A4881-C252-E5FB-2FFF-04CC1FD88377}"/>
                </a:ext>
              </a:extLst>
            </p:cNvPr>
            <p:cNvGrpSpPr/>
            <p:nvPr/>
          </p:nvGrpSpPr>
          <p:grpSpPr>
            <a:xfrm>
              <a:off x="2497812" y="4496362"/>
              <a:ext cx="7162667" cy="1616726"/>
              <a:chOff x="5650138" y="-6431"/>
              <a:chExt cx="6541862" cy="1616726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D5DC2950-8663-E25C-F68B-41C286EF3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0138" y="-6431"/>
                <a:ext cx="6541862" cy="1616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 16" descr="Une image contenant Bleu électrique, Azure, Bleu Majorelle, Bleu cobalt&#10;&#10;Description générée automatiquement">
                <a:extLst>
                  <a:ext uri="{FF2B5EF4-FFF2-40B4-BE49-F238E27FC236}">
                    <a16:creationId xmlns:a16="http://schemas.microsoft.com/office/drawing/2014/main" id="{D223C0CB-463A-BE17-9A25-597E6F04B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5242" y="47990"/>
                <a:ext cx="1257300" cy="1484342"/>
              </a:xfrm>
              <a:prstGeom prst="rect">
                <a:avLst/>
              </a:prstGeom>
            </p:spPr>
          </p:pic>
        </p:grp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7CE591-5F59-5114-B2E4-79FEC59C7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074" y="313371"/>
            <a:ext cx="7724844" cy="308803"/>
          </a:xfrm>
        </p:spPr>
        <p:txBody>
          <a:bodyPr/>
          <a:lstStyle/>
          <a:p>
            <a:r>
              <a:rPr lang="fr-FR" dirty="0"/>
              <a:t>OSEE Education, Training and Support Framework</a:t>
            </a:r>
          </a:p>
        </p:txBody>
      </p:sp>
      <p:pic>
        <p:nvPicPr>
          <p:cNvPr id="9" name="Image 8" descr="Une image contenant Graphique, graphisme, Bleu électrique, bleu&#10;&#10;Description générée automatiquement">
            <a:extLst>
              <a:ext uri="{FF2B5EF4-FFF2-40B4-BE49-F238E27FC236}">
                <a16:creationId xmlns:a16="http://schemas.microsoft.com/office/drawing/2014/main" id="{C47709B0-FEE6-948A-370E-F992039DA8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54" y="1017678"/>
            <a:ext cx="1814935" cy="519713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CACF01C-1AE9-0D50-BF1B-E23736551C07}"/>
              </a:ext>
            </a:extLst>
          </p:cNvPr>
          <p:cNvSpPr txBox="1"/>
          <p:nvPr/>
        </p:nvSpPr>
        <p:spPr>
          <a:xfrm>
            <a:off x="3393176" y="6390740"/>
            <a:ext cx="5405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OSEE Framework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custom-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tailored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FR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selected</a:t>
            </a: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countries</a:t>
            </a:r>
          </a:p>
        </p:txBody>
      </p:sp>
      <p:pic>
        <p:nvPicPr>
          <p:cNvPr id="2" name="Image 1" descr="Une image contenant Graphique, Bleu électrique, graphisme, bleu&#10;&#10;Description générée automatiquement">
            <a:extLst>
              <a:ext uri="{FF2B5EF4-FFF2-40B4-BE49-F238E27FC236}">
                <a16:creationId xmlns:a16="http://schemas.microsoft.com/office/drawing/2014/main" id="{18BE1B09-741E-45D2-361B-DA13644C73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126" y="1017679"/>
            <a:ext cx="1781228" cy="5197137"/>
          </a:xfrm>
          <a:prstGeom prst="rect">
            <a:avLst/>
          </a:prstGeom>
        </p:spPr>
      </p:pic>
      <p:pic>
        <p:nvPicPr>
          <p:cNvPr id="7" name="Picture 2" descr="A black and white sign with a person in a circle&#10;&#10;Description automatically generated">
            <a:extLst>
              <a:ext uri="{FF2B5EF4-FFF2-40B4-BE49-F238E27FC236}">
                <a16:creationId xmlns:a16="http://schemas.microsoft.com/office/drawing/2014/main" id="{423CE1DD-C1AA-670E-4B92-7DB3294F4F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849" y="115672"/>
            <a:ext cx="764626" cy="2698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C727B1-A20A-8128-E2B9-4C04E9E192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51" y="1162880"/>
            <a:ext cx="2851496" cy="403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2352C455-53F5-E485-664A-9FB5F73666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858" y="3001818"/>
            <a:ext cx="1161229" cy="15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30807 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8398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61D42-0D58-E756-1E9C-0AEAF27D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A22F43-08BC-C9AD-B6F0-B33C63D08E51}"/>
              </a:ext>
            </a:extLst>
          </p:cNvPr>
          <p:cNvSpPr/>
          <p:nvPr/>
        </p:nvSpPr>
        <p:spPr>
          <a:xfrm>
            <a:off x="7657106" y="0"/>
            <a:ext cx="4534894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4DB76D-51DE-562C-F492-B6843583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46" y="286636"/>
            <a:ext cx="6728201" cy="313932"/>
          </a:xfrm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OSPOs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in OSEE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2BC499-7C25-51B7-04B1-57EB4F5A4A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9684" y="1034077"/>
            <a:ext cx="7123812" cy="2803997"/>
          </a:xfrm>
        </p:spPr>
        <p:txBody>
          <a:bodyPr/>
          <a:lstStyle/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>
                <a:effectLst/>
                <a:latin typeface="Söhne"/>
              </a:rPr>
              <a:t>Manages open-source software </a:t>
            </a:r>
            <a:r>
              <a:rPr lang="fr-FR" sz="1600" b="1" i="0" dirty="0" err="1">
                <a:effectLst/>
                <a:latin typeface="Söhne"/>
              </a:rPr>
              <a:t>strategy</a:t>
            </a:r>
            <a:r>
              <a:rPr lang="fr-FR" sz="1600" b="1" i="0" dirty="0">
                <a:effectLst/>
                <a:latin typeface="Söhne"/>
              </a:rPr>
              <a:t> </a:t>
            </a:r>
            <a:r>
              <a:rPr lang="fr-FR" sz="1600" b="0" i="0" dirty="0" err="1">
                <a:effectLst/>
                <a:latin typeface="Söhne"/>
              </a:rPr>
              <a:t>within</a:t>
            </a:r>
            <a:r>
              <a:rPr lang="fr-FR" sz="1600" b="0" i="0" dirty="0">
                <a:effectLst/>
                <a:latin typeface="Söhne"/>
              </a:rPr>
              <a:t> organisations or </a:t>
            </a:r>
            <a:r>
              <a:rPr lang="fr-FR" sz="1600" b="0" i="0" dirty="0" err="1">
                <a:effectLst/>
                <a:latin typeface="Söhne"/>
              </a:rPr>
              <a:t>entities</a:t>
            </a:r>
            <a:r>
              <a:rPr lang="fr-FR" sz="1600" b="0" i="0" dirty="0">
                <a:effectLst/>
                <a:latin typeface="Söhne"/>
              </a:rPr>
              <a:t>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dirty="0">
                <a:latin typeface="Söhne"/>
              </a:rPr>
              <a:t>S</a:t>
            </a:r>
            <a:r>
              <a:rPr lang="fr-FR" sz="1600" b="1" i="0" dirty="0">
                <a:effectLst/>
                <a:latin typeface="Söhne"/>
              </a:rPr>
              <a:t>ets </a:t>
            </a:r>
            <a:r>
              <a:rPr lang="fr-FR" sz="1600" b="1" i="0" dirty="0" err="1">
                <a:effectLst/>
                <a:latin typeface="Söhne"/>
              </a:rPr>
              <a:t>policies</a:t>
            </a:r>
            <a:r>
              <a:rPr lang="fr-FR" sz="1600" b="1" i="0" dirty="0">
                <a:effectLst/>
                <a:latin typeface="Söhne"/>
              </a:rPr>
              <a:t> for </a:t>
            </a:r>
            <a:r>
              <a:rPr lang="fr-FR" sz="1600" b="1" i="0" dirty="0" err="1">
                <a:effectLst/>
                <a:latin typeface="Söhne"/>
              </a:rPr>
              <a:t>using</a:t>
            </a:r>
            <a:r>
              <a:rPr lang="fr-FR" sz="1600" b="1" i="0" dirty="0">
                <a:effectLst/>
                <a:latin typeface="Söhne"/>
              </a:rPr>
              <a:t>, </a:t>
            </a:r>
            <a:r>
              <a:rPr lang="fr-FR" sz="1600" b="1" i="0" dirty="0" err="1">
                <a:effectLst/>
                <a:latin typeface="Söhne"/>
              </a:rPr>
              <a:t>developing</a:t>
            </a:r>
            <a:r>
              <a:rPr lang="fr-FR" sz="1600" b="1" i="0" dirty="0">
                <a:effectLst/>
                <a:latin typeface="Söhne"/>
              </a:rPr>
              <a:t>, and </a:t>
            </a:r>
            <a:r>
              <a:rPr lang="fr-FR" sz="1600" b="1" i="0" dirty="0" err="1">
                <a:effectLst/>
                <a:latin typeface="Söhne"/>
              </a:rPr>
              <a:t>contributing</a:t>
            </a:r>
            <a:r>
              <a:rPr lang="fr-FR" sz="1600" b="1" i="0" dirty="0">
                <a:effectLst/>
                <a:latin typeface="Söhne"/>
              </a:rPr>
              <a:t> </a:t>
            </a:r>
            <a:r>
              <a:rPr lang="fr-FR" sz="1600" b="0" i="0" dirty="0">
                <a:effectLst/>
                <a:latin typeface="Söhne"/>
              </a:rPr>
              <a:t>to open-source </a:t>
            </a:r>
            <a:r>
              <a:rPr lang="fr-FR" sz="1600" b="0" i="0" dirty="0" err="1">
                <a:effectLst/>
                <a:latin typeface="Söhne"/>
              </a:rPr>
              <a:t>projects</a:t>
            </a:r>
            <a:r>
              <a:rPr lang="fr-FR" sz="1600" b="0" i="0" dirty="0">
                <a:effectLst/>
                <a:latin typeface="Söhne"/>
              </a:rPr>
              <a:t>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 err="1">
                <a:effectLst/>
                <a:latin typeface="Söhne"/>
              </a:rPr>
              <a:t>Facilitates</a:t>
            </a:r>
            <a:r>
              <a:rPr lang="fr-FR" sz="1600" b="1" i="0" dirty="0">
                <a:effectLst/>
                <a:latin typeface="Söhne"/>
              </a:rPr>
              <a:t> collaboration</a:t>
            </a:r>
            <a:r>
              <a:rPr lang="fr-FR" sz="1600" b="0" i="0" dirty="0">
                <a:effectLst/>
                <a:latin typeface="Söhne"/>
              </a:rPr>
              <a:t> </a:t>
            </a:r>
            <a:r>
              <a:rPr lang="fr-FR" sz="1600" b="0" i="0" dirty="0" err="1">
                <a:effectLst/>
                <a:latin typeface="Söhne"/>
              </a:rPr>
              <a:t>between</a:t>
            </a:r>
            <a:r>
              <a:rPr lang="fr-FR" sz="1600" b="0" i="0" dirty="0">
                <a:effectLst/>
                <a:latin typeface="Söhne"/>
              </a:rPr>
              <a:t> teams, </a:t>
            </a:r>
            <a:r>
              <a:rPr lang="fr-FR" sz="1600" b="0" i="0" dirty="0" err="1">
                <a:effectLst/>
                <a:latin typeface="Söhne"/>
              </a:rPr>
              <a:t>partners</a:t>
            </a:r>
            <a:r>
              <a:rPr lang="fr-FR" sz="1600" b="0" i="0" dirty="0">
                <a:effectLst/>
                <a:latin typeface="Söhne"/>
              </a:rPr>
              <a:t>, and the </a:t>
            </a:r>
            <a:r>
              <a:rPr lang="fr-FR" sz="1600" b="0" i="0" dirty="0" err="1">
                <a:effectLst/>
                <a:latin typeface="Söhne"/>
              </a:rPr>
              <a:t>broader</a:t>
            </a:r>
            <a:r>
              <a:rPr lang="fr-FR" sz="1600" b="0" i="0" dirty="0">
                <a:effectLst/>
                <a:latin typeface="Söhne"/>
              </a:rPr>
              <a:t> open-source </a:t>
            </a:r>
            <a:r>
              <a:rPr lang="fr-FR" sz="1600" b="0" i="0" dirty="0" err="1">
                <a:effectLst/>
                <a:latin typeface="Söhne"/>
              </a:rPr>
              <a:t>community</a:t>
            </a:r>
            <a:r>
              <a:rPr lang="fr-FR" sz="1600" b="0" i="0" dirty="0">
                <a:effectLst/>
                <a:latin typeface="Söhne"/>
              </a:rPr>
              <a:t>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 err="1">
                <a:effectLst/>
                <a:latin typeface="Söhne"/>
              </a:rPr>
              <a:t>Provides</a:t>
            </a:r>
            <a:r>
              <a:rPr lang="fr-FR" sz="1600" b="1" i="0" dirty="0">
                <a:effectLst/>
                <a:latin typeface="Söhne"/>
              </a:rPr>
              <a:t> guidance on </a:t>
            </a:r>
            <a:r>
              <a:rPr lang="fr-FR" sz="1600" b="0" i="0" dirty="0">
                <a:effectLst/>
                <a:latin typeface="Söhne"/>
              </a:rPr>
              <a:t>aspects of open-source software.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 err="1">
                <a:effectLst/>
                <a:latin typeface="Söhne"/>
              </a:rPr>
              <a:t>Promotes</a:t>
            </a:r>
            <a:r>
              <a:rPr lang="fr-FR" sz="1600" b="1" i="0" dirty="0">
                <a:effectLst/>
                <a:latin typeface="Söhne"/>
              </a:rPr>
              <a:t> </a:t>
            </a:r>
            <a:r>
              <a:rPr lang="fr-FR" sz="1600" b="1" i="0" dirty="0" err="1">
                <a:effectLst/>
                <a:latin typeface="Söhne"/>
              </a:rPr>
              <a:t>transparency</a:t>
            </a:r>
            <a:r>
              <a:rPr lang="fr-FR" sz="1600" b="1" i="0" dirty="0">
                <a:effectLst/>
                <a:latin typeface="Söhne"/>
              </a:rPr>
              <a:t>, innovation, and </a:t>
            </a:r>
            <a:r>
              <a:rPr lang="fr-FR" sz="1600" b="1" i="0" dirty="0" err="1">
                <a:effectLst/>
                <a:latin typeface="Söhne"/>
              </a:rPr>
              <a:t>community-driven</a:t>
            </a:r>
            <a:r>
              <a:rPr lang="fr-FR" sz="1600" b="1" i="0" dirty="0">
                <a:effectLst/>
                <a:latin typeface="Söhne"/>
              </a:rPr>
              <a:t> </a:t>
            </a:r>
            <a:r>
              <a:rPr lang="fr-FR" sz="1600" b="0" i="0" dirty="0" err="1">
                <a:effectLst/>
                <a:latin typeface="Söhne"/>
              </a:rPr>
              <a:t>development</a:t>
            </a:r>
            <a:r>
              <a:rPr lang="fr-FR" sz="1600" b="0" i="0" dirty="0">
                <a:effectLst/>
                <a:latin typeface="Söhne"/>
              </a:rPr>
              <a:t>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 err="1">
                <a:effectLst/>
                <a:latin typeface="Söhne"/>
              </a:rPr>
              <a:t>Develops</a:t>
            </a:r>
            <a:r>
              <a:rPr lang="fr-FR" sz="1600" b="1" i="0" dirty="0">
                <a:effectLst/>
                <a:latin typeface="Söhne"/>
              </a:rPr>
              <a:t> </a:t>
            </a:r>
            <a:r>
              <a:rPr lang="fr-FR" sz="1600" b="1" i="0" dirty="0" err="1">
                <a:effectLst/>
                <a:latin typeface="Söhne"/>
              </a:rPr>
              <a:t>internal</a:t>
            </a:r>
            <a:r>
              <a:rPr lang="fr-FR" sz="1600" b="1" i="0" dirty="0">
                <a:effectLst/>
                <a:latin typeface="Söhne"/>
              </a:rPr>
              <a:t> standards and best practices </a:t>
            </a:r>
            <a:r>
              <a:rPr lang="fr-FR" sz="1600" b="0" i="0" dirty="0">
                <a:effectLst/>
                <a:latin typeface="Söhne"/>
              </a:rPr>
              <a:t>for open-source </a:t>
            </a:r>
            <a:r>
              <a:rPr lang="fr-FR" sz="1600" b="0" i="0" dirty="0" err="1">
                <a:effectLst/>
                <a:latin typeface="Söhne"/>
              </a:rPr>
              <a:t>technology</a:t>
            </a:r>
            <a:r>
              <a:rPr lang="fr-FR" sz="1600" b="0" i="0" dirty="0">
                <a:effectLst/>
                <a:latin typeface="Söhne"/>
              </a:rPr>
              <a:t>.</a:t>
            </a:r>
          </a:p>
          <a:p>
            <a:pPr marL="262890" indent="-171450" algn="l">
              <a:buFont typeface="Arial" panose="020B0604020202020204" pitchFamily="34" charset="0"/>
              <a:buChar char="•"/>
            </a:pPr>
            <a:r>
              <a:rPr lang="fr-FR" sz="1600" b="1" i="0" dirty="0" err="1">
                <a:effectLst/>
                <a:latin typeface="Söhne"/>
              </a:rPr>
              <a:t>Coordinates</a:t>
            </a:r>
            <a:r>
              <a:rPr lang="fr-FR" sz="1600" b="1" i="0" dirty="0">
                <a:effectLst/>
                <a:latin typeface="Söhne"/>
              </a:rPr>
              <a:t> open-source initiatives </a:t>
            </a:r>
            <a:r>
              <a:rPr lang="fr-FR" sz="1600" b="0" i="0" dirty="0">
                <a:effectLst/>
                <a:latin typeface="Söhne"/>
              </a:rPr>
              <a:t>to </a:t>
            </a:r>
            <a:r>
              <a:rPr lang="fr-FR" sz="1600" b="0" i="0" dirty="0" err="1">
                <a:effectLst/>
                <a:latin typeface="Söhne"/>
              </a:rPr>
              <a:t>align</a:t>
            </a:r>
            <a:r>
              <a:rPr lang="fr-FR" sz="1600" b="0" i="0" dirty="0">
                <a:effectLst/>
                <a:latin typeface="Söhne"/>
              </a:rPr>
              <a:t> </a:t>
            </a:r>
            <a:r>
              <a:rPr lang="fr-FR" sz="1600" b="0" i="0" dirty="0" err="1">
                <a:effectLst/>
                <a:latin typeface="Söhne"/>
              </a:rPr>
              <a:t>with</a:t>
            </a:r>
            <a:r>
              <a:rPr lang="fr-FR" sz="1600" b="0" i="0" dirty="0">
                <a:effectLst/>
                <a:latin typeface="Söhne"/>
              </a:rPr>
              <a:t> </a:t>
            </a:r>
            <a:r>
              <a:rPr lang="fr-FR" sz="1600" b="0" i="0" dirty="0" err="1">
                <a:effectLst/>
                <a:latin typeface="Söhne"/>
              </a:rPr>
              <a:t>organizational</a:t>
            </a:r>
            <a:r>
              <a:rPr lang="fr-FR" sz="1600" b="0" i="0" dirty="0">
                <a:effectLst/>
                <a:latin typeface="Söhne"/>
              </a:rPr>
              <a:t> goals.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5351B5-66F7-D016-ADC0-1C8758393ABA}"/>
              </a:ext>
            </a:extLst>
          </p:cNvPr>
          <p:cNvSpPr txBox="1"/>
          <p:nvPr/>
        </p:nvSpPr>
        <p:spPr>
          <a:xfrm>
            <a:off x="7720717" y="2146432"/>
            <a:ext cx="442495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Physically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placed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in-country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hosting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institution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Staffed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local staff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plus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supported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by local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host institution, consultants, UNDP and ITU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Operational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for 2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plans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ensure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future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sustainability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Overseen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by a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local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project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leader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coordination &amp;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project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management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globally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 ITU and UNDP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92B9C3B-D53B-2975-E212-C61B0030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82682"/>
            <a:ext cx="5160397" cy="12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3FA32025-C4C4-99B4-4460-445C37B5AC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" y="5643249"/>
            <a:ext cx="962906" cy="1136787"/>
          </a:xfrm>
          <a:prstGeom prst="rect">
            <a:avLst/>
          </a:prstGeom>
        </p:spPr>
      </p:pic>
      <p:pic>
        <p:nvPicPr>
          <p:cNvPr id="16" name="Image 15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972C2036-1223-6177-73BB-68E4B92CF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469" y="5582682"/>
            <a:ext cx="2671638" cy="1275318"/>
          </a:xfrm>
          <a:prstGeom prst="rect">
            <a:avLst/>
          </a:prstGeom>
        </p:spPr>
      </p:pic>
      <p:pic>
        <p:nvPicPr>
          <p:cNvPr id="17" name="Image 16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2A06ECFB-CBFD-367D-CFD1-FC164480DA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771" y="5751261"/>
            <a:ext cx="548739" cy="746737"/>
          </a:xfrm>
          <a:prstGeom prst="rect">
            <a:avLst/>
          </a:prstGeom>
        </p:spPr>
      </p:pic>
      <p:pic>
        <p:nvPicPr>
          <p:cNvPr id="18" name="Image 17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717949DD-069B-A393-E162-AD05225FF6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679" y="5743381"/>
            <a:ext cx="548739" cy="746737"/>
          </a:xfrm>
          <a:prstGeom prst="rect">
            <a:avLst/>
          </a:prstGeom>
        </p:spPr>
      </p:pic>
      <p:pic>
        <p:nvPicPr>
          <p:cNvPr id="19" name="Image 18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F82CB0DC-CE81-641F-C1EC-D1612B5791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241" y="5729898"/>
            <a:ext cx="548739" cy="746737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6D7A0B6-876B-2B9B-6233-1EF4EE75C504}"/>
              </a:ext>
            </a:extLst>
          </p:cNvPr>
          <p:cNvCxnSpPr>
            <a:cxnSpLocks/>
          </p:cNvCxnSpPr>
          <p:nvPr/>
        </p:nvCxnSpPr>
        <p:spPr>
          <a:xfrm>
            <a:off x="3713583" y="6571363"/>
            <a:ext cx="3649325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03CDFBDE-2C37-7BED-8A6E-9B0AD51CAA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109" y="256315"/>
            <a:ext cx="2642704" cy="2610932"/>
          </a:xfrm>
          <a:prstGeom prst="rect">
            <a:avLst/>
          </a:prstGeom>
        </p:spPr>
      </p:pic>
      <p:pic>
        <p:nvPicPr>
          <p:cNvPr id="8" name="Image 7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45797DF6-3FB8-9831-7E74-E7362D1CD6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131" y="1135391"/>
            <a:ext cx="626660" cy="852778"/>
          </a:xfrm>
          <a:prstGeom prst="rect">
            <a:avLst/>
          </a:prstGeom>
        </p:spPr>
      </p:pic>
      <p:pic>
        <p:nvPicPr>
          <p:cNvPr id="6" name="Image 5" descr="Une image contenant motif, point, mots croisés, monochrome&#10;&#10;Le contenu généré par l’IA peut être incorrect.">
            <a:extLst>
              <a:ext uri="{FF2B5EF4-FFF2-40B4-BE49-F238E27FC236}">
                <a16:creationId xmlns:a16="http://schemas.microsoft.com/office/drawing/2014/main" id="{E83E997D-9454-1AE0-8536-883647818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1865" y="3998773"/>
            <a:ext cx="1208408" cy="1223704"/>
          </a:xfrm>
          <a:prstGeom prst="rect">
            <a:avLst/>
          </a:prstGeom>
        </p:spPr>
      </p:pic>
      <p:pic>
        <p:nvPicPr>
          <p:cNvPr id="11" name="Image 10" descr="Une image contenant texte, Police, blanc&#10;&#10;Le contenu généré par l’IA peut être incorrect.">
            <a:extLst>
              <a:ext uri="{FF2B5EF4-FFF2-40B4-BE49-F238E27FC236}">
                <a16:creationId xmlns:a16="http://schemas.microsoft.com/office/drawing/2014/main" id="{20DAF487-C53A-D29C-45C4-780B6F3D75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12" y="3932802"/>
            <a:ext cx="3626693" cy="13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89864-36ED-DCD5-CDFC-F6858541D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F2AE8A0-5F72-8A2C-6E2A-CCBE1D2E9B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2897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0B8AFAB-CCD6-CC87-5AD3-90D8FC775786}"/>
              </a:ext>
            </a:extLst>
          </p:cNvPr>
          <p:cNvSpPr/>
          <p:nvPr/>
        </p:nvSpPr>
        <p:spPr>
          <a:xfrm>
            <a:off x="3927323" y="4111171"/>
            <a:ext cx="294822" cy="2941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941A0D-4844-E524-C9BC-ACB948C4E557}"/>
              </a:ext>
            </a:extLst>
          </p:cNvPr>
          <p:cNvSpPr txBox="1"/>
          <p:nvPr/>
        </p:nvSpPr>
        <p:spPr>
          <a:xfrm>
            <a:off x="4934392" y="5918532"/>
            <a:ext cx="543509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Africa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Europe: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Ivory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Coast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Niger (1), Nigeria (1), Kenya (1), Malawi (1), Ghana (4), Bhutan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Somalia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Gambia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Zambia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Botswana (1), Rwanda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Egypt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Kazakhstan (1), Moldova (1)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Asia and Pacific: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India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(2), Bangladesh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Nepal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Cambodia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(1),</a:t>
            </a:r>
            <a:r>
              <a:rPr kumimoji="0" lang="fr-FR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Samoa (1)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Americas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Trinidad and Tobago (1)</a:t>
            </a:r>
          </a:p>
        </p:txBody>
      </p:sp>
      <p:pic>
        <p:nvPicPr>
          <p:cNvPr id="2" name="Image 1" descr="Une image contenant motif, point&#10;&#10;Description générée automatiquement">
            <a:extLst>
              <a:ext uri="{FF2B5EF4-FFF2-40B4-BE49-F238E27FC236}">
                <a16:creationId xmlns:a16="http://schemas.microsoft.com/office/drawing/2014/main" id="{92A94B2B-968C-87B6-9EE1-720545AC8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71" y="2755900"/>
            <a:ext cx="1295400" cy="13462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1ADE3E-1A51-35DE-961C-23AB56FFEA02}"/>
              </a:ext>
            </a:extLst>
          </p:cNvPr>
          <p:cNvSpPr txBox="1"/>
          <p:nvPr/>
        </p:nvSpPr>
        <p:spPr>
          <a:xfrm>
            <a:off x="0" y="661381"/>
            <a:ext cx="238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applications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21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7B713F-1496-D6A9-B522-D7FC0711834F}"/>
              </a:ext>
            </a:extLst>
          </p:cNvPr>
          <p:cNvSpPr txBox="1"/>
          <p:nvPr/>
        </p:nvSpPr>
        <p:spPr>
          <a:xfrm>
            <a:off x="3617407" y="1248758"/>
            <a:ext cx="2692898" cy="1252459"/>
          </a:xfrm>
          <a:prstGeom prst="rect">
            <a:avLst/>
          </a:prstGeom>
          <a:solidFill>
            <a:srgbClr val="FEFE3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countries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impact: &gt;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2.2 B ppl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≤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28%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world population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DC4D66A-1573-8436-D6FF-06C016281D44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222145" y="2501217"/>
            <a:ext cx="741711" cy="160995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CAEA330-BFDB-8004-B629-A07DB785C1AE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4963856" y="2501217"/>
            <a:ext cx="1436944" cy="149802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1864A67-68D3-FCCC-D967-168EAFB2E449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4963856" y="2501217"/>
            <a:ext cx="2056674" cy="116585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024BC23-69A0-7EB3-AAB3-0DE0DE330EAC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4963856" y="2501217"/>
            <a:ext cx="3064777" cy="39908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C94E7E6-D780-FAA9-E7AD-94BC02DD8855}"/>
              </a:ext>
            </a:extLst>
          </p:cNvPr>
          <p:cNvCxnSpPr>
            <a:cxnSpLocks/>
          </p:cNvCxnSpPr>
          <p:nvPr/>
        </p:nvCxnSpPr>
        <p:spPr>
          <a:xfrm flipH="1" flipV="1">
            <a:off x="4963856" y="2501217"/>
            <a:ext cx="3848548" cy="139754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1C6DBA1-8FC7-FC27-3DB4-15898BB744DC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4963856" y="2501217"/>
            <a:ext cx="904381" cy="190415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A20F-AB19-7403-D682-E6D8D532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43906FF-1363-FF74-2678-A4B434ABC31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56850" cy="6858000"/>
          </a:xfrm>
        </p:spPr>
      </p:pic>
      <p:pic>
        <p:nvPicPr>
          <p:cNvPr id="8" name="Image 7" descr="Une image contenant diagramme, texte, ligne, capture d’écran&#10;&#10;Description générée automatiquement">
            <a:extLst>
              <a:ext uri="{FF2B5EF4-FFF2-40B4-BE49-F238E27FC236}">
                <a16:creationId xmlns:a16="http://schemas.microsoft.com/office/drawing/2014/main" id="{9F520F21-5499-83EF-D3AC-7B3A6D39F2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0728" y="3598199"/>
            <a:ext cx="2872510" cy="27148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341B3A-E803-42A2-790E-6FD8DE58C432}"/>
              </a:ext>
            </a:extLst>
          </p:cNvPr>
          <p:cNvSpPr/>
          <p:nvPr/>
        </p:nvSpPr>
        <p:spPr>
          <a:xfrm rot="16200000">
            <a:off x="-2620818" y="2620817"/>
            <a:ext cx="6857999" cy="1616364"/>
          </a:xfrm>
          <a:prstGeom prst="rect">
            <a:avLst/>
          </a:prstGeom>
          <a:solidFill>
            <a:srgbClr val="DF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Country </a:t>
            </a:r>
            <a:r>
              <a:rPr kumimoji="0" lang="fr-FR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Analysis</a:t>
            </a:r>
            <a:r>
              <a:rPr kumimoji="0" lang="fr-F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fr-FR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Selection</a:t>
            </a:r>
            <a:r>
              <a:rPr kumimoji="0" lang="fr-F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fr-FR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BCG Matrix</a:t>
            </a:r>
            <a:r>
              <a:rPr kumimoji="0" lang="fr-F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81B4FB-79E7-0957-2F41-95E2ADA20356}"/>
              </a:ext>
            </a:extLst>
          </p:cNvPr>
          <p:cNvSpPr/>
          <p:nvPr/>
        </p:nvSpPr>
        <p:spPr>
          <a:xfrm>
            <a:off x="7768047" y="333955"/>
            <a:ext cx="4001392" cy="30950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  <a:alpha val="28189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246658-AA55-A38F-7548-F4C94C4FED70}"/>
              </a:ext>
            </a:extLst>
          </p:cNvPr>
          <p:cNvCxnSpPr/>
          <p:nvPr/>
        </p:nvCxnSpPr>
        <p:spPr>
          <a:xfrm>
            <a:off x="7768046" y="333955"/>
            <a:ext cx="0" cy="6058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950A460-9E33-9CA5-7E2A-D588D5E5C9BE}"/>
              </a:ext>
            </a:extLst>
          </p:cNvPr>
          <p:cNvCxnSpPr>
            <a:cxnSpLocks/>
          </p:cNvCxnSpPr>
          <p:nvPr/>
        </p:nvCxnSpPr>
        <p:spPr>
          <a:xfrm>
            <a:off x="3884023" y="3429000"/>
            <a:ext cx="7332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36BD27-52E0-F51B-0CC8-22A0C27B2D15}"/>
              </a:ext>
            </a:extLst>
          </p:cNvPr>
          <p:cNvSpPr/>
          <p:nvPr/>
        </p:nvSpPr>
        <p:spPr>
          <a:xfrm>
            <a:off x="7141029" y="465909"/>
            <a:ext cx="3836445" cy="338763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73CD14-02DA-C820-DAEF-F769B9A71609}"/>
              </a:ext>
            </a:extLst>
          </p:cNvPr>
          <p:cNvSpPr txBox="1"/>
          <p:nvPr/>
        </p:nvSpPr>
        <p:spPr>
          <a:xfrm>
            <a:off x="5552898" y="205828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 w="0"/>
                <a:solidFill>
                  <a:srgbClr val="009C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sweet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009C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spot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5FD1597-5581-B31A-9B05-9BA34C40CC9A}"/>
              </a:ext>
            </a:extLst>
          </p:cNvPr>
          <p:cNvCxnSpPr>
            <a:cxnSpLocks/>
          </p:cNvCxnSpPr>
          <p:nvPr/>
        </p:nvCxnSpPr>
        <p:spPr>
          <a:xfrm flipH="1" flipV="1">
            <a:off x="6760119" y="2427613"/>
            <a:ext cx="842130" cy="268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D8C75F6-AA10-A205-48E6-05128C578058}"/>
              </a:ext>
            </a:extLst>
          </p:cNvPr>
          <p:cNvCxnSpPr>
            <a:cxnSpLocks/>
          </p:cNvCxnSpPr>
          <p:nvPr/>
        </p:nvCxnSpPr>
        <p:spPr>
          <a:xfrm flipH="1">
            <a:off x="5649686" y="2427613"/>
            <a:ext cx="11104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94498F8-8FC2-AC1F-402C-3335D804D84B}"/>
              </a:ext>
            </a:extLst>
          </p:cNvPr>
          <p:cNvSpPr txBox="1"/>
          <p:nvPr/>
        </p:nvSpPr>
        <p:spPr>
          <a:xfrm rot="16200000">
            <a:off x="11116279" y="617782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F4F304F-15F6-3339-26FD-F40C92AA50A1}"/>
              </a:ext>
            </a:extLst>
          </p:cNvPr>
          <p:cNvSpPr txBox="1"/>
          <p:nvPr/>
        </p:nvSpPr>
        <p:spPr>
          <a:xfrm>
            <a:off x="4601571" y="262226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phase 1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F1D9CAF-706F-52BD-3836-17B59AA34E08}"/>
              </a:ext>
            </a:extLst>
          </p:cNvPr>
          <p:cNvCxnSpPr>
            <a:cxnSpLocks/>
          </p:cNvCxnSpPr>
          <p:nvPr/>
        </p:nvCxnSpPr>
        <p:spPr>
          <a:xfrm flipH="1" flipV="1">
            <a:off x="6294300" y="2991595"/>
            <a:ext cx="842130" cy="268207"/>
          </a:xfrm>
          <a:prstGeom prst="lin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5057347-3068-CA48-1E03-676A54D631B4}"/>
              </a:ext>
            </a:extLst>
          </p:cNvPr>
          <p:cNvCxnSpPr>
            <a:cxnSpLocks/>
          </p:cNvCxnSpPr>
          <p:nvPr/>
        </p:nvCxnSpPr>
        <p:spPr>
          <a:xfrm flipH="1">
            <a:off x="5183867" y="2991595"/>
            <a:ext cx="1110433" cy="0"/>
          </a:xfrm>
          <a:prstGeom prst="lin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D20E9D5-75CB-B241-688F-8872C1D3ECF6}"/>
              </a:ext>
            </a:extLst>
          </p:cNvPr>
          <p:cNvSpPr/>
          <p:nvPr/>
        </p:nvSpPr>
        <p:spPr>
          <a:xfrm>
            <a:off x="5552898" y="3923176"/>
            <a:ext cx="2458955" cy="238634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B15E35F-73D8-0732-497A-0347283DDEDE}"/>
              </a:ext>
            </a:extLst>
          </p:cNvPr>
          <p:cNvSpPr txBox="1"/>
          <p:nvPr/>
        </p:nvSpPr>
        <p:spPr>
          <a:xfrm>
            <a:off x="4353045" y="338464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phase 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BCB9BCA-CFA5-0E2A-8EF8-CE488BE5A02F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6067549" y="3753978"/>
            <a:ext cx="714827" cy="169198"/>
          </a:xfrm>
          <a:prstGeom prst="lin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4C0C3B5-4E2B-AC61-4307-1B67905F0DFA}"/>
              </a:ext>
            </a:extLst>
          </p:cNvPr>
          <p:cNvCxnSpPr>
            <a:cxnSpLocks/>
          </p:cNvCxnSpPr>
          <p:nvPr/>
        </p:nvCxnSpPr>
        <p:spPr>
          <a:xfrm flipH="1">
            <a:off x="4957116" y="3753978"/>
            <a:ext cx="1110433" cy="0"/>
          </a:xfrm>
          <a:prstGeom prst="lin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5BA2CDBE-712A-73E7-1F4C-B257FA04AF70}"/>
              </a:ext>
            </a:extLst>
          </p:cNvPr>
          <p:cNvSpPr txBox="1"/>
          <p:nvPr/>
        </p:nvSpPr>
        <p:spPr>
          <a:xfrm>
            <a:off x="1616364" y="6346302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Leave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no one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behind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118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/>
      <p:bldP spid="22" grpId="0"/>
      <p:bldP spid="24" grpId="0"/>
      <p:bldP spid="27" grpId="0" animBg="1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Bleu électrique, Azure, Bleu Majorelle, Bleu cobalt&#10;&#10;Description générée automatiquement">
            <a:extLst>
              <a:ext uri="{FF2B5EF4-FFF2-40B4-BE49-F238E27FC236}">
                <a16:creationId xmlns:a16="http://schemas.microsoft.com/office/drawing/2014/main" id="{B592EBB5-8441-7D28-7D1F-A20503B4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468" y="5582682"/>
            <a:ext cx="7206531" cy="127531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6C86D5-A6DA-CC6F-1F55-FC4DFDD4E1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30030" y="933256"/>
            <a:ext cx="4866254" cy="4842135"/>
          </a:xfrm>
        </p:spPr>
        <p:txBody>
          <a:bodyPr/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fr-FR" sz="2400" b="1" dirty="0"/>
              <a:t>2 pilot </a:t>
            </a:r>
            <a:r>
              <a:rPr lang="fr-FR" sz="2400" b="1" dirty="0" err="1"/>
              <a:t>OSPOs</a:t>
            </a:r>
            <a:endParaRPr lang="fr-FR" sz="2400" b="1" dirty="0"/>
          </a:p>
          <a:p>
            <a:pPr marL="1291590" lvl="1" indent="-457200"/>
            <a:r>
              <a:rPr lang="fr-FR" sz="2000" dirty="0"/>
              <a:t>Trinidad &amp; Tobago</a:t>
            </a:r>
          </a:p>
          <a:p>
            <a:pPr marL="1291590" lvl="1" indent="-457200"/>
            <a:r>
              <a:rPr lang="fr-FR" sz="2000" dirty="0"/>
              <a:t>Kenya</a:t>
            </a:r>
          </a:p>
          <a:p>
            <a:pPr marL="1291590" lvl="1" indent="-457200"/>
            <a:endParaRPr lang="fr-FR" sz="2000" dirty="0"/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fr-FR" sz="2400" b="1" dirty="0" err="1"/>
              <a:t>Affiliate</a:t>
            </a:r>
            <a:r>
              <a:rPr lang="fr-FR" sz="2400" b="1" dirty="0"/>
              <a:t> </a:t>
            </a:r>
            <a:r>
              <a:rPr lang="fr-FR" sz="2400" b="1" dirty="0" err="1"/>
              <a:t>OSPOs</a:t>
            </a:r>
            <a:r>
              <a:rPr lang="fr-FR" sz="2400" b="1" dirty="0"/>
              <a:t> </a:t>
            </a:r>
            <a:r>
              <a:rPr lang="fr-FR" sz="2400" dirty="0"/>
              <a:t>(as of 01/25)</a:t>
            </a:r>
          </a:p>
          <a:p>
            <a:pPr marL="1291590" lvl="1" indent="-457200"/>
            <a:r>
              <a:rPr lang="fr-FR" sz="2000" dirty="0" err="1"/>
              <a:t>Cambodia</a:t>
            </a:r>
            <a:endParaRPr lang="fr-FR" sz="2000" dirty="0"/>
          </a:p>
          <a:p>
            <a:pPr marL="1291590" lvl="1" indent="-457200"/>
            <a:r>
              <a:rPr lang="fr-FR" sz="2000" dirty="0"/>
              <a:t>Kazakhstan</a:t>
            </a:r>
          </a:p>
          <a:p>
            <a:pPr marL="1291590" lvl="1" indent="-457200"/>
            <a:r>
              <a:rPr lang="fr-FR" sz="2000" dirty="0"/>
              <a:t>Malawi</a:t>
            </a:r>
          </a:p>
          <a:p>
            <a:pPr marL="1291590" lvl="1" indent="-457200"/>
            <a:r>
              <a:rPr lang="fr-FR" sz="2000" dirty="0"/>
              <a:t>Ghana</a:t>
            </a:r>
          </a:p>
          <a:p>
            <a:pPr marL="1291590" lvl="1" indent="-457200"/>
            <a:r>
              <a:rPr lang="fr-FR" sz="2000" dirty="0" err="1"/>
              <a:t>Nepal</a:t>
            </a:r>
            <a:endParaRPr lang="fr-FR" sz="2000" dirty="0"/>
          </a:p>
          <a:p>
            <a:pPr marL="1291590" lvl="1" indent="-457200"/>
            <a:endParaRPr lang="fr-FR" sz="2000" dirty="0"/>
          </a:p>
          <a:p>
            <a:pPr marL="1291590" lvl="1" indent="-457200"/>
            <a:endParaRPr lang="fr-FR" sz="2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6A82C9-0E8D-FF25-F622-4653684C3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9862" y="313371"/>
            <a:ext cx="4715630" cy="308803"/>
          </a:xfrm>
        </p:spPr>
        <p:txBody>
          <a:bodyPr/>
          <a:lstStyle/>
          <a:p>
            <a:r>
              <a:rPr lang="fr-FR" dirty="0"/>
              <a:t>Country </a:t>
            </a:r>
            <a:r>
              <a:rPr lang="fr-FR" dirty="0" err="1"/>
              <a:t>Selection</a:t>
            </a:r>
            <a:r>
              <a:rPr lang="fr-FR" dirty="0"/>
              <a:t> Process </a:t>
            </a:r>
            <a:r>
              <a:rPr lang="fr-FR" dirty="0" err="1"/>
              <a:t>Outcome</a:t>
            </a:r>
            <a:endParaRPr lang="fr-FR" dirty="0"/>
          </a:p>
        </p:txBody>
      </p:sp>
      <p:pic>
        <p:nvPicPr>
          <p:cNvPr id="1026" name="Picture 2" descr="Kenya — Wikipédia">
            <a:extLst>
              <a:ext uri="{FF2B5EF4-FFF2-40B4-BE49-F238E27FC236}">
                <a16:creationId xmlns:a16="http://schemas.microsoft.com/office/drawing/2014/main" id="{D27B5CAD-B43B-979F-D8C6-828ED8EAC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0286" y="1288614"/>
            <a:ext cx="2208034" cy="22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nité-et-Tobago — Wikipédia">
            <a:extLst>
              <a:ext uri="{FF2B5EF4-FFF2-40B4-BE49-F238E27FC236}">
                <a16:creationId xmlns:a16="http://schemas.microsoft.com/office/drawing/2014/main" id="{5CD5536B-BBFD-2AE4-627A-185D2D91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0286" y="3703707"/>
            <a:ext cx="2208034" cy="22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670635-381C-4363-3E60-E7FB85045F1B}"/>
              </a:ext>
            </a:extLst>
          </p:cNvPr>
          <p:cNvSpPr/>
          <p:nvPr/>
        </p:nvSpPr>
        <p:spPr>
          <a:xfrm>
            <a:off x="0" y="-5919"/>
            <a:ext cx="4534894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15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xt2 W1G" panose="020B0503020202020204" pitchFamily="34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E217CF-296C-A9FE-EEFC-6C03C040A9E0}"/>
              </a:ext>
            </a:extLst>
          </p:cNvPr>
          <p:cNvSpPr txBox="1"/>
          <p:nvPr/>
        </p:nvSpPr>
        <p:spPr>
          <a:xfrm>
            <a:off x="63611" y="2140513"/>
            <a:ext cx="442495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Physically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placed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in-country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hosting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institution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Staffed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local staff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plus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supported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by local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host institution, consultants, UNDP and ITU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Operational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for 2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plans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ensure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future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sustainability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Overseen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by a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local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project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leader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coordination &amp;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project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management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globally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 ITU and UNDP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50F46D-2CDD-4F9F-C522-D45698C7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82682"/>
            <a:ext cx="5160397" cy="12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1B91AAB5-0F2E-F073-5203-DB30FAAFB1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771" y="5751261"/>
            <a:ext cx="548739" cy="746737"/>
          </a:xfrm>
          <a:prstGeom prst="rect">
            <a:avLst/>
          </a:prstGeom>
        </p:spPr>
      </p:pic>
      <p:pic>
        <p:nvPicPr>
          <p:cNvPr id="10" name="Image 9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7FEEEC86-22BA-73BB-3197-1DF0B466B3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679" y="5743381"/>
            <a:ext cx="548739" cy="746737"/>
          </a:xfrm>
          <a:prstGeom prst="rect">
            <a:avLst/>
          </a:prstGeom>
        </p:spPr>
      </p:pic>
      <p:pic>
        <p:nvPicPr>
          <p:cNvPr id="11" name="Image 10" descr="Une image contenant symbole, logo, Bleu électrique, Emblème&#10;&#10;Description générée automatiquement">
            <a:extLst>
              <a:ext uri="{FF2B5EF4-FFF2-40B4-BE49-F238E27FC236}">
                <a16:creationId xmlns:a16="http://schemas.microsoft.com/office/drawing/2014/main" id="{241265AE-03F5-9CE4-5A7C-CCB4D5CB4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004FA1"/>
              </a:clrFrom>
              <a:clrTo>
                <a:srgbClr val="004F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241" y="5729898"/>
            <a:ext cx="548739" cy="746737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59681ED-52C7-56EF-7237-66839EC91A74}"/>
              </a:ext>
            </a:extLst>
          </p:cNvPr>
          <p:cNvCxnSpPr>
            <a:cxnSpLocks/>
          </p:cNvCxnSpPr>
          <p:nvPr/>
        </p:nvCxnSpPr>
        <p:spPr>
          <a:xfrm>
            <a:off x="3713583" y="6571363"/>
            <a:ext cx="3649325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2213C730-1DA4-CC10-CA43-7406793101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003" y="250396"/>
            <a:ext cx="2642704" cy="26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996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ITU Template">
      <a:dk1>
        <a:sysClr val="windowText" lastClr="000000"/>
      </a:dk1>
      <a:lt1>
        <a:sysClr val="window" lastClr="FFFFFF"/>
      </a:lt1>
      <a:dk2>
        <a:srgbClr val="3A3838"/>
      </a:dk2>
      <a:lt2>
        <a:srgbClr val="F5FAFC"/>
      </a:lt2>
      <a:accent1>
        <a:srgbClr val="009CD6"/>
      </a:accent1>
      <a:accent2>
        <a:srgbClr val="757070"/>
      </a:accent2>
      <a:accent3>
        <a:srgbClr val="A5A5A5"/>
      </a:accent3>
      <a:accent4>
        <a:srgbClr val="595959"/>
      </a:accent4>
      <a:accent5>
        <a:srgbClr val="0083B3"/>
      </a:accent5>
      <a:accent6>
        <a:srgbClr val="E5F5FB"/>
      </a:accent6>
      <a:hlink>
        <a:srgbClr val="0083B3"/>
      </a:hlink>
      <a:folHlink>
        <a:srgbClr val="757070"/>
      </a:folHlink>
    </a:clrScheme>
    <a:fontScheme name="ITU Powerpoint Tempo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U_Powerpoint_template_Avenir_2023_04.potx" id="{11240953-A310-4EF9-B60A-8D69BC2E5D05}" vid="{1C1C3E7C-7A5E-41B0-9F99-2DE2874A99B7}"/>
    </a:ext>
  </a:extLst>
</a:theme>
</file>

<file path=ppt/theme/theme10.xml><?xml version="1.0" encoding="utf-8"?>
<a:theme xmlns:a="http://schemas.openxmlformats.org/drawingml/2006/main" name="2_GovStack">
  <a:themeElements>
    <a:clrScheme name="GovStack_V01">
      <a:dk1>
        <a:sysClr val="windowText" lastClr="000000"/>
      </a:dk1>
      <a:lt1>
        <a:sysClr val="window" lastClr="FFFFFF"/>
      </a:lt1>
      <a:dk2>
        <a:srgbClr val="0A0050"/>
      </a:dk2>
      <a:lt2>
        <a:srgbClr val="FFFFFF"/>
      </a:lt2>
      <a:accent1>
        <a:srgbClr val="0A0050"/>
      </a:accent1>
      <a:accent2>
        <a:srgbClr val="2BC582"/>
      </a:accent2>
      <a:accent3>
        <a:srgbClr val="0539E3"/>
      </a:accent3>
      <a:accent4>
        <a:srgbClr val="FEC800"/>
      </a:accent4>
      <a:accent5>
        <a:srgbClr val="FF4042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k for USAID" id="{75E0391D-A636-3547-AA8E-7DC7A84875B0}" vid="{16FF1E53-12C8-8248-8165-09C06D4285CC}"/>
    </a:ext>
  </a:extLst>
</a:theme>
</file>

<file path=ppt/theme/theme11.xml><?xml version="1.0" encoding="utf-8"?>
<a:theme xmlns:a="http://schemas.openxmlformats.org/drawingml/2006/main" name="3_GovStack">
  <a:themeElements>
    <a:clrScheme name="GovStack_V01">
      <a:dk1>
        <a:sysClr val="windowText" lastClr="000000"/>
      </a:dk1>
      <a:lt1>
        <a:sysClr val="window" lastClr="FFFFFF"/>
      </a:lt1>
      <a:dk2>
        <a:srgbClr val="0A0050"/>
      </a:dk2>
      <a:lt2>
        <a:srgbClr val="FFFFFF"/>
      </a:lt2>
      <a:accent1>
        <a:srgbClr val="0A0050"/>
      </a:accent1>
      <a:accent2>
        <a:srgbClr val="2BC582"/>
      </a:accent2>
      <a:accent3>
        <a:srgbClr val="0539E3"/>
      </a:accent3>
      <a:accent4>
        <a:srgbClr val="FEC800"/>
      </a:accent4>
      <a:accent5>
        <a:srgbClr val="FF4042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ovStack_PPT_V07" id="{77E43CB3-4798-491E-AE5D-39A36F7139B4}" vid="{6788205E-1F02-42DC-A5BC-4008FFAA95DE}"/>
    </a:ext>
  </a:extLst>
</a:theme>
</file>

<file path=ppt/theme/theme12.xml><?xml version="1.0" encoding="utf-8"?>
<a:theme xmlns:a="http://schemas.openxmlformats.org/drawingml/2006/main" name="4_GovStack">
  <a:themeElements>
    <a:clrScheme name="GovStack_V01">
      <a:dk1>
        <a:sysClr val="windowText" lastClr="000000"/>
      </a:dk1>
      <a:lt1>
        <a:sysClr val="window" lastClr="FFFFFF"/>
      </a:lt1>
      <a:dk2>
        <a:srgbClr val="0A0050"/>
      </a:dk2>
      <a:lt2>
        <a:srgbClr val="FFFFFF"/>
      </a:lt2>
      <a:accent1>
        <a:srgbClr val="0A0050"/>
      </a:accent1>
      <a:accent2>
        <a:srgbClr val="2BC582"/>
      </a:accent2>
      <a:accent3>
        <a:srgbClr val="0539E3"/>
      </a:accent3>
      <a:accent4>
        <a:srgbClr val="FEC800"/>
      </a:accent4>
      <a:accent5>
        <a:srgbClr val="FF4042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k for USAID" id="{75E0391D-A636-3547-AA8E-7DC7A84875B0}" vid="{16FF1E53-12C8-8248-8165-09C06D4285CC}"/>
    </a:ext>
  </a:extLst>
</a:theme>
</file>

<file path=ppt/theme/theme1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ITU Theme - Page Numbers">
  <a:themeElements>
    <a:clrScheme name="ITU Template">
      <a:dk1>
        <a:sysClr val="windowText" lastClr="000000"/>
      </a:dk1>
      <a:lt1>
        <a:sysClr val="window" lastClr="FFFFFF"/>
      </a:lt1>
      <a:dk2>
        <a:srgbClr val="3A3838"/>
      </a:dk2>
      <a:lt2>
        <a:srgbClr val="F5FAFC"/>
      </a:lt2>
      <a:accent1>
        <a:srgbClr val="009CD6"/>
      </a:accent1>
      <a:accent2>
        <a:srgbClr val="757070"/>
      </a:accent2>
      <a:accent3>
        <a:srgbClr val="A5A5A5"/>
      </a:accent3>
      <a:accent4>
        <a:srgbClr val="595959"/>
      </a:accent4>
      <a:accent5>
        <a:srgbClr val="0083B3"/>
      </a:accent5>
      <a:accent6>
        <a:srgbClr val="E5F5FB"/>
      </a:accent6>
      <a:hlink>
        <a:srgbClr val="0083B3"/>
      </a:hlink>
      <a:folHlink>
        <a:srgbClr val="757070"/>
      </a:folHlink>
    </a:clrScheme>
    <a:fontScheme name="ITU Powerpoint Tempo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U_Powerpoint_template_Avenir_2023_04.potx" id="{11240953-A310-4EF9-B60A-8D69BC2E5D05}" vid="{CEE205A9-4133-437F-AA57-3F8B18D92909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AI for Good Summit">
      <a:dk1>
        <a:srgbClr val="000000"/>
      </a:dk1>
      <a:lt1>
        <a:srgbClr val="FFFFFF"/>
      </a:lt1>
      <a:dk2>
        <a:srgbClr val="101011"/>
      </a:dk2>
      <a:lt2>
        <a:srgbClr val="FFFFFF"/>
      </a:lt2>
      <a:accent1>
        <a:srgbClr val="1698D7"/>
      </a:accent1>
      <a:accent2>
        <a:srgbClr val="F9CC0A"/>
      </a:accent2>
      <a:accent3>
        <a:srgbClr val="1698D7"/>
      </a:accent3>
      <a:accent4>
        <a:srgbClr val="FFFFFF"/>
      </a:accent4>
      <a:accent5>
        <a:srgbClr val="5B9BD5"/>
      </a:accent5>
      <a:accent6>
        <a:srgbClr val="F9CC0A"/>
      </a:accent6>
      <a:hlink>
        <a:srgbClr val="F9CC0A"/>
      </a:hlink>
      <a:folHlink>
        <a:srgbClr val="F1C60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sh">
  <a:themeElements>
    <a:clrScheme name="SevenBox's Tone White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A06C55"/>
      </a:accent1>
      <a:accent2>
        <a:srgbClr val="B68268"/>
      </a:accent2>
      <a:accent3>
        <a:srgbClr val="DB9D84"/>
      </a:accent3>
      <a:accent4>
        <a:srgbClr val="F3AF98"/>
      </a:accent4>
      <a:accent5>
        <a:srgbClr val="EFBBB8"/>
      </a:accent5>
      <a:accent6>
        <a:srgbClr val="E59E9C"/>
      </a:accent6>
      <a:hlink>
        <a:srgbClr val="5B9BD5"/>
      </a:hlink>
      <a:folHlink>
        <a:srgbClr val="70AD47"/>
      </a:folHlink>
    </a:clrScheme>
    <a:fontScheme name="Montserrat ExtraBold - Open Sans">
      <a:majorFont>
        <a:latin typeface="Montserrat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TU Theme - Page Numbers">
  <a:themeElements>
    <a:clrScheme name="ITU Template">
      <a:dk1>
        <a:sysClr val="windowText" lastClr="000000"/>
      </a:dk1>
      <a:lt1>
        <a:sysClr val="window" lastClr="FFFFFF"/>
      </a:lt1>
      <a:dk2>
        <a:srgbClr val="3A3838"/>
      </a:dk2>
      <a:lt2>
        <a:srgbClr val="F5FAFC"/>
      </a:lt2>
      <a:accent1>
        <a:srgbClr val="009CD6"/>
      </a:accent1>
      <a:accent2>
        <a:srgbClr val="757070"/>
      </a:accent2>
      <a:accent3>
        <a:srgbClr val="A5A5A5"/>
      </a:accent3>
      <a:accent4>
        <a:srgbClr val="595959"/>
      </a:accent4>
      <a:accent5>
        <a:srgbClr val="0083B3"/>
      </a:accent5>
      <a:accent6>
        <a:srgbClr val="E5F5FB"/>
      </a:accent6>
      <a:hlink>
        <a:srgbClr val="0083B3"/>
      </a:hlink>
      <a:folHlink>
        <a:srgbClr val="757070"/>
      </a:folHlink>
    </a:clrScheme>
    <a:fontScheme name="ITU Powerpoint Tempo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U_Powerpoint_template_Avenir_2023_04.potx" id="{11240953-A310-4EF9-B60A-8D69BC2E5D05}" vid="{CEE205A9-4133-437F-AA57-3F8B18D92909}"/>
    </a:ext>
  </a:extLst>
</a:theme>
</file>

<file path=ppt/theme/theme6.xml><?xml version="1.0" encoding="utf-8"?>
<a:theme xmlns:a="http://schemas.openxmlformats.org/drawingml/2006/main" name="GovStack">
  <a:themeElements>
    <a:clrScheme name="GovStack_V01">
      <a:dk1>
        <a:sysClr val="windowText" lastClr="000000"/>
      </a:dk1>
      <a:lt1>
        <a:sysClr val="window" lastClr="FFFFFF"/>
      </a:lt1>
      <a:dk2>
        <a:srgbClr val="0A0050"/>
      </a:dk2>
      <a:lt2>
        <a:srgbClr val="FFFFFF"/>
      </a:lt2>
      <a:accent1>
        <a:srgbClr val="0A0050"/>
      </a:accent1>
      <a:accent2>
        <a:srgbClr val="2BC582"/>
      </a:accent2>
      <a:accent3>
        <a:srgbClr val="0539E3"/>
      </a:accent3>
      <a:accent4>
        <a:srgbClr val="FEC800"/>
      </a:accent4>
      <a:accent5>
        <a:srgbClr val="FF4042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k for USAID" id="{75E0391D-A636-3547-AA8E-7DC7A84875B0}" vid="{16FF1E53-12C8-8248-8165-09C06D4285CC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0FFDFE45-1FD2-0242-A769-F9E68B088529}" vid="{3DDE8F5E-8D15-2F4F-9CB3-160BE45CFF7F}"/>
    </a:ext>
  </a:extLst>
</a:theme>
</file>

<file path=ppt/theme/theme9.xml><?xml version="1.0" encoding="utf-8"?>
<a:theme xmlns:a="http://schemas.openxmlformats.org/drawingml/2006/main" name="1_GovStack">
  <a:themeElements>
    <a:clrScheme name="GovStack_V01">
      <a:dk1>
        <a:sysClr val="windowText" lastClr="000000"/>
      </a:dk1>
      <a:lt1>
        <a:sysClr val="window" lastClr="FFFFFF"/>
      </a:lt1>
      <a:dk2>
        <a:srgbClr val="0A0050"/>
      </a:dk2>
      <a:lt2>
        <a:srgbClr val="FFFFFF"/>
      </a:lt2>
      <a:accent1>
        <a:srgbClr val="0A0050"/>
      </a:accent1>
      <a:accent2>
        <a:srgbClr val="2BC582"/>
      </a:accent2>
      <a:accent3>
        <a:srgbClr val="0539E3"/>
      </a:accent3>
      <a:accent4>
        <a:srgbClr val="FEC800"/>
      </a:accent4>
      <a:accent5>
        <a:srgbClr val="FF4042"/>
      </a:accent5>
      <a:accent6>
        <a:srgbClr val="C0C0C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ck for USAID" id="{75E0391D-A636-3547-AA8E-7DC7A84875B0}" vid="{16FF1E53-12C8-8248-8165-09C06D4285C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3336D4F-CFFA-E44C-9878-27F9696E0A1A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71E44D3260374C8AB15791486AF672" ma:contentTypeVersion="6" ma:contentTypeDescription="Create a new document." ma:contentTypeScope="" ma:versionID="074693353ab7112dfe745ca4a5fb4536">
  <xsd:schema xmlns:xsd="http://www.w3.org/2001/XMLSchema" xmlns:xs="http://www.w3.org/2001/XMLSchema" xmlns:p="http://schemas.microsoft.com/office/2006/metadata/properties" xmlns:ns2="182c4cff-5844-4b4c-8c88-96909af4d9b9" xmlns:ns3="7f9586fa-bf0d-4792-98eb-48f91437d109" targetNamespace="http://schemas.microsoft.com/office/2006/metadata/properties" ma:root="true" ma:fieldsID="f51bb5f8de9ccb75261c8ffbae7c2103" ns2:_="" ns3:_="">
    <xsd:import namespace="182c4cff-5844-4b4c-8c88-96909af4d9b9"/>
    <xsd:import namespace="7f9586fa-bf0d-4792-98eb-48f91437d1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c4cff-5844-4b4c-8c88-96909af4d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586fa-bf0d-4792-98eb-48f91437d1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DAAB5B-0F69-46E6-8B85-E558255512D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2BF2DE-DE14-469B-B228-9BD476BB72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F0C160-5656-4A0E-B6B5-FBD0F52CC3B9}">
  <ds:schemaRefs>
    <ds:schemaRef ds:uri="182c4cff-5844-4b4c-8c88-96909af4d9b9"/>
    <ds:schemaRef ds:uri="7f9586fa-bf0d-4792-98eb-48f91437d1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61667</TotalTime>
  <Words>1071</Words>
  <Application>Microsoft Macintosh PowerPoint</Application>
  <PresentationFormat>Grand écran</PresentationFormat>
  <Paragraphs>177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15</vt:i4>
      </vt:variant>
    </vt:vector>
  </HeadingPairs>
  <TitlesOfParts>
    <vt:vector size="51" baseType="lpstr">
      <vt:lpstr>-apple-system</vt:lpstr>
      <vt:lpstr>Aptos</vt:lpstr>
      <vt:lpstr>Arial</vt:lpstr>
      <vt:lpstr>Avenir</vt:lpstr>
      <vt:lpstr>Avenir Next LT Pro</vt:lpstr>
      <vt:lpstr>Avenir Next LT Pro Demi</vt:lpstr>
      <vt:lpstr>Avenir Next LT Pro Demi,Bold</vt:lpstr>
      <vt:lpstr>Avenir Nxt2 W1G</vt:lpstr>
      <vt:lpstr>AvenirNext LT Pro Regular</vt:lpstr>
      <vt:lpstr>Calibri</vt:lpstr>
      <vt:lpstr>Calibri Light</vt:lpstr>
      <vt:lpstr>Helvetica Neue</vt:lpstr>
      <vt:lpstr>Helvetica Neue Light</vt:lpstr>
      <vt:lpstr>Helvetica Neue Medium</vt:lpstr>
      <vt:lpstr>inherit</vt:lpstr>
      <vt:lpstr>Jost</vt:lpstr>
      <vt:lpstr>Montserrat Bold</vt:lpstr>
      <vt:lpstr>Montserrat ExtraBold</vt:lpstr>
      <vt:lpstr>Open Sans</vt:lpstr>
      <vt:lpstr>Proxima Nova Rg</vt:lpstr>
      <vt:lpstr>Söhne</vt:lpstr>
      <vt:lpstr>Wingdings</vt:lpstr>
      <vt:lpstr>Blank</vt:lpstr>
      <vt:lpstr>9_Office Theme</vt:lpstr>
      <vt:lpstr>Ash</vt:lpstr>
      <vt:lpstr>Thème Office</vt:lpstr>
      <vt:lpstr>ITU Theme - Page Numbers</vt:lpstr>
      <vt:lpstr>GovStack</vt:lpstr>
      <vt:lpstr>Custom Design</vt:lpstr>
      <vt:lpstr>3_Office Theme</vt:lpstr>
      <vt:lpstr>1_GovStack</vt:lpstr>
      <vt:lpstr>2_GovStack</vt:lpstr>
      <vt:lpstr>3_GovStack</vt:lpstr>
      <vt:lpstr>4_GovStack</vt:lpstr>
      <vt:lpstr>1_Thème Office</vt:lpstr>
      <vt:lpstr>1_ITU Theme - Page Numbers</vt:lpstr>
      <vt:lpstr>Présentation PowerPoint</vt:lpstr>
      <vt:lpstr>In 2015, the  United Nations created  17 GOALS for 2030 to move toward peace and prosperity for people and  the planet</vt:lpstr>
      <vt:lpstr>Présentation PowerPoint</vt:lpstr>
      <vt:lpstr>Open Source  Ecosystem Enabler (#OSEE)</vt:lpstr>
      <vt:lpstr>Présentation PowerPoint</vt:lpstr>
      <vt:lpstr>Role of OSPOs in OSEE</vt:lpstr>
      <vt:lpstr>Présentation PowerPoint</vt:lpstr>
      <vt:lpstr>Présentation PowerPoint</vt:lpstr>
      <vt:lpstr>Présentation PowerPoint</vt:lpstr>
      <vt:lpstr>OSEE - Impact</vt:lpstr>
      <vt:lpstr>Deploying a UN-backed international network</vt:lpstr>
      <vt:lpstr>OSEE Initiative Phases and Milestones</vt:lpstr>
      <vt:lpstr>What’s coming up next?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Manset</dc:creator>
  <cp:lastModifiedBy>David Manset</cp:lastModifiedBy>
  <cp:revision>601</cp:revision>
  <dcterms:created xsi:type="dcterms:W3CDTF">2024-02-01T06:38:57Z</dcterms:created>
  <dcterms:modified xsi:type="dcterms:W3CDTF">2025-03-24T14:30:14Z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0x010100EE71E44D3260374C8AB15791486AF672</vt:lpwstr>
  </property>
</Properties>
</file>