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8" r:id="rId5"/>
    <p:sldId id="273" r:id="rId6"/>
    <p:sldId id="279" r:id="rId7"/>
    <p:sldId id="2147470164" r:id="rId8"/>
    <p:sldId id="2147470155" r:id="rId9"/>
    <p:sldId id="21474701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15F"/>
    <a:srgbClr val="098843"/>
    <a:srgbClr val="05B39C"/>
    <a:srgbClr val="0E2C18"/>
    <a:srgbClr val="0D88CA"/>
    <a:srgbClr val="F47B20"/>
    <a:srgbClr val="F04E43"/>
    <a:srgbClr val="02B29B"/>
    <a:srgbClr val="E6E6E6"/>
    <a:srgbClr val="009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7BC81F-A341-40E7-88CB-D52254E5D939}" v="23" dt="2025-08-05T09:41:14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09" autoAdjust="0"/>
    <p:restoredTop sz="86100" autoAdjust="0"/>
  </p:normalViewPr>
  <p:slideViewPr>
    <p:cSldViewPr snapToGrid="0">
      <p:cViewPr>
        <p:scale>
          <a:sx n="60" d="100"/>
          <a:sy n="60" d="100"/>
        </p:scale>
        <p:origin x="1024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mitayo Oyeleke" userId="527b6393-b5a3-4d7c-8859-87db9605f293" providerId="ADAL" clId="{E67BC81F-A341-40E7-88CB-D52254E5D939}"/>
    <pc:docChg chg="custSel delSld modSld delMainMaster">
      <pc:chgData name="Temitayo Oyeleke" userId="527b6393-b5a3-4d7c-8859-87db9605f293" providerId="ADAL" clId="{E67BC81F-A341-40E7-88CB-D52254E5D939}" dt="2025-08-05T09:43:50.911" v="141" actId="20577"/>
      <pc:docMkLst>
        <pc:docMk/>
      </pc:docMkLst>
      <pc:sldChg chg="del">
        <pc:chgData name="Temitayo Oyeleke" userId="527b6393-b5a3-4d7c-8859-87db9605f293" providerId="ADAL" clId="{E67BC81F-A341-40E7-88CB-D52254E5D939}" dt="2025-08-05T07:55:07.192" v="29" actId="47"/>
        <pc:sldMkLst>
          <pc:docMk/>
          <pc:sldMk cId="3365931800" sldId="263"/>
        </pc:sldMkLst>
      </pc:sldChg>
      <pc:sldChg chg="del">
        <pc:chgData name="Temitayo Oyeleke" userId="527b6393-b5a3-4d7c-8859-87db9605f293" providerId="ADAL" clId="{E67BC81F-A341-40E7-88CB-D52254E5D939}" dt="2025-08-05T07:55:05.995" v="28" actId="47"/>
        <pc:sldMkLst>
          <pc:docMk/>
          <pc:sldMk cId="2528557124" sldId="265"/>
        </pc:sldMkLst>
      </pc:sldChg>
      <pc:sldChg chg="addSp delSp modSp mod">
        <pc:chgData name="Temitayo Oyeleke" userId="527b6393-b5a3-4d7c-8859-87db9605f293" providerId="ADAL" clId="{E67BC81F-A341-40E7-88CB-D52254E5D939}" dt="2025-08-05T09:42:38.356" v="123" actId="6549"/>
        <pc:sldMkLst>
          <pc:docMk/>
          <pc:sldMk cId="2278740297" sldId="279"/>
        </pc:sldMkLst>
        <pc:spChg chg="mod">
          <ac:chgData name="Temitayo Oyeleke" userId="527b6393-b5a3-4d7c-8859-87db9605f293" providerId="ADAL" clId="{E67BC81F-A341-40E7-88CB-D52254E5D939}" dt="2025-08-05T09:41:38.447" v="56" actId="1076"/>
          <ac:spMkLst>
            <pc:docMk/>
            <pc:sldMk cId="2278740297" sldId="279"/>
            <ac:spMk id="45" creationId="{D8861650-E3F9-AD33-AABB-A25D924E3237}"/>
          </ac:spMkLst>
        </pc:spChg>
        <pc:spChg chg="mod">
          <ac:chgData name="Temitayo Oyeleke" userId="527b6393-b5a3-4d7c-8859-87db9605f293" providerId="ADAL" clId="{E67BC81F-A341-40E7-88CB-D52254E5D939}" dt="2025-08-05T09:42:26.766" v="119" actId="6549"/>
          <ac:spMkLst>
            <pc:docMk/>
            <pc:sldMk cId="2278740297" sldId="279"/>
            <ac:spMk id="101" creationId="{FB0FFA93-D58A-DE31-82F9-2B24CD09B789}"/>
          </ac:spMkLst>
        </pc:spChg>
        <pc:spChg chg="mod">
          <ac:chgData name="Temitayo Oyeleke" userId="527b6393-b5a3-4d7c-8859-87db9605f293" providerId="ADAL" clId="{E67BC81F-A341-40E7-88CB-D52254E5D939}" dt="2025-08-05T09:42:38.356" v="123" actId="6549"/>
          <ac:spMkLst>
            <pc:docMk/>
            <pc:sldMk cId="2278740297" sldId="279"/>
            <ac:spMk id="102" creationId="{D0C2D0A3-6C5B-7C21-1B1A-8C8894E00685}"/>
          </ac:spMkLst>
        </pc:spChg>
        <pc:spChg chg="mod">
          <ac:chgData name="Temitayo Oyeleke" userId="527b6393-b5a3-4d7c-8859-87db9605f293" providerId="ADAL" clId="{E67BC81F-A341-40E7-88CB-D52254E5D939}" dt="2025-08-05T09:41:30.158" v="55" actId="6549"/>
          <ac:spMkLst>
            <pc:docMk/>
            <pc:sldMk cId="2278740297" sldId="279"/>
            <ac:spMk id="105" creationId="{12894DB0-34E1-C8D3-5BC7-892287A156C5}"/>
          </ac:spMkLst>
        </pc:spChg>
        <pc:picChg chg="add mod">
          <ac:chgData name="Temitayo Oyeleke" userId="527b6393-b5a3-4d7c-8859-87db9605f293" providerId="ADAL" clId="{E67BC81F-A341-40E7-88CB-D52254E5D939}" dt="2025-08-05T09:41:14.952" v="54" actId="1076"/>
          <ac:picMkLst>
            <pc:docMk/>
            <pc:sldMk cId="2278740297" sldId="279"/>
            <ac:picMk id="6" creationId="{EDA01460-C9AC-DD9A-D6AE-CA04E37FBFBB}"/>
          </ac:picMkLst>
        </pc:picChg>
        <pc:picChg chg="del">
          <ac:chgData name="Temitayo Oyeleke" userId="527b6393-b5a3-4d7c-8859-87db9605f293" providerId="ADAL" clId="{E67BC81F-A341-40E7-88CB-D52254E5D939}" dt="2025-08-05T09:41:05.076" v="53" actId="478"/>
          <ac:picMkLst>
            <pc:docMk/>
            <pc:sldMk cId="2278740297" sldId="279"/>
            <ac:picMk id="91" creationId="{28DBDC64-FC7F-5762-2BB8-93DBE1859E65}"/>
          </ac:picMkLst>
        </pc:picChg>
      </pc:sldChg>
      <pc:sldChg chg="del">
        <pc:chgData name="Temitayo Oyeleke" userId="527b6393-b5a3-4d7c-8859-87db9605f293" providerId="ADAL" clId="{E67BC81F-A341-40E7-88CB-D52254E5D939}" dt="2025-08-05T07:54:54.688" v="27" actId="47"/>
        <pc:sldMkLst>
          <pc:docMk/>
          <pc:sldMk cId="1459517525" sldId="2147470120"/>
        </pc:sldMkLst>
      </pc:sldChg>
      <pc:sldChg chg="modSp mod">
        <pc:chgData name="Temitayo Oyeleke" userId="527b6393-b5a3-4d7c-8859-87db9605f293" providerId="ADAL" clId="{E67BC81F-A341-40E7-88CB-D52254E5D939}" dt="2025-08-05T09:43:50.911" v="141" actId="20577"/>
        <pc:sldMkLst>
          <pc:docMk/>
          <pc:sldMk cId="3918187018" sldId="2147470164"/>
        </pc:sldMkLst>
        <pc:spChg chg="mod">
          <ac:chgData name="Temitayo Oyeleke" userId="527b6393-b5a3-4d7c-8859-87db9605f293" providerId="ADAL" clId="{E67BC81F-A341-40E7-88CB-D52254E5D939}" dt="2025-08-05T09:43:50.911" v="141" actId="20577"/>
          <ac:spMkLst>
            <pc:docMk/>
            <pc:sldMk cId="3918187018" sldId="2147470164"/>
            <ac:spMk id="2" creationId="{9377E848-9148-AE51-3144-B72398DB72A9}"/>
          </ac:spMkLst>
        </pc:spChg>
        <pc:spChg chg="mod">
          <ac:chgData name="Temitayo Oyeleke" userId="527b6393-b5a3-4d7c-8859-87db9605f293" providerId="ADAL" clId="{E67BC81F-A341-40E7-88CB-D52254E5D939}" dt="2025-08-05T07:54:47.942" v="26" actId="6549"/>
          <ac:spMkLst>
            <pc:docMk/>
            <pc:sldMk cId="3918187018" sldId="2147470164"/>
            <ac:spMk id="16" creationId="{D60546D6-992A-A44C-4FAD-A46EEBE2FD93}"/>
          </ac:spMkLst>
        </pc:spChg>
        <pc:spChg chg="mod">
          <ac:chgData name="Temitayo Oyeleke" userId="527b6393-b5a3-4d7c-8859-87db9605f293" providerId="ADAL" clId="{E67BC81F-A341-40E7-88CB-D52254E5D939}" dt="2025-08-05T07:54:36.284" v="8" actId="6549"/>
          <ac:spMkLst>
            <pc:docMk/>
            <pc:sldMk cId="3918187018" sldId="2147470164"/>
            <ac:spMk id="17" creationId="{DD67D980-2488-39FB-F6C8-69583424C044}"/>
          </ac:spMkLst>
        </pc:spChg>
        <pc:spChg chg="mod">
          <ac:chgData name="Temitayo Oyeleke" userId="527b6393-b5a3-4d7c-8859-87db9605f293" providerId="ADAL" clId="{E67BC81F-A341-40E7-88CB-D52254E5D939}" dt="2025-08-05T07:54:43.410" v="18" actId="20577"/>
          <ac:spMkLst>
            <pc:docMk/>
            <pc:sldMk cId="3918187018" sldId="2147470164"/>
            <ac:spMk id="24" creationId="{BC36B6EC-9D6F-69BC-CA66-5C6623AEB5B4}"/>
          </ac:spMkLst>
        </pc:spChg>
      </pc:sldChg>
      <pc:sldChg chg="del">
        <pc:chgData name="Temitayo Oyeleke" userId="527b6393-b5a3-4d7c-8859-87db9605f293" providerId="ADAL" clId="{E67BC81F-A341-40E7-88CB-D52254E5D939}" dt="2025-08-05T07:55:07.930" v="30" actId="47"/>
        <pc:sldMkLst>
          <pc:docMk/>
          <pc:sldMk cId="1045884723" sldId="2147470169"/>
        </pc:sldMkLst>
      </pc:sldChg>
      <pc:sldMasterChg chg="del delSldLayout">
        <pc:chgData name="Temitayo Oyeleke" userId="527b6393-b5a3-4d7c-8859-87db9605f293" providerId="ADAL" clId="{E67BC81F-A341-40E7-88CB-D52254E5D939}" dt="2025-08-05T07:54:54.688" v="27" actId="47"/>
        <pc:sldMasterMkLst>
          <pc:docMk/>
          <pc:sldMasterMk cId="382433620" sldId="2147483689"/>
        </pc:sldMasterMkLst>
        <pc:sldLayoutChg chg="del">
          <pc:chgData name="Temitayo Oyeleke" userId="527b6393-b5a3-4d7c-8859-87db9605f293" providerId="ADAL" clId="{E67BC81F-A341-40E7-88CB-D52254E5D939}" dt="2025-08-05T07:54:54.688" v="27" actId="47"/>
          <pc:sldLayoutMkLst>
            <pc:docMk/>
            <pc:sldMasterMk cId="382433620" sldId="2147483689"/>
            <pc:sldLayoutMk cId="767343347" sldId="2147483690"/>
          </pc:sldLayoutMkLst>
        </pc:sldLayoutChg>
        <pc:sldLayoutChg chg="del">
          <pc:chgData name="Temitayo Oyeleke" userId="527b6393-b5a3-4d7c-8859-87db9605f293" providerId="ADAL" clId="{E67BC81F-A341-40E7-88CB-D52254E5D939}" dt="2025-08-05T07:54:54.688" v="27" actId="47"/>
          <pc:sldLayoutMkLst>
            <pc:docMk/>
            <pc:sldMasterMk cId="382433620" sldId="2147483689"/>
            <pc:sldLayoutMk cId="866700763" sldId="2147483691"/>
          </pc:sldLayoutMkLst>
        </pc:sldLayoutChg>
        <pc:sldLayoutChg chg="del">
          <pc:chgData name="Temitayo Oyeleke" userId="527b6393-b5a3-4d7c-8859-87db9605f293" providerId="ADAL" clId="{E67BC81F-A341-40E7-88CB-D52254E5D939}" dt="2025-08-05T07:54:54.688" v="27" actId="47"/>
          <pc:sldLayoutMkLst>
            <pc:docMk/>
            <pc:sldMasterMk cId="382433620" sldId="2147483689"/>
            <pc:sldLayoutMk cId="2222950014" sldId="2147483692"/>
          </pc:sldLayoutMkLst>
        </pc:sldLayoutChg>
        <pc:sldLayoutChg chg="del">
          <pc:chgData name="Temitayo Oyeleke" userId="527b6393-b5a3-4d7c-8859-87db9605f293" providerId="ADAL" clId="{E67BC81F-A341-40E7-88CB-D52254E5D939}" dt="2025-08-05T07:54:54.688" v="27" actId="47"/>
          <pc:sldLayoutMkLst>
            <pc:docMk/>
            <pc:sldMasterMk cId="382433620" sldId="2147483689"/>
            <pc:sldLayoutMk cId="2594609377" sldId="2147483693"/>
          </pc:sldLayoutMkLst>
        </pc:sldLayoutChg>
        <pc:sldLayoutChg chg="del">
          <pc:chgData name="Temitayo Oyeleke" userId="527b6393-b5a3-4d7c-8859-87db9605f293" providerId="ADAL" clId="{E67BC81F-A341-40E7-88CB-D52254E5D939}" dt="2025-08-05T07:54:54.688" v="27" actId="47"/>
          <pc:sldLayoutMkLst>
            <pc:docMk/>
            <pc:sldMasterMk cId="382433620" sldId="2147483689"/>
            <pc:sldLayoutMk cId="3513514967" sldId="2147483694"/>
          </pc:sldLayoutMkLst>
        </pc:sldLayoutChg>
        <pc:sldLayoutChg chg="del">
          <pc:chgData name="Temitayo Oyeleke" userId="527b6393-b5a3-4d7c-8859-87db9605f293" providerId="ADAL" clId="{E67BC81F-A341-40E7-88CB-D52254E5D939}" dt="2025-08-05T07:54:54.688" v="27" actId="47"/>
          <pc:sldLayoutMkLst>
            <pc:docMk/>
            <pc:sldMasterMk cId="382433620" sldId="2147483689"/>
            <pc:sldLayoutMk cId="4252262094" sldId="2147483695"/>
          </pc:sldLayoutMkLst>
        </pc:sldLayoutChg>
        <pc:sldLayoutChg chg="del">
          <pc:chgData name="Temitayo Oyeleke" userId="527b6393-b5a3-4d7c-8859-87db9605f293" providerId="ADAL" clId="{E67BC81F-A341-40E7-88CB-D52254E5D939}" dt="2025-08-05T07:54:54.688" v="27" actId="47"/>
          <pc:sldLayoutMkLst>
            <pc:docMk/>
            <pc:sldMasterMk cId="382433620" sldId="2147483689"/>
            <pc:sldLayoutMk cId="4116205172" sldId="2147483696"/>
          </pc:sldLayoutMkLst>
        </pc:sldLayoutChg>
        <pc:sldLayoutChg chg="del">
          <pc:chgData name="Temitayo Oyeleke" userId="527b6393-b5a3-4d7c-8859-87db9605f293" providerId="ADAL" clId="{E67BC81F-A341-40E7-88CB-D52254E5D939}" dt="2025-08-05T07:54:54.688" v="27" actId="47"/>
          <pc:sldLayoutMkLst>
            <pc:docMk/>
            <pc:sldMasterMk cId="382433620" sldId="2147483689"/>
            <pc:sldLayoutMk cId="1520816054" sldId="2147483697"/>
          </pc:sldLayoutMkLst>
        </pc:sldLayoutChg>
        <pc:sldLayoutChg chg="del">
          <pc:chgData name="Temitayo Oyeleke" userId="527b6393-b5a3-4d7c-8859-87db9605f293" providerId="ADAL" clId="{E67BC81F-A341-40E7-88CB-D52254E5D939}" dt="2025-08-05T07:54:54.688" v="27" actId="47"/>
          <pc:sldLayoutMkLst>
            <pc:docMk/>
            <pc:sldMasterMk cId="382433620" sldId="2147483689"/>
            <pc:sldLayoutMk cId="1775896725" sldId="2147483698"/>
          </pc:sldLayoutMkLst>
        </pc:sldLayoutChg>
        <pc:sldLayoutChg chg="del">
          <pc:chgData name="Temitayo Oyeleke" userId="527b6393-b5a3-4d7c-8859-87db9605f293" providerId="ADAL" clId="{E67BC81F-A341-40E7-88CB-D52254E5D939}" dt="2025-08-05T07:54:54.688" v="27" actId="47"/>
          <pc:sldLayoutMkLst>
            <pc:docMk/>
            <pc:sldMasterMk cId="382433620" sldId="2147483689"/>
            <pc:sldLayoutMk cId="3442819852" sldId="2147483699"/>
          </pc:sldLayoutMkLst>
        </pc:sldLayoutChg>
        <pc:sldLayoutChg chg="del">
          <pc:chgData name="Temitayo Oyeleke" userId="527b6393-b5a3-4d7c-8859-87db9605f293" providerId="ADAL" clId="{E67BC81F-A341-40E7-88CB-D52254E5D939}" dt="2025-08-05T07:54:54.688" v="27" actId="47"/>
          <pc:sldLayoutMkLst>
            <pc:docMk/>
            <pc:sldMasterMk cId="382433620" sldId="2147483689"/>
            <pc:sldLayoutMk cId="1579022532" sldId="2147483700"/>
          </pc:sldLayoutMkLst>
        </pc:sldLayoutChg>
        <pc:sldLayoutChg chg="del">
          <pc:chgData name="Temitayo Oyeleke" userId="527b6393-b5a3-4d7c-8859-87db9605f293" providerId="ADAL" clId="{E67BC81F-A341-40E7-88CB-D52254E5D939}" dt="2025-08-05T07:54:54.688" v="27" actId="47"/>
          <pc:sldLayoutMkLst>
            <pc:docMk/>
            <pc:sldMasterMk cId="382433620" sldId="2147483689"/>
            <pc:sldLayoutMk cId="1465365476" sldId="2147483701"/>
          </pc:sldLayoutMkLst>
        </pc:sldLayoutChg>
        <pc:sldLayoutChg chg="del">
          <pc:chgData name="Temitayo Oyeleke" userId="527b6393-b5a3-4d7c-8859-87db9605f293" providerId="ADAL" clId="{E67BC81F-A341-40E7-88CB-D52254E5D939}" dt="2025-08-05T07:54:54.688" v="27" actId="47"/>
          <pc:sldLayoutMkLst>
            <pc:docMk/>
            <pc:sldMasterMk cId="382433620" sldId="2147483689"/>
            <pc:sldLayoutMk cId="864154366" sldId="214748370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AA4ED-D182-419E-A3F7-CD10FF0BCDFF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40728-11C5-4BA2-9305-72092ECC6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04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Slide 17 – Change the rural image. Again, we can do this in-house.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40728-11C5-4BA2-9305-72092ECC62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43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40728-11C5-4BA2-9305-72092ECC62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43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40728-11C5-4BA2-9305-72092ECC62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20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1E8E8-3828-5820-A653-480D1B6A7814}"/>
              </a:ext>
            </a:extLst>
          </p:cNvPr>
          <p:cNvSpPr txBox="1"/>
          <p:nvPr userDrawn="1"/>
        </p:nvSpPr>
        <p:spPr>
          <a:xfrm>
            <a:off x="202648" y="6598558"/>
            <a:ext cx="1572038" cy="2169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91435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IHS Corporate Profile 2024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E85422-F09A-2A6C-C5A2-A83E777BD377}"/>
              </a:ext>
            </a:extLst>
          </p:cNvPr>
          <p:cNvSpPr/>
          <p:nvPr userDrawn="1"/>
        </p:nvSpPr>
        <p:spPr>
          <a:xfrm rot="5400000" flipV="1">
            <a:off x="-118317" y="6643301"/>
            <a:ext cx="333027" cy="96391"/>
          </a:xfrm>
          <a:prstGeom prst="rect">
            <a:avLst/>
          </a:prstGeom>
          <a:solidFill>
            <a:srgbClr val="0087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80BD351-6975-3A0A-61A1-1C4EE04FE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7956" y="6463754"/>
            <a:ext cx="646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EF3EE4-1728-4DDC-9997-393C60AAC0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86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5F8470B3-0410-4437-90D9-D211D249B1F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6675B393-74F8-42E8-A45F-2CAD2C921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2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1"/>
            <a:ext cx="1971675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8" y="365131"/>
            <a:ext cx="5800725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5F8470B3-0410-4437-90D9-D211D249B1F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6675B393-74F8-42E8-A45F-2CAD2C921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82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5CD62-A74F-90C7-CE1C-510817EAED4B}"/>
              </a:ext>
            </a:extLst>
          </p:cNvPr>
          <p:cNvSpPr txBox="1"/>
          <p:nvPr userDrawn="1"/>
        </p:nvSpPr>
        <p:spPr>
          <a:xfrm>
            <a:off x="202648" y="6598558"/>
            <a:ext cx="1572038" cy="2169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91435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IHS Corporate Profile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4425FD-BE6A-A584-9177-CE5A1A472686}"/>
              </a:ext>
            </a:extLst>
          </p:cNvPr>
          <p:cNvSpPr/>
          <p:nvPr userDrawn="1"/>
        </p:nvSpPr>
        <p:spPr>
          <a:xfrm rot="5400000" flipV="1">
            <a:off x="-118317" y="6643301"/>
            <a:ext cx="333027" cy="96391"/>
          </a:xfrm>
          <a:prstGeom prst="rect">
            <a:avLst/>
          </a:prstGeom>
          <a:solidFill>
            <a:srgbClr val="0087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9803ED-085C-B5B7-6DF9-9DF434AE0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7956" y="6463754"/>
            <a:ext cx="646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EF3EE4-1728-4DDC-9997-393C60AAC0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4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1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5F8470B3-0410-4437-90D9-D211D249B1F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6675B393-74F8-42E8-A45F-2CAD2C921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9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5F8470B3-0410-4437-90D9-D211D249B1F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6675B393-74F8-42E8-A45F-2CAD2C921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0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5F8470B3-0410-4437-90D9-D211D249B1F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6675B393-74F8-42E8-A45F-2CAD2C921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76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67A66-0A01-76DE-09BB-39BF93729B45}"/>
              </a:ext>
            </a:extLst>
          </p:cNvPr>
          <p:cNvSpPr txBox="1"/>
          <p:nvPr userDrawn="1"/>
        </p:nvSpPr>
        <p:spPr>
          <a:xfrm>
            <a:off x="202648" y="6598558"/>
            <a:ext cx="1572038" cy="2169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91435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IHS Corporate Profile 2024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270A54-B102-420F-6F8B-609F454F3CF5}"/>
              </a:ext>
            </a:extLst>
          </p:cNvPr>
          <p:cNvSpPr/>
          <p:nvPr userDrawn="1"/>
        </p:nvSpPr>
        <p:spPr>
          <a:xfrm rot="5400000" flipV="1">
            <a:off x="-118317" y="6643301"/>
            <a:ext cx="333027" cy="96391"/>
          </a:xfrm>
          <a:prstGeom prst="rect">
            <a:avLst/>
          </a:prstGeom>
          <a:solidFill>
            <a:srgbClr val="0087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4328F0-9D75-E963-A817-7FA10B1BC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7956" y="6463754"/>
            <a:ext cx="646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EF3EE4-1728-4DDC-9997-393C60AAC0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2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EE0349-1A3A-09D0-4EF9-575B6EEC7C21}"/>
              </a:ext>
            </a:extLst>
          </p:cNvPr>
          <p:cNvSpPr txBox="1"/>
          <p:nvPr userDrawn="1"/>
        </p:nvSpPr>
        <p:spPr>
          <a:xfrm>
            <a:off x="202648" y="6598558"/>
            <a:ext cx="1572038" cy="2169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91435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IHS Corporate Profile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87766E-BCA6-B8F2-C9CE-E45E49553B59}"/>
              </a:ext>
            </a:extLst>
          </p:cNvPr>
          <p:cNvSpPr/>
          <p:nvPr userDrawn="1"/>
        </p:nvSpPr>
        <p:spPr>
          <a:xfrm rot="5400000" flipV="1">
            <a:off x="-118317" y="6643301"/>
            <a:ext cx="333027" cy="96391"/>
          </a:xfrm>
          <a:prstGeom prst="rect">
            <a:avLst/>
          </a:prstGeom>
          <a:solidFill>
            <a:srgbClr val="0087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8CFE5E-7DFA-98E5-8ED1-D1870A2EA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7956" y="6463754"/>
            <a:ext cx="646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EF3EE4-1728-4DDC-9997-393C60AAC0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5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5F8470B3-0410-4437-90D9-D211D249B1F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6675B393-74F8-42E8-A45F-2CAD2C921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4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5F8470B3-0410-4437-90D9-D211D249B1F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6675B393-74F8-42E8-A45F-2CAD2C921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1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705" y="365136"/>
            <a:ext cx="8316098" cy="756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705" y="1329347"/>
            <a:ext cx="8316098" cy="484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2D58D1-CF7C-3DB6-A594-BBFC9A875F0B}"/>
              </a:ext>
            </a:extLst>
          </p:cNvPr>
          <p:cNvSpPr txBox="1"/>
          <p:nvPr userDrawn="1"/>
        </p:nvSpPr>
        <p:spPr>
          <a:xfrm>
            <a:off x="202648" y="6598558"/>
            <a:ext cx="1572038" cy="2169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91435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IHS Corporate Profile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00CFE5-0B62-3F90-31B0-8BB909FB2C0C}"/>
              </a:ext>
            </a:extLst>
          </p:cNvPr>
          <p:cNvSpPr/>
          <p:nvPr userDrawn="1"/>
        </p:nvSpPr>
        <p:spPr>
          <a:xfrm rot="5400000" flipV="1">
            <a:off x="-118317" y="6643301"/>
            <a:ext cx="333027" cy="96391"/>
          </a:xfrm>
          <a:prstGeom prst="rect">
            <a:avLst/>
          </a:prstGeom>
          <a:solidFill>
            <a:srgbClr val="0087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928C6B-2AC6-FD20-E913-1F6C9C8B1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7956" y="6463754"/>
            <a:ext cx="646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EF3EE4-1728-4DDC-9997-393C60AAC04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CA27DF-5BDE-4F48-8E71-0E8D7B8778C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501" y="276833"/>
            <a:ext cx="538367" cy="29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2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f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80D7C8D-D99C-B91D-F71D-1253F254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116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A222EC-A1A1-620D-8C64-74CFC5F84CFF}"/>
              </a:ext>
            </a:extLst>
          </p:cNvPr>
          <p:cNvSpPr/>
          <p:nvPr/>
        </p:nvSpPr>
        <p:spPr>
          <a:xfrm>
            <a:off x="3" y="7"/>
            <a:ext cx="9139884" cy="6858003"/>
          </a:xfrm>
          <a:prstGeom prst="rect">
            <a:avLst/>
          </a:prstGeom>
          <a:solidFill>
            <a:srgbClr val="098843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0110F00-8EEE-3689-0EE5-77CFA7D7D8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19" y="459515"/>
            <a:ext cx="1430988" cy="817535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B9610E9C-23A5-4530-21AD-F01D968667F1}"/>
              </a:ext>
            </a:extLst>
          </p:cNvPr>
          <p:cNvSpPr txBox="1">
            <a:spLocks/>
          </p:cNvSpPr>
          <p:nvPr/>
        </p:nvSpPr>
        <p:spPr>
          <a:xfrm>
            <a:off x="444026" y="1569061"/>
            <a:ext cx="5173517" cy="2704011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R="4344">
              <a:lnSpc>
                <a:spcPts val="7000"/>
              </a:lnSpc>
              <a:spcBef>
                <a:spcPts val="87"/>
              </a:spcBef>
            </a:pPr>
            <a:r>
              <a:rPr lang="en-GB" sz="2500" b="0" dirty="0">
                <a:solidFill>
                  <a:schemeClr val="bg1"/>
                </a:solidFill>
                <a:cs typeface="Arial"/>
              </a:rPr>
              <a:t>A</a:t>
            </a:r>
            <a:r>
              <a:rPr lang="en-GB" sz="2500" b="0" spc="-175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2500" b="0" dirty="0">
                <a:solidFill>
                  <a:schemeClr val="bg1"/>
                </a:solidFill>
                <a:cs typeface="Arial"/>
              </a:rPr>
              <a:t>NIGERIAN COMPANY</a:t>
            </a:r>
            <a:r>
              <a:rPr lang="en-GB" sz="2500" b="0" spc="-103" dirty="0">
                <a:solidFill>
                  <a:schemeClr val="bg1"/>
                </a:solidFill>
                <a:cs typeface="Arial"/>
              </a:rPr>
              <a:t> </a:t>
            </a:r>
            <a:br>
              <a:rPr lang="en-GB" b="0" spc="-103" dirty="0">
                <a:solidFill>
                  <a:schemeClr val="bg1"/>
                </a:solidFill>
                <a:cs typeface="Arial"/>
              </a:rPr>
            </a:br>
            <a:r>
              <a:rPr lang="en-GB" sz="6000" spc="-4" dirty="0">
                <a:solidFill>
                  <a:schemeClr val="bg1"/>
                </a:solidFill>
                <a:cs typeface="Arial"/>
              </a:rPr>
              <a:t>With</a:t>
            </a:r>
            <a:r>
              <a:rPr lang="en-GB" sz="6000" dirty="0">
                <a:solidFill>
                  <a:schemeClr val="bg1"/>
                </a:solidFill>
                <a:cs typeface="Arial"/>
              </a:rPr>
              <a:t> a</a:t>
            </a:r>
            <a:r>
              <a:rPr lang="en-GB" sz="6000" spc="-47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6000" spc="-4" dirty="0">
                <a:solidFill>
                  <a:schemeClr val="bg1"/>
                </a:solidFill>
                <a:cs typeface="Arial"/>
              </a:rPr>
              <a:t>Global</a:t>
            </a:r>
            <a:r>
              <a:rPr lang="en-GB" sz="6000" spc="-21" dirty="0">
                <a:solidFill>
                  <a:schemeClr val="bg1"/>
                </a:solidFill>
                <a:cs typeface="Arial"/>
              </a:rPr>
              <a:t> </a:t>
            </a:r>
            <a:r>
              <a:rPr lang="en-GB" sz="6000" dirty="0">
                <a:solidFill>
                  <a:schemeClr val="bg1"/>
                </a:solidFill>
                <a:cs typeface="Arial"/>
              </a:rPr>
              <a:t>Presence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78BB739-5A1D-718C-602C-D3ECD0071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4109" y="970223"/>
            <a:ext cx="13510999" cy="7599937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0CE6EAD0-EC8E-1A2D-7520-9D51E4521B64}"/>
              </a:ext>
            </a:extLst>
          </p:cNvPr>
          <p:cNvSpPr txBox="1">
            <a:spLocks/>
          </p:cNvSpPr>
          <p:nvPr/>
        </p:nvSpPr>
        <p:spPr>
          <a:xfrm>
            <a:off x="3977893" y="5232787"/>
            <a:ext cx="6094684" cy="1309980"/>
          </a:xfrm>
          <a:prstGeom prst="rect">
            <a:avLst/>
          </a:prstGeom>
        </p:spPr>
        <p:txBody>
          <a:bodyPr vert="horz" wrap="square" lIns="0" tIns="12325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68" b="0" i="0" kern="1200" cap="all" baseline="0">
                <a:solidFill>
                  <a:schemeClr val="bg1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0860" marR="1173941" lvl="0" indent="0" algn="l" defTabSz="914400" rtl="0" eaLnBrk="1" fontAlgn="auto" latinLnBrk="0" hangingPunct="1">
              <a:lnSpc>
                <a:spcPct val="77900"/>
              </a:lnSpc>
              <a:spcBef>
                <a:spcPts val="9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2" b="0" i="0" u="none" strike="noStrike" kern="1200" cap="all" spc="-4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MT"/>
                <a:ea typeface="+mj-ea"/>
                <a:cs typeface="Calibri Light"/>
              </a:rPr>
              <a:t>20+year</a:t>
            </a:r>
            <a:r>
              <a:rPr kumimoji="0" lang="en-US" sz="3292" b="0" i="0" u="none" strike="noStrike" kern="1200" cap="all" spc="-77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MT"/>
                <a:ea typeface="+mj-ea"/>
                <a:cs typeface="Calibri Light"/>
              </a:rPr>
              <a:t> </a:t>
            </a:r>
            <a:r>
              <a:rPr kumimoji="0" lang="en-US" sz="3292" b="0" i="0" u="none" strike="noStrike" kern="1200" cap="all" spc="-13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MT"/>
                <a:ea typeface="+mj-ea"/>
                <a:cs typeface="Calibri Light"/>
              </a:rPr>
              <a:t>track</a:t>
            </a:r>
            <a:r>
              <a:rPr kumimoji="0" lang="en-US" sz="3292" b="0" i="0" u="none" strike="noStrike" kern="1200" cap="all" spc="-56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MT"/>
                <a:ea typeface="+mj-ea"/>
                <a:cs typeface="Calibri Light"/>
              </a:rPr>
              <a:t> </a:t>
            </a:r>
            <a:r>
              <a:rPr kumimoji="0" lang="en-US" sz="3292" b="0" i="0" u="none" strike="noStrike" kern="1200" cap="all" spc="-21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MT"/>
                <a:ea typeface="+mj-ea"/>
                <a:cs typeface="Calibri Light"/>
              </a:rPr>
              <a:t>record</a:t>
            </a:r>
            <a:r>
              <a:rPr kumimoji="0" lang="en-US" sz="3292" b="0" i="0" u="none" strike="noStrike" kern="1200" cap="all" spc="-34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MT"/>
                <a:ea typeface="+mj-ea"/>
                <a:cs typeface="Calibri Light"/>
              </a:rPr>
              <a:t> </a:t>
            </a:r>
            <a:r>
              <a:rPr kumimoji="0" lang="en-US" sz="3292" b="0" i="0" u="none" strike="noStrike" kern="1200" cap="all" spc="-9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MT"/>
                <a:ea typeface="+mj-ea"/>
                <a:cs typeface="Calibri Light"/>
              </a:rPr>
              <a:t>across </a:t>
            </a:r>
            <a:r>
              <a:rPr kumimoji="0" lang="en-US" sz="3292" b="0" i="0" u="none" strike="noStrike" kern="1200" cap="all" spc="-731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MT"/>
                <a:ea typeface="+mj-ea"/>
                <a:cs typeface="Calibri Light"/>
              </a:rPr>
              <a:t> </a:t>
            </a:r>
            <a:r>
              <a:rPr kumimoji="0" lang="en-US" sz="3292" b="0" i="0" u="none" strike="noStrike" kern="1200" cap="all" spc="4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MT"/>
                <a:ea typeface="+mj-ea"/>
                <a:cs typeface="Calibri Light"/>
              </a:rPr>
              <a:t>the</a:t>
            </a:r>
            <a:r>
              <a:rPr kumimoji="0" lang="en-US" sz="3292" b="0" i="0" u="none" strike="noStrike" kern="1200" cap="all" spc="-3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MT"/>
                <a:ea typeface="+mj-ea"/>
                <a:cs typeface="Calibri Light"/>
              </a:rPr>
              <a:t> </a:t>
            </a:r>
            <a:r>
              <a:rPr kumimoji="0" lang="en-US" sz="3292" b="0" i="0" u="none" strike="noStrike" kern="1200" cap="all" spc="-97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MT"/>
                <a:ea typeface="+mj-ea"/>
                <a:cs typeface="Calibri Light"/>
              </a:rPr>
              <a:t>Towers</a:t>
            </a:r>
            <a:r>
              <a:rPr kumimoji="0" lang="en-US" sz="3292" b="0" i="0" u="none" strike="noStrike" kern="1200" cap="all" spc="-47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MT"/>
                <a:ea typeface="+mj-ea"/>
                <a:cs typeface="Calibri Light"/>
              </a:rPr>
              <a:t> </a:t>
            </a:r>
            <a:r>
              <a:rPr kumimoji="0" lang="en-US" sz="3292" b="0" i="0" u="none" strike="noStrike" kern="1200" cap="all" spc="-9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MT"/>
                <a:ea typeface="+mj-ea"/>
                <a:cs typeface="Calibri Light"/>
              </a:rPr>
              <a:t>value</a:t>
            </a:r>
            <a:r>
              <a:rPr kumimoji="0" lang="en-US" sz="3292" b="0" i="0" u="none" strike="noStrike" kern="1200" cap="all" spc="-43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MT"/>
                <a:ea typeface="+mj-ea"/>
                <a:cs typeface="Calibri Light"/>
              </a:rPr>
              <a:t> </a:t>
            </a:r>
            <a:r>
              <a:rPr kumimoji="0" lang="en-US" sz="3292" b="0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MT"/>
                <a:ea typeface="+mj-ea"/>
                <a:cs typeface="Calibri Light"/>
              </a:rPr>
              <a:t>chain</a:t>
            </a:r>
            <a:endParaRPr kumimoji="0" lang="en-US" sz="1368" b="0" i="0" u="none" strike="noStrike" kern="1200" cap="all" spc="-3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M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9862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helmet and green jacket&#10;&#10;Description automatically generated">
            <a:extLst>
              <a:ext uri="{FF2B5EF4-FFF2-40B4-BE49-F238E27FC236}">
                <a16:creationId xmlns:a16="http://schemas.microsoft.com/office/drawing/2014/main" id="{00CE0712-585D-FF9E-9607-EFC69AEE8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8B4A1B-4CD4-F2DC-5C5B-CB820DBFF8F3}"/>
              </a:ext>
            </a:extLst>
          </p:cNvPr>
          <p:cNvSpPr/>
          <p:nvPr/>
        </p:nvSpPr>
        <p:spPr>
          <a:xfrm>
            <a:off x="4116" y="-2"/>
            <a:ext cx="9139884" cy="6858002"/>
          </a:xfrm>
          <a:prstGeom prst="rect">
            <a:avLst/>
          </a:prstGeom>
          <a:solidFill>
            <a:srgbClr val="09884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Image 21">
            <a:extLst>
              <a:ext uri="{FF2B5EF4-FFF2-40B4-BE49-F238E27FC236}">
                <a16:creationId xmlns:a16="http://schemas.microsoft.com/office/drawing/2014/main" id="{B7287B30-A79C-71C8-2DB2-B68C5BA953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4983" y="322799"/>
            <a:ext cx="766979" cy="438180"/>
          </a:xfrm>
          <a:prstGeom prst="rect">
            <a:avLst/>
          </a:prstGeom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63CFB34C-4F2F-A301-D885-916226A9F697}"/>
              </a:ext>
            </a:extLst>
          </p:cNvPr>
          <p:cNvSpPr txBox="1">
            <a:spLocks/>
          </p:cNvSpPr>
          <p:nvPr/>
        </p:nvSpPr>
        <p:spPr>
          <a:xfrm>
            <a:off x="474423" y="4761079"/>
            <a:ext cx="3623900" cy="1372323"/>
          </a:xfrm>
          <a:prstGeom prst="rect">
            <a:avLst/>
          </a:prstGeom>
        </p:spPr>
        <p:txBody>
          <a:bodyPr vert="horz" wrap="square" lIns="0" tIns="89051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0860" marR="4344">
              <a:lnSpc>
                <a:spcPts val="5000"/>
              </a:lnSpc>
              <a:spcBef>
                <a:spcPts val="700"/>
              </a:spcBef>
              <a:spcAft>
                <a:spcPts val="1800"/>
              </a:spcAft>
            </a:pPr>
            <a:r>
              <a:rPr lang="en-US" sz="1500" dirty="0">
                <a:solidFill>
                  <a:schemeClr val="bg1"/>
                </a:solidFill>
              </a:rPr>
              <a:t>IHS NIGERIA </a:t>
            </a:r>
            <a:br>
              <a:rPr lang="en-US" sz="5000" spc="-4" dirty="0">
                <a:solidFill>
                  <a:schemeClr val="bg1"/>
                </a:solidFill>
              </a:rPr>
            </a:br>
            <a:r>
              <a:rPr lang="en-US" sz="5000" spc="-4" dirty="0">
                <a:solidFill>
                  <a:schemeClr val="bg1"/>
                </a:solidFill>
              </a:rPr>
              <a:t>What we do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C93125A-34A5-A8F7-A000-05B471C3C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20968794">
            <a:off x="2843027" y="3474930"/>
            <a:ext cx="8182020" cy="46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5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E848-9148-AE51-3144-B72398DB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10" y="427397"/>
            <a:ext cx="8316099" cy="756743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en-US" sz="1700" spc="-4" dirty="0">
                <a:solidFill>
                  <a:srgbClr val="098843"/>
                </a:solidFill>
              </a:rPr>
              <a:t>IHS NIGERIA </a:t>
            </a:r>
            <a:br>
              <a:rPr lang="en-US" sz="8000" spc="-4" dirty="0"/>
            </a:br>
            <a:r>
              <a:rPr lang="en-US" sz="3300" spc="-4" dirty="0">
                <a:solidFill>
                  <a:srgbClr val="0E2C18"/>
                </a:solidFill>
              </a:rPr>
              <a:t>OUR GLOBAL PRODUCT OFFERING</a:t>
            </a:r>
            <a:br>
              <a:rPr lang="en-US" sz="3600" dirty="0"/>
            </a:b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18FB51-36B3-94D6-9C9A-7BEAFEB4F088}"/>
              </a:ext>
            </a:extLst>
          </p:cNvPr>
          <p:cNvCxnSpPr>
            <a:cxnSpLocks/>
          </p:cNvCxnSpPr>
          <p:nvPr/>
        </p:nvCxnSpPr>
        <p:spPr>
          <a:xfrm>
            <a:off x="2634729" y="954332"/>
            <a:ext cx="6233859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DCB5209-B25D-6AA2-04B5-5016EF8C0A53}"/>
              </a:ext>
            </a:extLst>
          </p:cNvPr>
          <p:cNvSpPr/>
          <p:nvPr/>
        </p:nvSpPr>
        <p:spPr>
          <a:xfrm>
            <a:off x="271060" y="4231957"/>
            <a:ext cx="1352856" cy="2606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cap="all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1B1201-53B6-16C9-160E-F1FE4FC23301}"/>
              </a:ext>
            </a:extLst>
          </p:cNvPr>
          <p:cNvSpPr txBox="1"/>
          <p:nvPr/>
        </p:nvSpPr>
        <p:spPr>
          <a:xfrm>
            <a:off x="330298" y="1111715"/>
            <a:ext cx="8316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IHS provides a wide range of communications infrastructure solutions and managed services to help our customers achieve their connectivity goals.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8861650-E3F9-AD33-AABB-A25D924E3237}"/>
              </a:ext>
            </a:extLst>
          </p:cNvPr>
          <p:cNvSpPr/>
          <p:nvPr/>
        </p:nvSpPr>
        <p:spPr>
          <a:xfrm>
            <a:off x="2048829" y="2395772"/>
            <a:ext cx="228809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38" indent="-17143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Addition of customers to an existing tower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Reduces the overall cost and environmental impact of telecom operations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3C2BE54C-4E64-696F-C333-974384BD42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730" y="2128277"/>
            <a:ext cx="1664199" cy="136096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417B7A1-08A0-F0AB-F42D-E117E78C1D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728" y="4874784"/>
            <a:ext cx="1675270" cy="1431330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199A23A7-9B1E-ADB3-A5EE-717663132648}"/>
              </a:ext>
            </a:extLst>
          </p:cNvPr>
          <p:cNvSpPr/>
          <p:nvPr/>
        </p:nvSpPr>
        <p:spPr>
          <a:xfrm>
            <a:off x="2029000" y="4070257"/>
            <a:ext cx="228809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38" indent="-171438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Turnkey deployment of New Sites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Enables network operators to expand their network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B0FFA93-D58A-DE31-82F9-2B24CD09B789}"/>
              </a:ext>
            </a:extLst>
          </p:cNvPr>
          <p:cNvSpPr/>
          <p:nvPr/>
        </p:nvSpPr>
        <p:spPr>
          <a:xfrm>
            <a:off x="2029000" y="5354583"/>
            <a:ext cx="228809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38" indent="-17143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Deployment of last mile fiber to towers &amp; fiber access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Facilitates broadband expansion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0C2D0A3-6C5B-7C21-1B1A-8C8894E00685}"/>
              </a:ext>
            </a:extLst>
          </p:cNvPr>
          <p:cNvSpPr/>
          <p:nvPr/>
        </p:nvSpPr>
        <p:spPr>
          <a:xfrm>
            <a:off x="6092998" y="2444174"/>
            <a:ext cx="27755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38" indent="-17143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Connected solutions for large buildings - hotels, offices, metro stations, airports etc.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Efficient and discreet way of creating better coverage for operators.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9997209-0EB5-573B-58D8-1850A46D1CC2}"/>
              </a:ext>
            </a:extLst>
          </p:cNvPr>
          <p:cNvSpPr/>
          <p:nvPr/>
        </p:nvSpPr>
        <p:spPr>
          <a:xfrm>
            <a:off x="6092991" y="3905435"/>
            <a:ext cx="27755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38" indent="-17143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Turnkey deployment of sustainable 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&amp; cost-effective solution to remote communities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Brings mobile connectivity to unserved &amp; underserved remote communities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4FEE3B9-AA4B-F515-9F47-240944DDD91E}"/>
              </a:ext>
            </a:extLst>
          </p:cNvPr>
          <p:cNvSpPr/>
          <p:nvPr/>
        </p:nvSpPr>
        <p:spPr>
          <a:xfrm>
            <a:off x="6092998" y="5260111"/>
            <a:ext cx="277558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38" indent="-17143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Non-intrusive micro-site solutions deployed on commercial premises, lampposts, and poles etc.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Helps meet rising demand by boosting coverage &amp; and quality in high-density urban areas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2894DB0-34E1-C8D3-5BC7-892287A156C5}"/>
              </a:ext>
            </a:extLst>
          </p:cNvPr>
          <p:cNvSpPr txBox="1"/>
          <p:nvPr/>
        </p:nvSpPr>
        <p:spPr>
          <a:xfrm>
            <a:off x="2029000" y="2128280"/>
            <a:ext cx="2648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pc="-4" dirty="0">
                <a:solidFill>
                  <a:srgbClr val="098843"/>
                </a:solidFill>
                <a:latin typeface="Arial MT"/>
                <a:cs typeface="Arial" panose="020B0604020202020204" pitchFamily="34" charset="0"/>
              </a:rPr>
              <a:t>Col</a:t>
            </a:r>
            <a:r>
              <a:rPr lang="en-GB" sz="1200" b="1" spc="-13" dirty="0">
                <a:solidFill>
                  <a:srgbClr val="098843"/>
                </a:solidFill>
                <a:latin typeface="Arial MT"/>
                <a:cs typeface="Arial" panose="020B0604020202020204" pitchFamily="34" charset="0"/>
              </a:rPr>
              <a:t>o</a:t>
            </a:r>
            <a:r>
              <a:rPr lang="en-GB" sz="1200" b="1" spc="-4" dirty="0">
                <a:solidFill>
                  <a:srgbClr val="098843"/>
                </a:solidFill>
                <a:latin typeface="Arial MT"/>
                <a:cs typeface="Arial" panose="020B0604020202020204" pitchFamily="34" charset="0"/>
              </a:rPr>
              <a:t>cati</a:t>
            </a:r>
            <a:r>
              <a:rPr lang="en-GB" sz="1200" b="1" spc="-9" dirty="0">
                <a:solidFill>
                  <a:srgbClr val="098843"/>
                </a:solidFill>
                <a:latin typeface="Arial MT"/>
                <a:cs typeface="Arial" panose="020B0604020202020204" pitchFamily="34" charset="0"/>
              </a:rPr>
              <a:t>o</a:t>
            </a:r>
            <a:r>
              <a:rPr lang="en-GB" sz="1200" b="1" spc="-4" dirty="0">
                <a:solidFill>
                  <a:srgbClr val="098843"/>
                </a:solidFill>
                <a:latin typeface="Arial MT"/>
                <a:cs typeface="Arial" panose="020B0604020202020204" pitchFamily="34" charset="0"/>
              </a:rPr>
              <a:t>n</a:t>
            </a:r>
            <a:endParaRPr lang="en-GB" sz="1200" dirty="0">
              <a:solidFill>
                <a:srgbClr val="098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9E11E27-4756-7CDF-1283-3E4C8AFE5FEF}"/>
              </a:ext>
            </a:extLst>
          </p:cNvPr>
          <p:cNvSpPr txBox="1"/>
          <p:nvPr/>
        </p:nvSpPr>
        <p:spPr>
          <a:xfrm>
            <a:off x="2029000" y="3619456"/>
            <a:ext cx="264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pc="-4">
                <a:solidFill>
                  <a:srgbClr val="098843"/>
                </a:solidFill>
                <a:latin typeface="Arial MT"/>
                <a:cs typeface="Arial" panose="020B0604020202020204" pitchFamily="34" charset="0"/>
              </a:rPr>
              <a:t>New sites (built to suit </a:t>
            </a:r>
            <a:br>
              <a:rPr lang="en-GB" sz="1200" b="1" spc="-4">
                <a:solidFill>
                  <a:srgbClr val="098843"/>
                </a:solidFill>
                <a:latin typeface="Arial MT"/>
                <a:cs typeface="Arial" panose="020B0604020202020204" pitchFamily="34" charset="0"/>
              </a:rPr>
            </a:br>
            <a:r>
              <a:rPr lang="en-GB" sz="1200" b="1" spc="-4">
                <a:solidFill>
                  <a:srgbClr val="098843"/>
                </a:solidFill>
                <a:latin typeface="Arial MT"/>
                <a:cs typeface="Arial" panose="020B0604020202020204" pitchFamily="34" charset="0"/>
              </a:rPr>
              <a:t>or BTS)</a:t>
            </a:r>
          </a:p>
          <a:p>
            <a:endParaRPr lang="en-GB" sz="1200">
              <a:solidFill>
                <a:srgbClr val="098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5DA62BF-863D-ABCD-B094-732E58BCA694}"/>
              </a:ext>
            </a:extLst>
          </p:cNvPr>
          <p:cNvSpPr txBox="1"/>
          <p:nvPr/>
        </p:nvSpPr>
        <p:spPr>
          <a:xfrm>
            <a:off x="2029000" y="5029279"/>
            <a:ext cx="264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pc="-4" dirty="0">
                <a:solidFill>
                  <a:srgbClr val="098843"/>
                </a:solidFill>
                <a:latin typeface="Arial MT"/>
                <a:cs typeface="Arial" panose="020B0604020202020204" pitchFamily="34" charset="0"/>
              </a:rPr>
              <a:t>Fiber Connectivity</a:t>
            </a:r>
          </a:p>
          <a:p>
            <a:endParaRPr lang="en-GB" sz="1200" b="1" spc="-4" dirty="0">
              <a:solidFill>
                <a:srgbClr val="098843"/>
              </a:solidFill>
              <a:latin typeface="Arial MT"/>
              <a:cs typeface="Arial" panose="020B0604020202020204" pitchFamily="34" charset="0"/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09DF0DF-5DF9-CDA0-B9FE-A812136C6719}"/>
              </a:ext>
            </a:extLst>
          </p:cNvPr>
          <p:cNvCxnSpPr>
            <a:cxnSpLocks/>
          </p:cNvCxnSpPr>
          <p:nvPr/>
        </p:nvCxnSpPr>
        <p:spPr>
          <a:xfrm>
            <a:off x="330312" y="3524277"/>
            <a:ext cx="8356503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A13A5A40-A79E-8469-A26B-4DAF5CA23DEE}"/>
              </a:ext>
            </a:extLst>
          </p:cNvPr>
          <p:cNvSpPr txBox="1"/>
          <p:nvPr/>
        </p:nvSpPr>
        <p:spPr>
          <a:xfrm>
            <a:off x="6038296" y="2128278"/>
            <a:ext cx="264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pc="-4">
                <a:solidFill>
                  <a:srgbClr val="098843"/>
                </a:solidFill>
                <a:latin typeface="Arial MT"/>
                <a:cs typeface="Arial" panose="020B0604020202020204" pitchFamily="34" charset="0"/>
              </a:rPr>
              <a:t>Inbuilding Solutions</a:t>
            </a:r>
            <a:endParaRPr lang="en-GB" sz="1200">
              <a:solidFill>
                <a:srgbClr val="098843"/>
              </a:solidFill>
              <a:latin typeface="Arial MT"/>
              <a:cs typeface="Arial" panose="020B0604020202020204" pitchFamily="34" charset="0"/>
            </a:endParaRPr>
          </a:p>
          <a:p>
            <a:endParaRPr lang="en-GB" sz="1200">
              <a:solidFill>
                <a:srgbClr val="098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39B0671-A85C-720E-F236-16EBB63C259C}"/>
              </a:ext>
            </a:extLst>
          </p:cNvPr>
          <p:cNvSpPr txBox="1"/>
          <p:nvPr/>
        </p:nvSpPr>
        <p:spPr>
          <a:xfrm>
            <a:off x="6038296" y="3619454"/>
            <a:ext cx="264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pc="-4" dirty="0">
                <a:solidFill>
                  <a:srgbClr val="098843"/>
                </a:solidFill>
                <a:latin typeface="Arial MT"/>
                <a:cs typeface="Arial" panose="020B0604020202020204" pitchFamily="34" charset="0"/>
              </a:rPr>
              <a:t>Rural Telephony</a:t>
            </a:r>
          </a:p>
          <a:p>
            <a:endParaRPr lang="en-GB" sz="1200" dirty="0">
              <a:solidFill>
                <a:srgbClr val="0988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F69597B-5333-E55B-1086-2E3AF2F73792}"/>
              </a:ext>
            </a:extLst>
          </p:cNvPr>
          <p:cNvSpPr txBox="1"/>
          <p:nvPr/>
        </p:nvSpPr>
        <p:spPr>
          <a:xfrm>
            <a:off x="6038296" y="4998087"/>
            <a:ext cx="264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pc="-4">
                <a:solidFill>
                  <a:srgbClr val="098843"/>
                </a:solidFill>
                <a:latin typeface="Arial MT"/>
                <a:cs typeface="Arial" panose="020B0604020202020204" pitchFamily="34" charset="0"/>
              </a:rPr>
              <a:t>Small Cell</a:t>
            </a:r>
          </a:p>
          <a:p>
            <a:endParaRPr lang="en-GB" sz="1200">
              <a:solidFill>
                <a:srgbClr val="0D88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54FCD3D-3BEF-F2B0-E97D-6F29E8A5439B}"/>
              </a:ext>
            </a:extLst>
          </p:cNvPr>
          <p:cNvCxnSpPr>
            <a:cxnSpLocks/>
          </p:cNvCxnSpPr>
          <p:nvPr/>
        </p:nvCxnSpPr>
        <p:spPr>
          <a:xfrm>
            <a:off x="330312" y="4839729"/>
            <a:ext cx="8356503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group of towers with a sunset in the background&#10;&#10;Description automatically generated">
            <a:extLst>
              <a:ext uri="{FF2B5EF4-FFF2-40B4-BE49-F238E27FC236}">
                <a16:creationId xmlns:a16="http://schemas.microsoft.com/office/drawing/2014/main" id="{B8EB85E1-618B-8A2B-5976-69E1D3BEAC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926" t="-22116"/>
          <a:stretch/>
        </p:blipFill>
        <p:spPr>
          <a:xfrm>
            <a:off x="10747" y="3232550"/>
            <a:ext cx="2014494" cy="1599440"/>
          </a:xfrm>
          <a:prstGeom prst="rect">
            <a:avLst/>
          </a:prstGeom>
        </p:spPr>
      </p:pic>
      <p:pic>
        <p:nvPicPr>
          <p:cNvPr id="5" name="Picture 4" descr="A solar panel on a pole&#10;&#10;Description automatically generated">
            <a:extLst>
              <a:ext uri="{FF2B5EF4-FFF2-40B4-BE49-F238E27FC236}">
                <a16:creationId xmlns:a16="http://schemas.microsoft.com/office/drawing/2014/main" id="{F0450DF9-40C7-72F7-A5C2-8E27F790C8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7" r="4443" b="8491"/>
          <a:stretch/>
        </p:blipFill>
        <p:spPr>
          <a:xfrm>
            <a:off x="4313337" y="3523509"/>
            <a:ext cx="1565691" cy="1326372"/>
          </a:xfrm>
          <a:prstGeom prst="rect">
            <a:avLst/>
          </a:prstGeom>
        </p:spPr>
      </p:pic>
      <p:pic>
        <p:nvPicPr>
          <p:cNvPr id="7" name="Picture 6" descr="A close-up of a cell phone tower&#10;&#10;Description automatically generated">
            <a:extLst>
              <a:ext uri="{FF2B5EF4-FFF2-40B4-BE49-F238E27FC236}">
                <a16:creationId xmlns:a16="http://schemas.microsoft.com/office/drawing/2014/main" id="{19098E32-2DCA-E30E-F88D-E7BFDD897C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148" r="570" b="9425"/>
          <a:stretch/>
        </p:blipFill>
        <p:spPr>
          <a:xfrm>
            <a:off x="4313336" y="4905965"/>
            <a:ext cx="1565690" cy="13977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9EF411-C77A-1640-33CE-4522476819AD}"/>
              </a:ext>
            </a:extLst>
          </p:cNvPr>
          <p:cNvSpPr/>
          <p:nvPr/>
        </p:nvSpPr>
        <p:spPr>
          <a:xfrm>
            <a:off x="177800" y="6537384"/>
            <a:ext cx="1840129" cy="320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4" descr="LAGOS | Eko Tower - (phase 2D) | 27 floors | Leisure | U/C ...">
            <a:extLst>
              <a:ext uri="{FF2B5EF4-FFF2-40B4-BE49-F238E27FC236}">
                <a16:creationId xmlns:a16="http://schemas.microsoft.com/office/drawing/2014/main" id="{EDA01460-C9AC-DD9A-D6AE-CA04E37FB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097" y="2190958"/>
            <a:ext cx="1532045" cy="129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74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all tower in front of a building&#10;&#10;Description automatically generated">
            <a:extLst>
              <a:ext uri="{FF2B5EF4-FFF2-40B4-BE49-F238E27FC236}">
                <a16:creationId xmlns:a16="http://schemas.microsoft.com/office/drawing/2014/main" id="{4537A6AF-A4D3-419F-77DE-2644F2A29D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4729" y="0"/>
            <a:ext cx="4070893" cy="68946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E848-9148-AE51-3144-B72398DB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08" y="543059"/>
            <a:ext cx="8316099" cy="756743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en-US" sz="1700" spc="-4" dirty="0">
                <a:solidFill>
                  <a:srgbClr val="098843"/>
                </a:solidFill>
              </a:rPr>
              <a:t>IHS NIGERIA </a:t>
            </a:r>
            <a:br>
              <a:rPr lang="en-US" sz="1700" spc="-4" dirty="0">
                <a:solidFill>
                  <a:srgbClr val="098843"/>
                </a:solidFill>
              </a:rPr>
            </a:br>
            <a:br>
              <a:rPr lang="en-US" sz="8000" spc="-4" dirty="0"/>
            </a:br>
            <a:r>
              <a:rPr lang="en-US" sz="3300" spc="-4" dirty="0">
                <a:solidFill>
                  <a:srgbClr val="0E2C18"/>
                </a:solidFill>
              </a:rPr>
              <a:t>Key Infrastructure</a:t>
            </a:r>
            <a:br>
              <a:rPr lang="en-US" sz="3600" dirty="0"/>
            </a:br>
            <a:endParaRPr lang="en-GB" dirty="0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A26800F2-8484-93F4-0161-88E1B1CE92DF}"/>
              </a:ext>
            </a:extLst>
          </p:cNvPr>
          <p:cNvSpPr txBox="1"/>
          <p:nvPr/>
        </p:nvSpPr>
        <p:spPr>
          <a:xfrm>
            <a:off x="248808" y="3009136"/>
            <a:ext cx="1491943" cy="332115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32578" marR="0" lvl="0" indent="0" algn="r" defTabSz="457200" rtl="0" eaLnBrk="1" fontAlgn="auto" latinLnBrk="0" hangingPunct="1">
              <a:lnSpc>
                <a:spcPts val="12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0E2C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E2C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0E2C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5787" marR="0" lvl="0" indent="0" algn="r" defTabSz="457200" rtl="0" eaLnBrk="1" fontAlgn="auto" latinLnBrk="0" hangingPunct="1">
              <a:lnSpc>
                <a:spcPts val="12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21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 of Experience</a:t>
            </a:r>
            <a:r>
              <a:rPr kumimoji="0" lang="en-GB" sz="1100" b="1" i="0" u="none" strike="noStrike" kern="1200" cap="none" spc="-21" normalizeH="0" baseline="0" noProof="0">
                <a:ln>
                  <a:noFill/>
                </a:ln>
                <a:solidFill>
                  <a:srgbClr val="0E2C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D60546D6-992A-A44C-4FAD-A46EEBE2FD93}"/>
              </a:ext>
            </a:extLst>
          </p:cNvPr>
          <p:cNvSpPr txBox="1"/>
          <p:nvPr/>
        </p:nvSpPr>
        <p:spPr>
          <a:xfrm>
            <a:off x="2372729" y="4070501"/>
            <a:ext cx="1676549" cy="486003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32578" marR="0" lvl="0" indent="0" algn="r" defTabSz="457200" rtl="0" eaLnBrk="1" fontAlgn="auto" latinLnBrk="0" hangingPunct="1">
              <a:lnSpc>
                <a:spcPts val="12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590+</a:t>
            </a:r>
          </a:p>
          <a:p>
            <a:pPr marL="85787" marR="0" lvl="0" indent="0" algn="r" defTabSz="457200" rtl="0" eaLnBrk="1" fontAlgn="auto" latinLnBrk="0" hangingPunct="1">
              <a:lnSpc>
                <a:spcPts val="12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21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Rural  Sites</a:t>
            </a:r>
            <a:br>
              <a:rPr kumimoji="0" lang="en-US" sz="1100" b="0" i="0" u="none" strike="noStrike" kern="1200" cap="none" spc="-21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100" b="0" i="1" u="none" strike="noStrike" kern="1200" cap="none" spc="-21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1100" b="0" i="1" u="none" strike="noStrike" kern="1200" cap="none" spc="-21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DD67D980-2488-39FB-F6C8-69583424C044}"/>
              </a:ext>
            </a:extLst>
          </p:cNvPr>
          <p:cNvSpPr txBox="1"/>
          <p:nvPr/>
        </p:nvSpPr>
        <p:spPr>
          <a:xfrm>
            <a:off x="2146000" y="3005791"/>
            <a:ext cx="1936119" cy="486003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32578" marR="0" lvl="0" indent="0" algn="r" defTabSz="457200" rtl="0" eaLnBrk="1" fontAlgn="auto" latinLnBrk="0" hangingPunct="1">
              <a:lnSpc>
                <a:spcPts val="12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0E2C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16,000+</a:t>
            </a:r>
          </a:p>
          <a:p>
            <a:pPr marL="85787" marR="0" lvl="0" indent="0" algn="r" defTabSz="457200" rtl="0" eaLnBrk="1" fontAlgn="auto" latinLnBrk="0" hangingPunct="1">
              <a:lnSpc>
                <a:spcPts val="12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21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Telecom towers </a:t>
            </a:r>
            <a:br>
              <a:rPr kumimoji="0" lang="en-GB" sz="1100" b="1" i="0" u="none" strike="noStrike" kern="1200" cap="none" spc="-21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100" b="0" i="1" u="none" strike="noStrike" kern="1200" cap="none" spc="-21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BC36B6EC-9D6F-69BC-CA66-5C6623AEB5B4}"/>
              </a:ext>
            </a:extLst>
          </p:cNvPr>
          <p:cNvSpPr txBox="1"/>
          <p:nvPr/>
        </p:nvSpPr>
        <p:spPr>
          <a:xfrm>
            <a:off x="35562" y="4106307"/>
            <a:ext cx="1848943" cy="319291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32578" marR="0" lvl="0" indent="0" algn="r" defTabSz="457200" rtl="0" eaLnBrk="1" fontAlgn="auto" latinLnBrk="0" hangingPunct="1">
              <a:lnSpc>
                <a:spcPts val="12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15,700+ </a:t>
            </a:r>
            <a:b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-21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Fibre Infrastructure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6018AC5-B058-8406-074C-319CAFF01F76}"/>
              </a:ext>
            </a:extLst>
          </p:cNvPr>
          <p:cNvCxnSpPr/>
          <p:nvPr/>
        </p:nvCxnSpPr>
        <p:spPr>
          <a:xfrm>
            <a:off x="480103" y="3724532"/>
            <a:ext cx="17418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820A8A5-3E22-70A9-D12B-5D699EC9E3CD}"/>
              </a:ext>
            </a:extLst>
          </p:cNvPr>
          <p:cNvCxnSpPr/>
          <p:nvPr/>
        </p:nvCxnSpPr>
        <p:spPr>
          <a:xfrm>
            <a:off x="2568395" y="3724532"/>
            <a:ext cx="17418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385B6A-3AE2-C84B-B476-F08FF4037876}"/>
              </a:ext>
            </a:extLst>
          </p:cNvPr>
          <p:cNvCxnSpPr>
            <a:cxnSpLocks/>
          </p:cNvCxnSpPr>
          <p:nvPr/>
        </p:nvCxnSpPr>
        <p:spPr>
          <a:xfrm>
            <a:off x="2409863" y="2767448"/>
            <a:ext cx="0" cy="7223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C475558-4E93-1A23-A58E-66BF704EA375}"/>
              </a:ext>
            </a:extLst>
          </p:cNvPr>
          <p:cNvCxnSpPr>
            <a:cxnSpLocks/>
          </p:cNvCxnSpPr>
          <p:nvPr/>
        </p:nvCxnSpPr>
        <p:spPr>
          <a:xfrm>
            <a:off x="2409863" y="3913197"/>
            <a:ext cx="0" cy="7191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id="{06E178D3-28C6-3114-9B4D-1C2257809C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2334" t="4835" r="2628" b="54972"/>
          <a:stretch/>
        </p:blipFill>
        <p:spPr>
          <a:xfrm flipH="1">
            <a:off x="5094723" y="3265494"/>
            <a:ext cx="4070892" cy="35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8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">
            <a:extLst>
              <a:ext uri="{FF2B5EF4-FFF2-40B4-BE49-F238E27FC236}">
                <a16:creationId xmlns:a16="http://schemas.microsoft.com/office/drawing/2014/main" id="{4C68CAD3-6F88-0E16-B5CB-885C0B8494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AD1E76-EB5E-FED4-AC3D-C2269F300C5F}"/>
              </a:ext>
            </a:extLst>
          </p:cNvPr>
          <p:cNvSpPr/>
          <p:nvPr/>
        </p:nvSpPr>
        <p:spPr>
          <a:xfrm>
            <a:off x="-2" y="-10633"/>
            <a:ext cx="9139884" cy="6858002"/>
          </a:xfrm>
          <a:prstGeom prst="rect">
            <a:avLst/>
          </a:prstGeom>
          <a:solidFill>
            <a:srgbClr val="09884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Image 21">
            <a:extLst>
              <a:ext uri="{FF2B5EF4-FFF2-40B4-BE49-F238E27FC236}">
                <a16:creationId xmlns:a16="http://schemas.microsoft.com/office/drawing/2014/main" id="{B7287B30-A79C-71C8-2DB2-B68C5BA953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4983" y="322799"/>
            <a:ext cx="766979" cy="438180"/>
          </a:xfrm>
          <a:prstGeom prst="rect">
            <a:avLst/>
          </a:prstGeom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63CFB34C-4F2F-A301-D885-916226A9F697}"/>
              </a:ext>
            </a:extLst>
          </p:cNvPr>
          <p:cNvSpPr txBox="1">
            <a:spLocks/>
          </p:cNvSpPr>
          <p:nvPr/>
        </p:nvSpPr>
        <p:spPr>
          <a:xfrm>
            <a:off x="474423" y="4440475"/>
            <a:ext cx="3623900" cy="2013524"/>
          </a:xfrm>
          <a:prstGeom prst="rect">
            <a:avLst/>
          </a:prstGeom>
        </p:spPr>
        <p:txBody>
          <a:bodyPr vert="horz" wrap="square" lIns="0" tIns="89051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0860" marR="4344">
              <a:lnSpc>
                <a:spcPts val="5000"/>
              </a:lnSpc>
              <a:spcBef>
                <a:spcPts val="700"/>
              </a:spcBef>
              <a:spcAft>
                <a:spcPts val="1800"/>
              </a:spcAft>
            </a:pPr>
            <a:r>
              <a:rPr lang="en-US" sz="1500" dirty="0">
                <a:solidFill>
                  <a:schemeClr val="bg1"/>
                </a:solidFill>
              </a:rPr>
              <a:t>A NIGERIAN COMPANY WITH</a:t>
            </a:r>
            <a:br>
              <a:rPr lang="en-US" sz="5000" spc="-4" dirty="0">
                <a:solidFill>
                  <a:schemeClr val="bg1"/>
                </a:solidFill>
              </a:rPr>
            </a:br>
            <a:r>
              <a:rPr lang="en-US" sz="5000" spc="-4" dirty="0">
                <a:solidFill>
                  <a:schemeClr val="bg1"/>
                </a:solidFill>
              </a:rPr>
              <a:t>A Global Presence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329E8DF-C76B-D0B4-FCB6-D27766D1EE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7102" b="1718"/>
          <a:stretch/>
        </p:blipFill>
        <p:spPr>
          <a:xfrm>
            <a:off x="4118" y="-747883"/>
            <a:ext cx="9135764" cy="746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64B3D6-B1C3-95AB-6CC5-690D0D0FA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624" r="9138" b="624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55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E2D11932BE84A8C5982BE1B2CA477" ma:contentTypeVersion="16" ma:contentTypeDescription="Create a new document." ma:contentTypeScope="" ma:versionID="15d1fd3dc0e7d9da991a2ef49bb5198b">
  <xsd:schema xmlns:xsd="http://www.w3.org/2001/XMLSchema" xmlns:xs="http://www.w3.org/2001/XMLSchema" xmlns:p="http://schemas.microsoft.com/office/2006/metadata/properties" xmlns:ns3="b7e0f0a6-e700-4ca8-89f2-4aacb2e098f3" xmlns:ns4="6aacedd2-7307-4147-8cbf-70f32debaa52" targetNamespace="http://schemas.microsoft.com/office/2006/metadata/properties" ma:root="true" ma:fieldsID="e19e99e3c2793897569db72449ca265e" ns3:_="" ns4:_="">
    <xsd:import namespace="b7e0f0a6-e700-4ca8-89f2-4aacb2e098f3"/>
    <xsd:import namespace="6aacedd2-7307-4147-8cbf-70f32debaa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0f0a6-e700-4ca8-89f2-4aacb2e09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cedd2-7307-4147-8cbf-70f32deba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7e0f0a6-e700-4ca8-89f2-4aacb2e098f3" xsi:nil="true"/>
  </documentManagement>
</p:properties>
</file>

<file path=customXml/itemProps1.xml><?xml version="1.0" encoding="utf-8"?>
<ds:datastoreItem xmlns:ds="http://schemas.openxmlformats.org/officeDocument/2006/customXml" ds:itemID="{23F5D2EA-F99F-4B9C-87D0-12B6CC4F67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e0f0a6-e700-4ca8-89f2-4aacb2e098f3"/>
    <ds:schemaRef ds:uri="6aacedd2-7307-4147-8cbf-70f32debaa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1BBCF8-AE76-4AB5-8D01-222CAE9B2B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356B45-D10F-4419-8935-203B0CDA7529}">
  <ds:schemaRefs>
    <ds:schemaRef ds:uri="http://schemas.microsoft.com/office/2006/documentManagement/types"/>
    <ds:schemaRef ds:uri="http://purl.org/dc/elements/1.1/"/>
    <ds:schemaRef ds:uri="6aacedd2-7307-4147-8cbf-70f32debaa52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b7e0f0a6-e700-4ca8-89f2-4aacb2e098f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821</TotalTime>
  <Words>244</Words>
  <Application>Microsoft Office PowerPoint</Application>
  <PresentationFormat>On-screen Show (4:3)</PresentationFormat>
  <Paragraphs>36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Arial MT</vt:lpstr>
      <vt:lpstr>Calibri</vt:lpstr>
      <vt:lpstr>Office Theme</vt:lpstr>
      <vt:lpstr>PowerPoint Presentation</vt:lpstr>
      <vt:lpstr>PowerPoint Presentation</vt:lpstr>
      <vt:lpstr>IHS NIGERIA  OUR GLOBAL PRODUCT OFFERING </vt:lpstr>
      <vt:lpstr>IHS NIGERIA   Key Infrastructure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Daphne Kupolati</dc:creator>
  <cp:lastModifiedBy>Temitayo Oyeleke</cp:lastModifiedBy>
  <cp:revision>11</cp:revision>
  <dcterms:created xsi:type="dcterms:W3CDTF">2024-05-07T09:47:04Z</dcterms:created>
  <dcterms:modified xsi:type="dcterms:W3CDTF">2025-08-05T09:43:56Z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0x010100316E2D11932BE84A8C5982BE1B2CA477</vt:lpwstr>
  </property>
  <property fmtid="{D5CDD505-2E9C-101B-9397-08002B2CF9AE}" pid="3" name="MediaServiceImageTags">
    <vt:lpwstr/>
  </property>
</Properties>
</file>