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8" r:id="rId1"/>
  </p:sldMasterIdLst>
  <p:notesMasterIdLst>
    <p:notesMasterId r:id="rId28"/>
  </p:notesMasterIdLst>
  <p:sldIdLst>
    <p:sldId id="256" r:id="rId2"/>
    <p:sldId id="257" r:id="rId3"/>
    <p:sldId id="258" r:id="rId4"/>
    <p:sldId id="259" r:id="rId5"/>
    <p:sldId id="262" r:id="rId6"/>
    <p:sldId id="298" r:id="rId7"/>
    <p:sldId id="271" r:id="rId8"/>
    <p:sldId id="272" r:id="rId9"/>
    <p:sldId id="273" r:id="rId10"/>
    <p:sldId id="274" r:id="rId11"/>
    <p:sldId id="276" r:id="rId12"/>
    <p:sldId id="277" r:id="rId13"/>
    <p:sldId id="282" r:id="rId14"/>
    <p:sldId id="284" r:id="rId15"/>
    <p:sldId id="297" r:id="rId16"/>
    <p:sldId id="294" r:id="rId17"/>
    <p:sldId id="293" r:id="rId18"/>
    <p:sldId id="296" r:id="rId19"/>
    <p:sldId id="295" r:id="rId20"/>
    <p:sldId id="292" r:id="rId21"/>
    <p:sldId id="285" r:id="rId22"/>
    <p:sldId id="290" r:id="rId23"/>
    <p:sldId id="289" r:id="rId24"/>
    <p:sldId id="288" r:id="rId25"/>
    <p:sldId id="287" r:id="rId26"/>
    <p:sldId id="286" r:id="rId27"/>
  </p:sldIdLst>
  <p:sldSz cx="9144000" cy="5143500" type="screen16x9"/>
  <p:notesSz cx="6858000" cy="9144000"/>
  <p:embeddedFontLst>
    <p:embeddedFont>
      <p:font typeface="Hind Light" panose="02000000000000000000" pitchFamily="2" charset="77"/>
      <p:regular r:id="rId29"/>
      <p:bold r:id="rId30"/>
    </p:embeddedFont>
    <p:embeddedFont>
      <p:font typeface="Hind Regular" panose="02000000000000000000" pitchFamily="2" charset="77"/>
      <p:regular r:id="rId31"/>
    </p:embeddedFont>
    <p:embeddedFont>
      <p:font typeface="Hind SemiBold" panose="02000000000000000000" pitchFamily="2" charset="77"/>
      <p:regular r:id="rId32"/>
      <p:bold r:id="rId33"/>
    </p:embeddedFont>
    <p:embeddedFont>
      <p:font typeface="Open Sans" panose="020B0606030504020204" pitchFamily="34" charset="0"/>
      <p:regular r:id="rId34"/>
      <p:bold r:id="rId35"/>
      <p:italic r:id="rId36"/>
      <p:boldItalic r:id="rId37"/>
    </p:embeddedFont>
    <p:embeddedFont>
      <p:font typeface="Zilla Slab" pitchFamily="2" charset="77"/>
      <p:regular r:id="rId38"/>
      <p:bold r:id="rId39"/>
      <p:italic r:id="rId40"/>
      <p:boldItalic r:id="rId41"/>
    </p:embeddedFont>
    <p:embeddedFont>
      <p:font typeface="Zilla Slab Medium" pitchFamily="2" charset="77"/>
      <p:regular r:id="rId42"/>
      <p:italic r:id="rId4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2DC1C36-901A-4387-BAB8-55BBE6C90305}">
  <a:tblStyle styleId="{F2DC1C36-901A-4387-BAB8-55BBE6C90305}"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98"/>
    <p:restoredTop sz="94694"/>
  </p:normalViewPr>
  <p:slideViewPr>
    <p:cSldViewPr snapToGrid="0">
      <p:cViewPr varScale="1">
        <p:scale>
          <a:sx n="156" d="100"/>
          <a:sy n="156" d="100"/>
        </p:scale>
        <p:origin x="560" y="168"/>
      </p:cViewPr>
      <p:guideLst/>
    </p:cSldViewPr>
  </p:slideViewPr>
  <p:notesTextViewPr>
    <p:cViewPr>
      <p:scale>
        <a:sx n="1" d="1"/>
        <a:sy n="1" d="1"/>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1.fntdata"/><Relationship Id="rId21" Type="http://schemas.openxmlformats.org/officeDocument/2006/relationships/slide" Target="slides/slide20.xml"/><Relationship Id="rId34" Type="http://schemas.openxmlformats.org/officeDocument/2006/relationships/font" Target="fonts/font6.fntdata"/><Relationship Id="rId42" Type="http://schemas.openxmlformats.org/officeDocument/2006/relationships/font" Target="fonts/font14.fntdata"/><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font" Target="fonts/font15.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1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533520" y="764280"/>
            <a:ext cx="6704640" cy="377136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 name="Google Shape;4;n"/>
          <p:cNvSpPr txBox="1">
            <a:spLocks noGrp="1"/>
          </p:cNvSpPr>
          <p:nvPr>
            <p:ph type="body" idx="1"/>
          </p:nvPr>
        </p:nvSpPr>
        <p:spPr>
          <a:xfrm>
            <a:off x="777240" y="4777560"/>
            <a:ext cx="6217560" cy="4525920"/>
          </a:xfrm>
          <a:prstGeom prst="rect">
            <a:avLst/>
          </a:prstGeom>
          <a:noFill/>
          <a:ln>
            <a:noFill/>
          </a:ln>
        </p:spPr>
        <p:txBody>
          <a:bodyPr spcFirstLastPara="1" wrap="square" lIns="0" tIns="0" rIns="0" bIns="0" anchor="t" anchorCtr="0">
            <a:no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5" name="Google Shape;5;n"/>
          <p:cNvSpPr txBox="1">
            <a:spLocks noGrp="1"/>
          </p:cNvSpPr>
          <p:nvPr>
            <p:ph type="hdr" idx="3"/>
          </p:nvPr>
        </p:nvSpPr>
        <p:spPr>
          <a:xfrm>
            <a:off x="0" y="0"/>
            <a:ext cx="3372840" cy="502560"/>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6" name="Google Shape;6;n"/>
          <p:cNvSpPr txBox="1">
            <a:spLocks noGrp="1"/>
          </p:cNvSpPr>
          <p:nvPr>
            <p:ph type="dt" idx="10"/>
          </p:nvPr>
        </p:nvSpPr>
        <p:spPr>
          <a:xfrm>
            <a:off x="4399200" y="0"/>
            <a:ext cx="3372840" cy="502560"/>
          </a:xfrm>
          <a:prstGeom prst="rect">
            <a:avLst/>
          </a:prstGeom>
          <a:noFill/>
          <a:ln>
            <a:noFill/>
          </a:ln>
        </p:spPr>
        <p:txBody>
          <a:bodyPr spcFirstLastPara="1" wrap="square" lIns="0" tIns="0" rIns="0" bIns="0" anchor="t" anchorCtr="0">
            <a:noAutofit/>
          </a:bodyPr>
          <a:lstStyle>
            <a:lvl1pPr marR="0" lvl="0" algn="r" rtl="0">
              <a:spcBef>
                <a:spcPts val="0"/>
              </a:spcBef>
              <a:spcAft>
                <a:spcPts val="0"/>
              </a:spcAft>
              <a:buClr>
                <a:srgbClr val="000000"/>
              </a:buClr>
              <a:buSzPts val="1400"/>
              <a:buFont typeface="Times New Roman"/>
              <a:buNone/>
              <a:defRPr sz="1400" b="0" i="0" u="none" strike="noStrike" cap="none">
                <a:solidFill>
                  <a:srgbClr val="000000"/>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7" name="Google Shape;7;n"/>
          <p:cNvSpPr txBox="1">
            <a:spLocks noGrp="1"/>
          </p:cNvSpPr>
          <p:nvPr>
            <p:ph type="ftr" idx="11"/>
          </p:nvPr>
        </p:nvSpPr>
        <p:spPr>
          <a:xfrm>
            <a:off x="0" y="9555480"/>
            <a:ext cx="3372840" cy="502560"/>
          </a:xfrm>
          <a:prstGeom prst="rect">
            <a:avLst/>
          </a:prstGeom>
          <a:noFill/>
          <a:ln>
            <a:noFill/>
          </a:ln>
        </p:spPr>
        <p:txBody>
          <a:bodyPr spcFirstLastPara="1" wrap="square" lIns="0" tIns="0" rIns="0" bIns="0" anchor="b" anchorCtr="0">
            <a:noAutofit/>
          </a:bodyPr>
          <a:lstStyle>
            <a:lvl1pPr marR="0" lvl="0" algn="l" rtl="0">
              <a:spcBef>
                <a:spcPts val="0"/>
              </a:spcBef>
              <a:spcAft>
                <a:spcPts val="0"/>
              </a:spcAft>
              <a:buClr>
                <a:srgbClr val="000000"/>
              </a:buClr>
              <a:buSzPts val="1400"/>
              <a:buFont typeface="Times New Roman"/>
              <a:buNone/>
              <a:defRPr sz="1400" b="0" i="0" u="none" strike="noStrike" cap="none">
                <a:solidFill>
                  <a:srgbClr val="000000"/>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8" name="Google Shape;8;n"/>
          <p:cNvSpPr txBox="1">
            <a:spLocks noGrp="1"/>
          </p:cNvSpPr>
          <p:nvPr>
            <p:ph type="sldNum" idx="12"/>
          </p:nvPr>
        </p:nvSpPr>
        <p:spPr>
          <a:xfrm>
            <a:off x="4399200" y="9555480"/>
            <a:ext cx="3372840" cy="502560"/>
          </a:xfrm>
          <a:prstGeom prst="rect">
            <a:avLst/>
          </a:prstGeom>
          <a:noFill/>
          <a:ln>
            <a:noFill/>
          </a:ln>
        </p:spPr>
        <p:txBody>
          <a:bodyPr spcFirstLastPara="1" wrap="square" lIns="0" tIns="0" rIns="0" bIns="0" anchor="b" anchorCtr="0">
            <a:noAutofit/>
          </a:bodyPr>
          <a:lstStyle/>
          <a:p>
            <a:pPr marL="0" marR="0" lvl="0" indent="0" algn="r" rtl="0">
              <a:spcBef>
                <a:spcPts val="0"/>
              </a:spcBef>
              <a:spcAft>
                <a:spcPts val="0"/>
              </a:spcAft>
              <a:buClr>
                <a:srgbClr val="000000"/>
              </a:buClr>
              <a:buSzPts val="1400"/>
              <a:buFont typeface="Times New Roman"/>
              <a:buNone/>
            </a:pPr>
            <a:fld id="{00000000-1234-1234-1234-123412341234}" type="slidenum">
              <a:rPr lang="en" sz="1400" b="0" i="0" u="none" strike="noStrike" cap="none">
                <a:solidFill>
                  <a:srgbClr val="000000"/>
                </a:solidFill>
                <a:latin typeface="Times New Roman"/>
                <a:ea typeface="Times New Roman"/>
                <a:cs typeface="Times New Roman"/>
                <a:sym typeface="Times New Roman"/>
              </a:rPr>
              <a:t>‹#›</a:t>
            </a:fld>
            <a:endParaRPr sz="1400" b="0" i="0" u="none" strike="noStrike" cap="none">
              <a:solidFill>
                <a:srgbClr val="000000"/>
              </a:solidFill>
              <a:latin typeface="Times New Roman"/>
              <a:ea typeface="Times New Roman"/>
              <a:cs typeface="Times New Roman"/>
              <a:sym typeface="Times New Roman"/>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2.telegeography.com/submarine-cable-faqs-frequently-asked-questions"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1:notes"/>
          <p:cNvSpPr txBox="1">
            <a:spLocks noGrp="1"/>
          </p:cNvSpPr>
          <p:nvPr>
            <p:ph type="body" idx="1"/>
          </p:nvPr>
        </p:nvSpPr>
        <p:spPr>
          <a:xfrm>
            <a:off x="777240" y="4777560"/>
            <a:ext cx="6217560" cy="452592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115" name="Google Shape;115;p1:notes"/>
          <p:cNvSpPr>
            <a:spLocks noGrp="1" noRot="1" noChangeAspect="1"/>
          </p:cNvSpPr>
          <p:nvPr>
            <p:ph type="sldImg" idx="2"/>
          </p:nvPr>
        </p:nvSpPr>
        <p:spPr>
          <a:xfrm>
            <a:off x="533400" y="763588"/>
            <a:ext cx="6704013"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65" name="Google Shape;265;p13:notes"/>
          <p:cNvSpPr txBox="1">
            <a:spLocks noGrp="1"/>
          </p:cNvSpPr>
          <p:nvPr>
            <p:ph type="body" idx="1"/>
          </p:nvPr>
        </p:nvSpPr>
        <p:spPr>
          <a:xfrm>
            <a:off x="685800" y="4343400"/>
            <a:ext cx="5486040" cy="411444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00000"/>
              </a:buClr>
              <a:buSzPts val="1100"/>
              <a:buFont typeface="Arial"/>
              <a:buNone/>
            </a:pPr>
            <a:r>
              <a:rPr lang="en" sz="1100" b="0" strike="noStrike">
                <a:solidFill>
                  <a:srgbClr val="000000"/>
                </a:solidFill>
                <a:latin typeface="Arial"/>
                <a:ea typeface="Arial"/>
                <a:cs typeface="Arial"/>
                <a:sym typeface="Arial"/>
              </a:rPr>
              <a:t>The Open Fibre Data Standard (OFDS) is a standard for publishing data on fibre optic broadband infrastructure. </a:t>
            </a:r>
            <a:endParaRPr sz="1100" b="0" strike="noStrike">
              <a:solidFill>
                <a:srgbClr val="000000"/>
              </a:solidFill>
              <a:latin typeface="Arial"/>
              <a:ea typeface="Arial"/>
              <a:cs typeface="Arial"/>
              <a:sym typeface="Arial"/>
            </a:endParaRPr>
          </a:p>
          <a:p>
            <a:pPr marL="0" lvl="0" indent="0" algn="l" rtl="0">
              <a:lnSpc>
                <a:spcPct val="100000"/>
              </a:lnSpc>
              <a:spcBef>
                <a:spcPts val="0"/>
              </a:spcBef>
              <a:spcAft>
                <a:spcPts val="0"/>
              </a:spcAft>
              <a:buSzPts val="1100"/>
              <a:buNone/>
            </a:pPr>
            <a:endParaRPr sz="1100" b="0" strike="noStrike">
              <a:solidFill>
                <a:srgbClr val="000000"/>
              </a:solidFill>
              <a:latin typeface="Arial"/>
              <a:ea typeface="Arial"/>
              <a:cs typeface="Arial"/>
              <a:sym typeface="Arial"/>
            </a:endParaRPr>
          </a:p>
          <a:p>
            <a:pPr marL="0" lvl="0" indent="0" algn="l" rtl="0">
              <a:lnSpc>
                <a:spcPct val="100000"/>
              </a:lnSpc>
              <a:spcBef>
                <a:spcPts val="0"/>
              </a:spcBef>
              <a:spcAft>
                <a:spcPts val="0"/>
              </a:spcAft>
              <a:buClr>
                <a:srgbClr val="000000"/>
              </a:buClr>
              <a:buSzPts val="1100"/>
              <a:buFont typeface="Arial"/>
              <a:buNone/>
            </a:pPr>
            <a:r>
              <a:rPr lang="en" sz="1100" b="0" strike="noStrike">
                <a:solidFill>
                  <a:srgbClr val="000000"/>
                </a:solidFill>
                <a:latin typeface="Arial"/>
                <a:ea typeface="Arial"/>
                <a:cs typeface="Arial"/>
                <a:sym typeface="Arial"/>
              </a:rPr>
              <a:t>It describes:</a:t>
            </a:r>
            <a:endParaRPr sz="1100" b="0" strike="noStrike">
              <a:solidFill>
                <a:srgbClr val="000000"/>
              </a:solidFill>
              <a:latin typeface="Arial"/>
              <a:ea typeface="Arial"/>
              <a:cs typeface="Arial"/>
              <a:sym typeface="Arial"/>
            </a:endParaRPr>
          </a:p>
          <a:p>
            <a:pPr marL="0" lvl="0" indent="0" algn="l" rtl="0">
              <a:lnSpc>
                <a:spcPct val="100000"/>
              </a:lnSpc>
              <a:spcBef>
                <a:spcPts val="0"/>
              </a:spcBef>
              <a:spcAft>
                <a:spcPts val="0"/>
              </a:spcAft>
              <a:buSzPts val="1100"/>
              <a:buNone/>
            </a:pPr>
            <a:endParaRPr sz="1100" b="0" strike="noStrike">
              <a:solidFill>
                <a:srgbClr val="000000"/>
              </a:solidFill>
              <a:latin typeface="Arial"/>
              <a:ea typeface="Arial"/>
              <a:cs typeface="Arial"/>
              <a:sym typeface="Arial"/>
            </a:endParaRPr>
          </a:p>
          <a:p>
            <a:pPr marL="457200" lvl="0" indent="-298440" algn="l" rtl="0">
              <a:lnSpc>
                <a:spcPct val="100000"/>
              </a:lnSpc>
              <a:spcBef>
                <a:spcPts val="0"/>
              </a:spcBef>
              <a:spcAft>
                <a:spcPts val="0"/>
              </a:spcAft>
              <a:buClr>
                <a:srgbClr val="000000"/>
              </a:buClr>
              <a:buSzPts val="1100"/>
              <a:buFont typeface="Noto Sans Symbols"/>
              <a:buChar char="●"/>
            </a:pPr>
            <a:r>
              <a:rPr lang="en" sz="1100" b="0" strike="noStrike">
                <a:solidFill>
                  <a:srgbClr val="000000"/>
                </a:solidFill>
                <a:latin typeface="Arial"/>
                <a:ea typeface="Arial"/>
                <a:cs typeface="Arial"/>
                <a:sym typeface="Arial"/>
              </a:rPr>
              <a:t>What data to publish about fibre optic networks in order to meet a range of use cases</a:t>
            </a:r>
            <a:endParaRPr sz="1100" b="0" strike="noStrike">
              <a:solidFill>
                <a:srgbClr val="000000"/>
              </a:solidFill>
              <a:latin typeface="Arial"/>
              <a:ea typeface="Arial"/>
              <a:cs typeface="Arial"/>
              <a:sym typeface="Arial"/>
            </a:endParaRPr>
          </a:p>
          <a:p>
            <a:pPr marL="457200" lvl="0" indent="-298440" algn="l" rtl="0">
              <a:lnSpc>
                <a:spcPct val="100000"/>
              </a:lnSpc>
              <a:spcBef>
                <a:spcPts val="0"/>
              </a:spcBef>
              <a:spcAft>
                <a:spcPts val="0"/>
              </a:spcAft>
              <a:buClr>
                <a:srgbClr val="000000"/>
              </a:buClr>
              <a:buSzPts val="1100"/>
              <a:buFont typeface="Noto Sans Symbols"/>
              <a:buChar char="●"/>
            </a:pPr>
            <a:r>
              <a:rPr lang="en" sz="1100" b="0" strike="noStrike">
                <a:solidFill>
                  <a:srgbClr val="000000"/>
                </a:solidFill>
                <a:latin typeface="Arial"/>
                <a:ea typeface="Arial"/>
                <a:cs typeface="Arial"/>
                <a:sym typeface="Arial"/>
              </a:rPr>
              <a:t>How to structure and format data for publication and use</a:t>
            </a:r>
            <a:endParaRPr sz="1100" b="0" strike="noStrike">
              <a:solidFill>
                <a:srgbClr val="000000"/>
              </a:solidFill>
              <a:latin typeface="Arial"/>
              <a:ea typeface="Arial"/>
              <a:cs typeface="Arial"/>
              <a:sym typeface="Arial"/>
            </a:endParaRPr>
          </a:p>
          <a:p>
            <a:pPr marL="0" lvl="0" indent="0" algn="l" rtl="0">
              <a:lnSpc>
                <a:spcPct val="100000"/>
              </a:lnSpc>
              <a:spcBef>
                <a:spcPts val="0"/>
              </a:spcBef>
              <a:spcAft>
                <a:spcPts val="0"/>
              </a:spcAft>
              <a:buSzPts val="1100"/>
              <a:buNone/>
            </a:pPr>
            <a:endParaRPr sz="1100" b="0" strike="noStrike">
              <a:solidFill>
                <a:srgbClr val="000000"/>
              </a:solidFill>
              <a:latin typeface="Arial"/>
              <a:ea typeface="Arial"/>
              <a:cs typeface="Arial"/>
              <a:sym typeface="Arial"/>
            </a:endParaRPr>
          </a:p>
          <a:p>
            <a:pPr marL="0" lvl="0" indent="0" algn="l" rtl="0">
              <a:lnSpc>
                <a:spcPct val="100000"/>
              </a:lnSpc>
              <a:spcBef>
                <a:spcPts val="0"/>
              </a:spcBef>
              <a:spcAft>
                <a:spcPts val="0"/>
              </a:spcAft>
              <a:buSzPts val="1100"/>
              <a:buNone/>
            </a:pPr>
            <a:endParaRPr sz="1100" b="0" strike="noStrike">
              <a:solidFill>
                <a:srgbClr val="000000"/>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p15:notes"/>
          <p:cNvSpPr txBox="1">
            <a:spLocks noGrp="1"/>
          </p:cNvSpPr>
          <p:nvPr>
            <p:ph type="body" idx="1"/>
          </p:nvPr>
        </p:nvSpPr>
        <p:spPr>
          <a:xfrm>
            <a:off x="777240" y="4777560"/>
            <a:ext cx="6217560" cy="452592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dirty="0"/>
          </a:p>
        </p:txBody>
      </p:sp>
      <p:sp>
        <p:nvSpPr>
          <p:cNvPr id="287" name="Google Shape;287;p15:notes"/>
          <p:cNvSpPr>
            <a:spLocks noGrp="1" noRot="1" noChangeAspect="1"/>
          </p:cNvSpPr>
          <p:nvPr>
            <p:ph type="sldImg" idx="2"/>
          </p:nvPr>
        </p:nvSpPr>
        <p:spPr>
          <a:xfrm>
            <a:off x="533400" y="763588"/>
            <a:ext cx="6704013"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16:notes"/>
          <p:cNvSpPr txBox="1">
            <a:spLocks noGrp="1"/>
          </p:cNvSpPr>
          <p:nvPr>
            <p:ph type="body" idx="1"/>
          </p:nvPr>
        </p:nvSpPr>
        <p:spPr>
          <a:xfrm>
            <a:off x="777240" y="4777560"/>
            <a:ext cx="6217560" cy="452592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295" name="Google Shape;295;p16:notes"/>
          <p:cNvSpPr>
            <a:spLocks noGrp="1" noRot="1" noChangeAspect="1"/>
          </p:cNvSpPr>
          <p:nvPr>
            <p:ph type="sldImg" idx="2"/>
          </p:nvPr>
        </p:nvSpPr>
        <p:spPr>
          <a:xfrm>
            <a:off x="533400" y="763588"/>
            <a:ext cx="6704013"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p21:notes"/>
          <p:cNvSpPr txBox="1">
            <a:spLocks noGrp="1"/>
          </p:cNvSpPr>
          <p:nvPr>
            <p:ph type="body" idx="1"/>
          </p:nvPr>
        </p:nvSpPr>
        <p:spPr>
          <a:xfrm>
            <a:off x="777240" y="4777560"/>
            <a:ext cx="6217560" cy="452592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362" name="Google Shape;362;p21:notes"/>
          <p:cNvSpPr>
            <a:spLocks noGrp="1" noRot="1" noChangeAspect="1"/>
          </p:cNvSpPr>
          <p:nvPr>
            <p:ph type="sldImg" idx="2"/>
          </p:nvPr>
        </p:nvSpPr>
        <p:spPr>
          <a:xfrm>
            <a:off x="533400" y="763588"/>
            <a:ext cx="6704013"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g32c9e93392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8" name="Google Shape;398;g32c9e93392b_1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04A819-07D8-ED10-4292-A0A9B21037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84876B-2969-EAD4-930A-378BF9451E25}"/>
              </a:ext>
            </a:extLst>
          </p:cNvPr>
          <p:cNvSpPr>
            <a:spLocks noGrp="1" noRot="1" noChangeAspect="1"/>
          </p:cNvSpPr>
          <p:nvPr>
            <p:ph type="sldImg"/>
          </p:nvPr>
        </p:nvSpPr>
        <p:spPr>
          <a:xfrm>
            <a:off x="533400" y="763588"/>
            <a:ext cx="6704013" cy="3771900"/>
          </a:xfrm>
        </p:spPr>
      </p:sp>
      <p:sp>
        <p:nvSpPr>
          <p:cNvPr id="3" name="Notes Placeholder 2">
            <a:extLst>
              <a:ext uri="{FF2B5EF4-FFF2-40B4-BE49-F238E27FC236}">
                <a16:creationId xmlns:a16="http://schemas.microsoft.com/office/drawing/2014/main" id="{54B0E817-FB4A-7AEB-C7E4-21B9869F824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60104E2-4141-FC7C-499F-A96E52780AA9}"/>
              </a:ext>
            </a:extLst>
          </p:cNvPr>
          <p:cNvSpPr>
            <a:spLocks noGrp="1"/>
          </p:cNvSpPr>
          <p:nvPr>
            <p:ph type="sldNum" idx="12"/>
          </p:nvPr>
        </p:nvSpPr>
        <p:spPr/>
        <p:txBody>
          <a:bodyPr/>
          <a:lstStyle/>
          <a:p>
            <a:pPr marL="0" marR="0" lvl="0" indent="0" algn="r" rtl="0">
              <a:spcBef>
                <a:spcPts val="0"/>
              </a:spcBef>
              <a:spcAft>
                <a:spcPts val="0"/>
              </a:spcAft>
              <a:buClr>
                <a:srgbClr val="000000"/>
              </a:buClr>
              <a:buSzPts val="1400"/>
              <a:buFont typeface="Times New Roman"/>
              <a:buNone/>
            </a:pPr>
            <a:fld id="{00000000-1234-1234-1234-123412341234}" type="slidenum">
              <a:rPr lang="en" sz="1400" b="0" i="0" u="none" strike="noStrike" cap="none" smtClean="0">
                <a:solidFill>
                  <a:srgbClr val="000000"/>
                </a:solidFill>
                <a:latin typeface="Times New Roman"/>
                <a:ea typeface="Times New Roman"/>
                <a:cs typeface="Times New Roman"/>
                <a:sym typeface="Times New Roman"/>
              </a:rPr>
              <a:t>16</a:t>
            </a:fld>
            <a:endParaRPr lang="en" sz="1400" b="0" i="0" u="none" strike="noStrike" cap="none">
              <a:solidFill>
                <a:srgbClr val="000000"/>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875235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D966F0-353E-9590-35E4-8B078C5696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40A0AD-D56D-68CB-957E-B6A38833A77C}"/>
              </a:ext>
            </a:extLst>
          </p:cNvPr>
          <p:cNvSpPr>
            <a:spLocks noGrp="1" noRot="1" noChangeAspect="1"/>
          </p:cNvSpPr>
          <p:nvPr>
            <p:ph type="sldImg"/>
          </p:nvPr>
        </p:nvSpPr>
        <p:spPr>
          <a:xfrm>
            <a:off x="533400" y="763588"/>
            <a:ext cx="6704013" cy="3771900"/>
          </a:xfrm>
        </p:spPr>
      </p:sp>
      <p:sp>
        <p:nvSpPr>
          <p:cNvPr id="3" name="Notes Placeholder 2">
            <a:extLst>
              <a:ext uri="{FF2B5EF4-FFF2-40B4-BE49-F238E27FC236}">
                <a16:creationId xmlns:a16="http://schemas.microsoft.com/office/drawing/2014/main" id="{DD8F35F7-3CCE-7868-9D18-2F2051CEE9C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C9866B2-9FB0-3956-6991-4A8417C0D462}"/>
              </a:ext>
            </a:extLst>
          </p:cNvPr>
          <p:cNvSpPr>
            <a:spLocks noGrp="1"/>
          </p:cNvSpPr>
          <p:nvPr>
            <p:ph type="sldNum" idx="12"/>
          </p:nvPr>
        </p:nvSpPr>
        <p:spPr/>
        <p:txBody>
          <a:bodyPr/>
          <a:lstStyle/>
          <a:p>
            <a:pPr marL="0" marR="0" lvl="0" indent="0" algn="r" rtl="0">
              <a:spcBef>
                <a:spcPts val="0"/>
              </a:spcBef>
              <a:spcAft>
                <a:spcPts val="0"/>
              </a:spcAft>
              <a:buClr>
                <a:srgbClr val="000000"/>
              </a:buClr>
              <a:buSzPts val="1400"/>
              <a:buFont typeface="Times New Roman"/>
              <a:buNone/>
            </a:pPr>
            <a:fld id="{00000000-1234-1234-1234-123412341234}" type="slidenum">
              <a:rPr lang="en" sz="1400" b="0" i="0" u="none" strike="noStrike" cap="none" smtClean="0">
                <a:solidFill>
                  <a:srgbClr val="000000"/>
                </a:solidFill>
                <a:latin typeface="Times New Roman"/>
                <a:ea typeface="Times New Roman"/>
                <a:cs typeface="Times New Roman"/>
                <a:sym typeface="Times New Roman"/>
              </a:rPr>
              <a:t>17</a:t>
            </a:fld>
            <a:endParaRPr lang="en" sz="1400" b="0" i="0" u="none" strike="noStrike" cap="none">
              <a:solidFill>
                <a:srgbClr val="000000"/>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29524524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311F9B-6E1E-21CF-320B-CAF95137F4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CB6AD4-F006-03E2-A22A-19320430C0BE}"/>
              </a:ext>
            </a:extLst>
          </p:cNvPr>
          <p:cNvSpPr>
            <a:spLocks noGrp="1" noRot="1" noChangeAspect="1"/>
          </p:cNvSpPr>
          <p:nvPr>
            <p:ph type="sldImg"/>
          </p:nvPr>
        </p:nvSpPr>
        <p:spPr>
          <a:xfrm>
            <a:off x="533400" y="763588"/>
            <a:ext cx="6704013" cy="3771900"/>
          </a:xfrm>
        </p:spPr>
      </p:sp>
      <p:sp>
        <p:nvSpPr>
          <p:cNvPr id="3" name="Notes Placeholder 2">
            <a:extLst>
              <a:ext uri="{FF2B5EF4-FFF2-40B4-BE49-F238E27FC236}">
                <a16:creationId xmlns:a16="http://schemas.microsoft.com/office/drawing/2014/main" id="{C3D4ABEA-08DE-8A50-567F-8BE7CC6E2AA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77D95F2-2058-BDBF-E258-9D45314C15EF}"/>
              </a:ext>
            </a:extLst>
          </p:cNvPr>
          <p:cNvSpPr>
            <a:spLocks noGrp="1"/>
          </p:cNvSpPr>
          <p:nvPr>
            <p:ph type="sldNum" idx="12"/>
          </p:nvPr>
        </p:nvSpPr>
        <p:spPr/>
        <p:txBody>
          <a:bodyPr/>
          <a:lstStyle/>
          <a:p>
            <a:pPr marL="0" marR="0" lvl="0" indent="0" algn="r" rtl="0">
              <a:spcBef>
                <a:spcPts val="0"/>
              </a:spcBef>
              <a:spcAft>
                <a:spcPts val="0"/>
              </a:spcAft>
              <a:buClr>
                <a:srgbClr val="000000"/>
              </a:buClr>
              <a:buSzPts val="1400"/>
              <a:buFont typeface="Times New Roman"/>
              <a:buNone/>
            </a:pPr>
            <a:fld id="{00000000-1234-1234-1234-123412341234}" type="slidenum">
              <a:rPr lang="en" sz="1400" b="0" i="0" u="none" strike="noStrike" cap="none" smtClean="0">
                <a:solidFill>
                  <a:srgbClr val="000000"/>
                </a:solidFill>
                <a:latin typeface="Times New Roman"/>
                <a:ea typeface="Times New Roman"/>
                <a:cs typeface="Times New Roman"/>
                <a:sym typeface="Times New Roman"/>
              </a:rPr>
              <a:t>18</a:t>
            </a:fld>
            <a:endParaRPr lang="en" sz="1400" b="0" i="0" u="none" strike="noStrike" cap="none">
              <a:solidFill>
                <a:srgbClr val="000000"/>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9413726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57E348-FFA3-9B2C-FC81-1DF02215E8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847EB2-512C-9872-FCEF-079BE07C5040}"/>
              </a:ext>
            </a:extLst>
          </p:cNvPr>
          <p:cNvSpPr>
            <a:spLocks noGrp="1" noRot="1" noChangeAspect="1"/>
          </p:cNvSpPr>
          <p:nvPr>
            <p:ph type="sldImg"/>
          </p:nvPr>
        </p:nvSpPr>
        <p:spPr>
          <a:xfrm>
            <a:off x="533400" y="763588"/>
            <a:ext cx="6704013" cy="3771900"/>
          </a:xfrm>
        </p:spPr>
      </p:sp>
      <p:sp>
        <p:nvSpPr>
          <p:cNvPr id="3" name="Notes Placeholder 2">
            <a:extLst>
              <a:ext uri="{FF2B5EF4-FFF2-40B4-BE49-F238E27FC236}">
                <a16:creationId xmlns:a16="http://schemas.microsoft.com/office/drawing/2014/main" id="{89DE097A-34DE-BF11-2C84-31678C7E11B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F6993C4-65D8-F0BE-12D2-6FE1B54F6AA3}"/>
              </a:ext>
            </a:extLst>
          </p:cNvPr>
          <p:cNvSpPr>
            <a:spLocks noGrp="1"/>
          </p:cNvSpPr>
          <p:nvPr>
            <p:ph type="sldNum" idx="12"/>
          </p:nvPr>
        </p:nvSpPr>
        <p:spPr/>
        <p:txBody>
          <a:bodyPr/>
          <a:lstStyle/>
          <a:p>
            <a:pPr marL="0" marR="0" lvl="0" indent="0" algn="r" rtl="0">
              <a:spcBef>
                <a:spcPts val="0"/>
              </a:spcBef>
              <a:spcAft>
                <a:spcPts val="0"/>
              </a:spcAft>
              <a:buClr>
                <a:srgbClr val="000000"/>
              </a:buClr>
              <a:buSzPts val="1400"/>
              <a:buFont typeface="Times New Roman"/>
              <a:buNone/>
            </a:pPr>
            <a:fld id="{00000000-1234-1234-1234-123412341234}" type="slidenum">
              <a:rPr lang="en" sz="1400" b="0" i="0" u="none" strike="noStrike" cap="none" smtClean="0">
                <a:solidFill>
                  <a:srgbClr val="000000"/>
                </a:solidFill>
                <a:latin typeface="Times New Roman"/>
                <a:ea typeface="Times New Roman"/>
                <a:cs typeface="Times New Roman"/>
                <a:sym typeface="Times New Roman"/>
              </a:rPr>
              <a:t>20</a:t>
            </a:fld>
            <a:endParaRPr lang="en" sz="1400" b="0" i="0" u="none" strike="noStrike" cap="none">
              <a:solidFill>
                <a:srgbClr val="000000"/>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3505058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p24:notes"/>
          <p:cNvSpPr txBox="1">
            <a:spLocks noGrp="1"/>
          </p:cNvSpPr>
          <p:nvPr>
            <p:ph type="body" idx="1"/>
          </p:nvPr>
        </p:nvSpPr>
        <p:spPr>
          <a:xfrm>
            <a:off x="777240" y="4777560"/>
            <a:ext cx="6217560" cy="452592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426" name="Google Shape;426;p24:notes"/>
          <p:cNvSpPr>
            <a:spLocks noGrp="1" noRot="1" noChangeAspect="1"/>
          </p:cNvSpPr>
          <p:nvPr>
            <p:ph type="sldImg" idx="2"/>
          </p:nvPr>
        </p:nvSpPr>
        <p:spPr>
          <a:xfrm>
            <a:off x="533400" y="763588"/>
            <a:ext cx="6704013"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4:notes"/>
          <p:cNvSpPr txBox="1">
            <a:spLocks noGrp="1"/>
          </p:cNvSpPr>
          <p:nvPr>
            <p:ph type="body" idx="1"/>
          </p:nvPr>
        </p:nvSpPr>
        <p:spPr>
          <a:xfrm>
            <a:off x="756000" y="5078520"/>
            <a:ext cx="6047280" cy="481068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hlink"/>
              </a:buClr>
              <a:buSzPts val="1100"/>
              <a:buFont typeface="Arial"/>
              <a:buNone/>
            </a:pPr>
            <a:r>
              <a:rPr lang="en" sz="1100" b="0" u="sng" strike="noStrike">
                <a:solidFill>
                  <a:schemeClr val="hlink"/>
                </a:solidFill>
                <a:latin typeface="Arial"/>
                <a:ea typeface="Arial"/>
                <a:cs typeface="Arial"/>
                <a:sym typeface="Arial"/>
                <a:hlinkClick r:id="rId3"/>
              </a:rPr>
              <a:t>https://www2.telegeography.com/submarine-cable-faqs-frequently-asked-questions</a:t>
            </a:r>
            <a:r>
              <a:rPr lang="en" sz="1100" b="0" strike="noStrike">
                <a:solidFill>
                  <a:srgbClr val="000000"/>
                </a:solidFill>
                <a:latin typeface="Arial"/>
                <a:ea typeface="Arial"/>
                <a:cs typeface="Arial"/>
                <a:sym typeface="Arial"/>
              </a:rPr>
              <a:t> </a:t>
            </a:r>
            <a:endParaRPr sz="1100" b="0" strike="noStrike">
              <a:solidFill>
                <a:srgbClr val="000000"/>
              </a:solidFill>
              <a:latin typeface="Arial"/>
              <a:ea typeface="Arial"/>
              <a:cs typeface="Arial"/>
              <a:sym typeface="Arial"/>
            </a:endParaRPr>
          </a:p>
        </p:txBody>
      </p:sp>
      <p:sp>
        <p:nvSpPr>
          <p:cNvPr id="123" name="Google Shape;123;p4:notes"/>
          <p:cNvSpPr>
            <a:spLocks noGrp="1" noRot="1" noChangeAspect="1"/>
          </p:cNvSpPr>
          <p:nvPr>
            <p:ph type="sldImg" idx="2"/>
          </p:nvPr>
        </p:nvSpPr>
        <p:spPr>
          <a:xfrm>
            <a:off x="215900" y="812800"/>
            <a:ext cx="7126288" cy="400843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Clr>
                <a:srgbClr val="000000"/>
              </a:buClr>
              <a:buSzPts val="1400"/>
              <a:buFont typeface="Times New Roman"/>
              <a:buNone/>
            </a:pPr>
            <a:fld id="{00000000-1234-1234-1234-123412341234}" type="slidenum">
              <a:rPr lang="en" sz="1400" b="0" i="0" u="none" strike="noStrike" cap="none" smtClean="0">
                <a:solidFill>
                  <a:srgbClr val="000000"/>
                </a:solidFill>
                <a:latin typeface="Times New Roman"/>
                <a:ea typeface="Times New Roman"/>
                <a:cs typeface="Times New Roman"/>
                <a:sym typeface="Times New Roman"/>
              </a:rPr>
              <a:t>23</a:t>
            </a:fld>
            <a:endParaRPr lang="en" sz="1400" b="0" i="0" u="none" strike="noStrike" cap="none">
              <a:solidFill>
                <a:srgbClr val="000000"/>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37945389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p26:notes"/>
          <p:cNvSpPr txBox="1">
            <a:spLocks noGrp="1"/>
          </p:cNvSpPr>
          <p:nvPr>
            <p:ph type="body" idx="1"/>
          </p:nvPr>
        </p:nvSpPr>
        <p:spPr>
          <a:xfrm>
            <a:off x="777240" y="4777560"/>
            <a:ext cx="6217560" cy="452592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dirty="0"/>
          </a:p>
        </p:txBody>
      </p:sp>
      <p:sp>
        <p:nvSpPr>
          <p:cNvPr id="447" name="Google Shape;447;p26:notes"/>
          <p:cNvSpPr>
            <a:spLocks noGrp="1" noRot="1" noChangeAspect="1"/>
          </p:cNvSpPr>
          <p:nvPr>
            <p:ph type="sldImg" idx="2"/>
          </p:nvPr>
        </p:nvSpPr>
        <p:spPr>
          <a:xfrm>
            <a:off x="533400" y="763588"/>
            <a:ext cx="6704013"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p25:notes"/>
          <p:cNvSpPr txBox="1">
            <a:spLocks noGrp="1"/>
          </p:cNvSpPr>
          <p:nvPr>
            <p:ph type="body" idx="1"/>
          </p:nvPr>
        </p:nvSpPr>
        <p:spPr>
          <a:xfrm>
            <a:off x="777240" y="4777560"/>
            <a:ext cx="6217560" cy="452592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441" name="Google Shape;441;p25:notes"/>
          <p:cNvSpPr>
            <a:spLocks noGrp="1" noRot="1" noChangeAspect="1"/>
          </p:cNvSpPr>
          <p:nvPr>
            <p:ph type="sldImg" idx="2"/>
          </p:nvPr>
        </p:nvSpPr>
        <p:spPr>
          <a:xfrm>
            <a:off x="533400" y="763588"/>
            <a:ext cx="6704013"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5:notes"/>
          <p:cNvSpPr txBox="1">
            <a:spLocks noGrp="1"/>
          </p:cNvSpPr>
          <p:nvPr>
            <p:ph type="body" idx="1"/>
          </p:nvPr>
        </p:nvSpPr>
        <p:spPr>
          <a:xfrm>
            <a:off x="777240" y="4777560"/>
            <a:ext cx="6217560" cy="452592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dirty="0"/>
          </a:p>
        </p:txBody>
      </p:sp>
      <p:sp>
        <p:nvSpPr>
          <p:cNvPr id="131" name="Google Shape;131;p5:notes"/>
          <p:cNvSpPr>
            <a:spLocks noGrp="1" noRot="1" noChangeAspect="1"/>
          </p:cNvSpPr>
          <p:nvPr>
            <p:ph type="sldImg" idx="2"/>
          </p:nvPr>
        </p:nvSpPr>
        <p:spPr>
          <a:xfrm>
            <a:off x="533400" y="763588"/>
            <a:ext cx="6704013"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6:notes"/>
          <p:cNvSpPr txBox="1">
            <a:spLocks noGrp="1"/>
          </p:cNvSpPr>
          <p:nvPr>
            <p:ph type="body" idx="1"/>
          </p:nvPr>
        </p:nvSpPr>
        <p:spPr>
          <a:xfrm>
            <a:off x="777240" y="4777560"/>
            <a:ext cx="6217560" cy="452592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139" name="Google Shape;139;p6:notes"/>
          <p:cNvSpPr>
            <a:spLocks noGrp="1" noRot="1" noChangeAspect="1"/>
          </p:cNvSpPr>
          <p:nvPr>
            <p:ph type="sldImg" idx="2"/>
          </p:nvPr>
        </p:nvSpPr>
        <p:spPr>
          <a:xfrm>
            <a:off x="533400" y="763588"/>
            <a:ext cx="6704013"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8:notes"/>
          <p:cNvSpPr txBox="1">
            <a:spLocks noGrp="1"/>
          </p:cNvSpPr>
          <p:nvPr>
            <p:ph type="body" idx="1"/>
          </p:nvPr>
        </p:nvSpPr>
        <p:spPr>
          <a:xfrm>
            <a:off x="777240" y="4777560"/>
            <a:ext cx="6217560" cy="452592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164" name="Google Shape;164;p8:notes"/>
          <p:cNvSpPr>
            <a:spLocks noGrp="1" noRot="1" noChangeAspect="1"/>
          </p:cNvSpPr>
          <p:nvPr>
            <p:ph type="sldImg" idx="2"/>
          </p:nvPr>
        </p:nvSpPr>
        <p:spPr>
          <a:xfrm>
            <a:off x="533400" y="763588"/>
            <a:ext cx="6704013"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9E4D1A09-9DAD-B1FF-3A58-65518DDCB047}"/>
            </a:ext>
          </a:extLst>
        </p:cNvPr>
        <p:cNvGrpSpPr/>
        <p:nvPr/>
      </p:nvGrpSpPr>
      <p:grpSpPr>
        <a:xfrm>
          <a:off x="0" y="0"/>
          <a:ext cx="0" cy="0"/>
          <a:chOff x="0" y="0"/>
          <a:chExt cx="0" cy="0"/>
        </a:xfrm>
      </p:grpSpPr>
      <p:sp>
        <p:nvSpPr>
          <p:cNvPr id="163" name="Google Shape;163;p8:notes">
            <a:extLst>
              <a:ext uri="{FF2B5EF4-FFF2-40B4-BE49-F238E27FC236}">
                <a16:creationId xmlns:a16="http://schemas.microsoft.com/office/drawing/2014/main" id="{C7F16E23-6488-8D0A-5F78-0BEA3B78E259}"/>
              </a:ext>
            </a:extLst>
          </p:cNvPr>
          <p:cNvSpPr txBox="1">
            <a:spLocks noGrp="1"/>
          </p:cNvSpPr>
          <p:nvPr>
            <p:ph type="body" idx="1"/>
          </p:nvPr>
        </p:nvSpPr>
        <p:spPr>
          <a:xfrm>
            <a:off x="777240" y="4777560"/>
            <a:ext cx="6217560" cy="452592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164" name="Google Shape;164;p8:notes">
            <a:extLst>
              <a:ext uri="{FF2B5EF4-FFF2-40B4-BE49-F238E27FC236}">
                <a16:creationId xmlns:a16="http://schemas.microsoft.com/office/drawing/2014/main" id="{BFBEAD9D-BAD4-C643-49B3-9920896D9111}"/>
              </a:ext>
            </a:extLst>
          </p:cNvPr>
          <p:cNvSpPr>
            <a:spLocks noGrp="1" noRot="1" noChangeAspect="1"/>
          </p:cNvSpPr>
          <p:nvPr>
            <p:ph type="sldImg" idx="2"/>
          </p:nvPr>
        </p:nvSpPr>
        <p:spPr>
          <a:xfrm>
            <a:off x="533400" y="763588"/>
            <a:ext cx="6704013"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697042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2d98d2231ac_0_3: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229" name="Google Shape;229;g2d98d2231ac_0_3:notes"/>
          <p:cNvSpPr>
            <a:spLocks noGrp="1" noRot="1" noChangeAspect="1"/>
          </p:cNvSpPr>
          <p:nvPr>
            <p:ph type="sldImg" idx="2"/>
          </p:nvPr>
        </p:nvSpPr>
        <p:spPr>
          <a:xfrm>
            <a:off x="533400" y="763588"/>
            <a:ext cx="6705600"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36" name="Google Shape;236;p11:notes"/>
          <p:cNvSpPr txBox="1">
            <a:spLocks noGrp="1"/>
          </p:cNvSpPr>
          <p:nvPr>
            <p:ph type="body" idx="1"/>
          </p:nvPr>
        </p:nvSpPr>
        <p:spPr>
          <a:xfrm>
            <a:off x="685800" y="4343400"/>
            <a:ext cx="5486040" cy="411444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00000"/>
              </a:buClr>
              <a:buSzPts val="1100"/>
              <a:buFont typeface="Arial"/>
              <a:buNone/>
            </a:pPr>
            <a:r>
              <a:rPr lang="en" sz="1100" b="0" strike="noStrike">
                <a:solidFill>
                  <a:srgbClr val="000000"/>
                </a:solidFill>
                <a:latin typeface="Arial"/>
                <a:ea typeface="Arial"/>
                <a:cs typeface="Arial"/>
                <a:sym typeface="Arial"/>
              </a:rPr>
              <a:t>https://afterfibre.nsrc.org</a:t>
            </a:r>
            <a:endParaRPr sz="1100" b="0" strike="noStrike">
              <a:solidFill>
                <a:srgbClr val="000000"/>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12:notes"/>
          <p:cNvSpPr txBox="1">
            <a:spLocks noGrp="1"/>
          </p:cNvSpPr>
          <p:nvPr>
            <p:ph type="body" idx="1"/>
          </p:nvPr>
        </p:nvSpPr>
        <p:spPr>
          <a:xfrm>
            <a:off x="777240" y="4777560"/>
            <a:ext cx="6217560" cy="452592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dirty="0"/>
          </a:p>
        </p:txBody>
      </p:sp>
      <p:sp>
        <p:nvSpPr>
          <p:cNvPr id="250" name="Google Shape;250;p12:notes"/>
          <p:cNvSpPr>
            <a:spLocks noGrp="1" noRot="1" noChangeAspect="1"/>
          </p:cNvSpPr>
          <p:nvPr>
            <p:ph type="sldImg" idx="2"/>
          </p:nvPr>
        </p:nvSpPr>
        <p:spPr>
          <a:xfrm>
            <a:off x="533400" y="763588"/>
            <a:ext cx="6704013"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jp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jp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3"/>
        <p:cNvGrpSpPr/>
        <p:nvPr/>
      </p:nvGrpSpPr>
      <p:grpSpPr>
        <a:xfrm>
          <a:off x="0" y="0"/>
          <a:ext cx="0" cy="0"/>
          <a:chOff x="0" y="0"/>
          <a:chExt cx="0" cy="0"/>
        </a:xfrm>
      </p:grpSpPr>
      <p:sp>
        <p:nvSpPr>
          <p:cNvPr id="14" name="Google Shape;14;p2"/>
          <p:cNvSpPr txBox="1">
            <a:spLocks noGrp="1"/>
          </p:cNvSpPr>
          <p:nvPr>
            <p:ph type="title"/>
          </p:nvPr>
        </p:nvSpPr>
        <p:spPr>
          <a:xfrm>
            <a:off x="406004" y="272654"/>
            <a:ext cx="8332200" cy="422400"/>
          </a:xfrm>
          <a:prstGeom prst="rect">
            <a:avLst/>
          </a:prstGeom>
          <a:noFill/>
          <a:ln>
            <a:noFill/>
          </a:ln>
        </p:spPr>
        <p:txBody>
          <a:bodyPr spcFirstLastPara="1" wrap="square" lIns="0" tIns="0" rIns="0" bIns="0" anchor="t" anchorCtr="0">
            <a:noAutofit/>
          </a:bodyPr>
          <a:lstStyle>
            <a:lvl1pPr lvl="0" algn="l">
              <a:lnSpc>
                <a:spcPct val="106000"/>
              </a:lnSpc>
              <a:spcBef>
                <a:spcPts val="0"/>
              </a:spcBef>
              <a:spcAft>
                <a:spcPts val="0"/>
              </a:spcAft>
              <a:buSzPts val="1200"/>
              <a:buNone/>
              <a:defRPr>
                <a:solidFill>
                  <a:schemeClr val="accent1"/>
                </a:solidFill>
              </a:defRPr>
            </a:lvl1pPr>
            <a:lvl2pPr lvl="1" algn="l">
              <a:lnSpc>
                <a:spcPct val="106000"/>
              </a:lnSpc>
              <a:spcBef>
                <a:spcPts val="0"/>
              </a:spcBef>
              <a:spcAft>
                <a:spcPts val="0"/>
              </a:spcAft>
              <a:buSzPts val="1100"/>
              <a:buNone/>
              <a:defRPr/>
            </a:lvl2pPr>
            <a:lvl3pPr lvl="2" algn="l">
              <a:lnSpc>
                <a:spcPct val="106000"/>
              </a:lnSpc>
              <a:spcBef>
                <a:spcPts val="0"/>
              </a:spcBef>
              <a:spcAft>
                <a:spcPts val="0"/>
              </a:spcAft>
              <a:buSzPts val="1100"/>
              <a:buNone/>
              <a:defRPr/>
            </a:lvl3pPr>
            <a:lvl4pPr lvl="3" algn="l">
              <a:lnSpc>
                <a:spcPct val="106000"/>
              </a:lnSpc>
              <a:spcBef>
                <a:spcPts val="0"/>
              </a:spcBef>
              <a:spcAft>
                <a:spcPts val="0"/>
              </a:spcAft>
              <a:buSzPts val="1100"/>
              <a:buNone/>
              <a:defRPr/>
            </a:lvl4pPr>
            <a:lvl5pPr lvl="4" algn="l">
              <a:lnSpc>
                <a:spcPct val="106000"/>
              </a:lnSpc>
              <a:spcBef>
                <a:spcPts val="0"/>
              </a:spcBef>
              <a:spcAft>
                <a:spcPts val="0"/>
              </a:spcAft>
              <a:buSzPts val="1100"/>
              <a:buNone/>
              <a:defRPr/>
            </a:lvl5pPr>
            <a:lvl6pPr lvl="5" algn="l">
              <a:lnSpc>
                <a:spcPct val="106000"/>
              </a:lnSpc>
              <a:spcBef>
                <a:spcPts val="0"/>
              </a:spcBef>
              <a:spcAft>
                <a:spcPts val="0"/>
              </a:spcAft>
              <a:buSzPts val="1100"/>
              <a:buNone/>
              <a:defRPr/>
            </a:lvl6pPr>
            <a:lvl7pPr lvl="6" algn="l">
              <a:lnSpc>
                <a:spcPct val="106000"/>
              </a:lnSpc>
              <a:spcBef>
                <a:spcPts val="0"/>
              </a:spcBef>
              <a:spcAft>
                <a:spcPts val="0"/>
              </a:spcAft>
              <a:buSzPts val="1100"/>
              <a:buNone/>
              <a:defRPr/>
            </a:lvl7pPr>
            <a:lvl8pPr lvl="7" algn="l">
              <a:lnSpc>
                <a:spcPct val="106000"/>
              </a:lnSpc>
              <a:spcBef>
                <a:spcPts val="0"/>
              </a:spcBef>
              <a:spcAft>
                <a:spcPts val="0"/>
              </a:spcAft>
              <a:buSzPts val="1100"/>
              <a:buNone/>
              <a:defRPr/>
            </a:lvl8pPr>
            <a:lvl9pPr lvl="8" algn="l">
              <a:lnSpc>
                <a:spcPct val="106000"/>
              </a:lnSpc>
              <a:spcBef>
                <a:spcPts val="0"/>
              </a:spcBef>
              <a:spcAft>
                <a:spcPts val="0"/>
              </a:spcAft>
              <a:buSzPts val="1100"/>
              <a:buNone/>
              <a:defRPr/>
            </a:lvl9pPr>
          </a:lstStyle>
          <a:p>
            <a:endParaRPr/>
          </a:p>
        </p:txBody>
      </p:sp>
      <p:sp>
        <p:nvSpPr>
          <p:cNvPr id="15" name="Google Shape;15;p2"/>
          <p:cNvSpPr txBox="1">
            <a:spLocks noGrp="1"/>
          </p:cNvSpPr>
          <p:nvPr>
            <p:ph type="body" idx="1"/>
          </p:nvPr>
        </p:nvSpPr>
        <p:spPr>
          <a:xfrm>
            <a:off x="408099" y="1042035"/>
            <a:ext cx="8336700" cy="3338400"/>
          </a:xfrm>
          <a:prstGeom prst="rect">
            <a:avLst/>
          </a:prstGeom>
          <a:noFill/>
          <a:ln>
            <a:noFill/>
          </a:ln>
        </p:spPr>
        <p:txBody>
          <a:bodyPr spcFirstLastPara="1" wrap="square" lIns="68575" tIns="34275" rIns="68575" bIns="34275" anchor="t" anchorCtr="0">
            <a:normAutofit/>
          </a:bodyPr>
          <a:lstStyle>
            <a:lvl1pPr marL="457200" lvl="0" indent="-228600" algn="l">
              <a:lnSpc>
                <a:spcPct val="106000"/>
              </a:lnSpc>
              <a:spcBef>
                <a:spcPts val="0"/>
              </a:spcBef>
              <a:spcAft>
                <a:spcPts val="0"/>
              </a:spcAft>
              <a:buSzPts val="1100"/>
              <a:buNone/>
              <a:defRPr/>
            </a:lvl1pPr>
            <a:lvl2pPr marL="914400" lvl="1" indent="-317500" algn="l">
              <a:lnSpc>
                <a:spcPct val="113000"/>
              </a:lnSpc>
              <a:spcBef>
                <a:spcPts val="0"/>
              </a:spcBef>
              <a:spcAft>
                <a:spcPts val="0"/>
              </a:spcAft>
              <a:buClr>
                <a:schemeClr val="dk1"/>
              </a:buClr>
              <a:buSzPts val="1400"/>
              <a:buChar char="•"/>
              <a:defRPr/>
            </a:lvl2pPr>
            <a:lvl3pPr marL="1371600" lvl="2" indent="-317500" algn="l">
              <a:lnSpc>
                <a:spcPct val="113000"/>
              </a:lnSpc>
              <a:spcBef>
                <a:spcPts val="0"/>
              </a:spcBef>
              <a:spcAft>
                <a:spcPts val="0"/>
              </a:spcAft>
              <a:buClr>
                <a:schemeClr val="dk1"/>
              </a:buClr>
              <a:buSzPts val="1400"/>
              <a:buChar char="•"/>
              <a:defRPr/>
            </a:lvl3pPr>
            <a:lvl4pPr marL="1828800" lvl="3" indent="-317500" algn="l">
              <a:lnSpc>
                <a:spcPct val="113000"/>
              </a:lnSpc>
              <a:spcBef>
                <a:spcPts val="0"/>
              </a:spcBef>
              <a:spcAft>
                <a:spcPts val="0"/>
              </a:spcAft>
              <a:buClr>
                <a:schemeClr val="dk1"/>
              </a:buClr>
              <a:buSzPts val="1400"/>
              <a:buChar char="•"/>
              <a:defRPr/>
            </a:lvl4pPr>
            <a:lvl5pPr marL="2286000" lvl="4" indent="-317500" algn="l">
              <a:lnSpc>
                <a:spcPct val="112000"/>
              </a:lnSpc>
              <a:spcBef>
                <a:spcPts val="0"/>
              </a:spcBef>
              <a:spcAft>
                <a:spcPts val="0"/>
              </a:spcAft>
              <a:buClr>
                <a:schemeClr val="dk1"/>
              </a:buClr>
              <a:buSzPts val="1400"/>
              <a:buChar char="•"/>
              <a:defRPr/>
            </a:lvl5pPr>
            <a:lvl6pPr marL="2743200" lvl="5" indent="-317500" algn="l">
              <a:lnSpc>
                <a:spcPct val="112000"/>
              </a:lnSpc>
              <a:spcBef>
                <a:spcPts val="0"/>
              </a:spcBef>
              <a:spcAft>
                <a:spcPts val="0"/>
              </a:spcAft>
              <a:buClr>
                <a:schemeClr val="dk1"/>
              </a:buClr>
              <a:buSzPts val="1400"/>
              <a:buChar char="•"/>
              <a:defRPr/>
            </a:lvl6pPr>
            <a:lvl7pPr marL="3200400" lvl="6" indent="-317500" algn="l">
              <a:lnSpc>
                <a:spcPct val="112000"/>
              </a:lnSpc>
              <a:spcBef>
                <a:spcPts val="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16" name="Google Shape;16;p2"/>
          <p:cNvPicPr preferRelativeResize="0"/>
          <p:nvPr/>
        </p:nvPicPr>
        <p:blipFill rotWithShape="1">
          <a:blip r:embed="rId2">
            <a:alphaModFix/>
          </a:blip>
          <a:srcRect/>
          <a:stretch/>
        </p:blipFill>
        <p:spPr>
          <a:xfrm>
            <a:off x="401376" y="4643828"/>
            <a:ext cx="258318" cy="258318"/>
          </a:xfrm>
          <a:prstGeom prst="rect">
            <a:avLst/>
          </a:prstGeom>
          <a:noFill/>
          <a:ln>
            <a:noFill/>
          </a:ln>
        </p:spPr>
      </p:pic>
      <p:sp>
        <p:nvSpPr>
          <p:cNvPr id="17" name="Google Shape;17;p2"/>
          <p:cNvSpPr txBox="1">
            <a:spLocks noGrp="1"/>
          </p:cNvSpPr>
          <p:nvPr>
            <p:ph type="sldNum" idx="12"/>
          </p:nvPr>
        </p:nvSpPr>
        <p:spPr>
          <a:xfrm>
            <a:off x="6642690" y="4643828"/>
            <a:ext cx="2057400" cy="273900"/>
          </a:xfrm>
          <a:prstGeom prst="rect">
            <a:avLst/>
          </a:prstGeom>
          <a:noFill/>
          <a:ln>
            <a:noFill/>
          </a:ln>
        </p:spPr>
        <p:txBody>
          <a:bodyPr spcFirstLastPara="1" wrap="square" lIns="0" tIns="0" rIns="0" bIns="0" anchor="t" anchorCtr="0">
            <a:noAutofit/>
          </a:bodyPr>
          <a:lstStyle>
            <a:lvl1pPr marL="0" lvl="0" indent="0" algn="r">
              <a:spcBef>
                <a:spcPts val="0"/>
              </a:spcBef>
              <a:spcAft>
                <a:spcPts val="0"/>
              </a:spcAft>
              <a:buNone/>
              <a:defRPr sz="800" b="0" i="0" u="none" strike="noStrike" cap="none">
                <a:solidFill>
                  <a:schemeClr val="dk1"/>
                </a:solidFill>
                <a:latin typeface="Hind Light"/>
                <a:ea typeface="Hind Light"/>
                <a:cs typeface="Hind Light"/>
                <a:sym typeface="Hind Light"/>
              </a:defRPr>
            </a:lvl1pPr>
            <a:lvl2pPr marL="0" lvl="1" indent="0" algn="r">
              <a:spcBef>
                <a:spcPts val="0"/>
              </a:spcBef>
              <a:spcAft>
                <a:spcPts val="0"/>
              </a:spcAft>
              <a:buNone/>
              <a:defRPr sz="800" b="0" i="0" u="none" strike="noStrike" cap="none">
                <a:solidFill>
                  <a:schemeClr val="dk1"/>
                </a:solidFill>
                <a:latin typeface="Hind Light"/>
                <a:ea typeface="Hind Light"/>
                <a:cs typeface="Hind Light"/>
                <a:sym typeface="Hind Light"/>
              </a:defRPr>
            </a:lvl2pPr>
            <a:lvl3pPr marL="0" lvl="2" indent="0" algn="r">
              <a:spcBef>
                <a:spcPts val="0"/>
              </a:spcBef>
              <a:spcAft>
                <a:spcPts val="0"/>
              </a:spcAft>
              <a:buNone/>
              <a:defRPr sz="800" b="0" i="0" u="none" strike="noStrike" cap="none">
                <a:solidFill>
                  <a:schemeClr val="dk1"/>
                </a:solidFill>
                <a:latin typeface="Hind Light"/>
                <a:ea typeface="Hind Light"/>
                <a:cs typeface="Hind Light"/>
                <a:sym typeface="Hind Light"/>
              </a:defRPr>
            </a:lvl3pPr>
            <a:lvl4pPr marL="0" lvl="3" indent="0" algn="r">
              <a:spcBef>
                <a:spcPts val="0"/>
              </a:spcBef>
              <a:spcAft>
                <a:spcPts val="0"/>
              </a:spcAft>
              <a:buNone/>
              <a:defRPr sz="800" b="0" i="0" u="none" strike="noStrike" cap="none">
                <a:solidFill>
                  <a:schemeClr val="dk1"/>
                </a:solidFill>
                <a:latin typeface="Hind Light"/>
                <a:ea typeface="Hind Light"/>
                <a:cs typeface="Hind Light"/>
                <a:sym typeface="Hind Light"/>
              </a:defRPr>
            </a:lvl4pPr>
            <a:lvl5pPr marL="0" lvl="4" indent="0" algn="r">
              <a:spcBef>
                <a:spcPts val="0"/>
              </a:spcBef>
              <a:spcAft>
                <a:spcPts val="0"/>
              </a:spcAft>
              <a:buNone/>
              <a:defRPr sz="800" b="0" i="0" u="none" strike="noStrike" cap="none">
                <a:solidFill>
                  <a:schemeClr val="dk1"/>
                </a:solidFill>
                <a:latin typeface="Hind Light"/>
                <a:ea typeface="Hind Light"/>
                <a:cs typeface="Hind Light"/>
                <a:sym typeface="Hind Light"/>
              </a:defRPr>
            </a:lvl5pPr>
            <a:lvl6pPr marL="0" lvl="5" indent="0" algn="r">
              <a:spcBef>
                <a:spcPts val="0"/>
              </a:spcBef>
              <a:spcAft>
                <a:spcPts val="0"/>
              </a:spcAft>
              <a:buNone/>
              <a:defRPr sz="800" b="0" i="0" u="none" strike="noStrike" cap="none">
                <a:solidFill>
                  <a:schemeClr val="dk1"/>
                </a:solidFill>
                <a:latin typeface="Hind Light"/>
                <a:ea typeface="Hind Light"/>
                <a:cs typeface="Hind Light"/>
                <a:sym typeface="Hind Light"/>
              </a:defRPr>
            </a:lvl6pPr>
            <a:lvl7pPr marL="0" lvl="6" indent="0" algn="r">
              <a:spcBef>
                <a:spcPts val="0"/>
              </a:spcBef>
              <a:spcAft>
                <a:spcPts val="0"/>
              </a:spcAft>
              <a:buNone/>
              <a:defRPr sz="800" b="0" i="0" u="none" strike="noStrike" cap="none">
                <a:solidFill>
                  <a:schemeClr val="dk1"/>
                </a:solidFill>
                <a:latin typeface="Hind Light"/>
                <a:ea typeface="Hind Light"/>
                <a:cs typeface="Hind Light"/>
                <a:sym typeface="Hind Light"/>
              </a:defRPr>
            </a:lvl7pPr>
            <a:lvl8pPr marL="0" lvl="7" indent="0" algn="r">
              <a:spcBef>
                <a:spcPts val="0"/>
              </a:spcBef>
              <a:spcAft>
                <a:spcPts val="0"/>
              </a:spcAft>
              <a:buNone/>
              <a:defRPr sz="800" b="0" i="0" u="none" strike="noStrike" cap="none">
                <a:solidFill>
                  <a:schemeClr val="dk1"/>
                </a:solidFill>
                <a:latin typeface="Hind Light"/>
                <a:ea typeface="Hind Light"/>
                <a:cs typeface="Hind Light"/>
                <a:sym typeface="Hind Light"/>
              </a:defRPr>
            </a:lvl8pPr>
            <a:lvl9pPr marL="0" lvl="8" indent="0" algn="r">
              <a:spcBef>
                <a:spcPts val="0"/>
              </a:spcBef>
              <a:spcAft>
                <a:spcPts val="0"/>
              </a:spcAft>
              <a:buNone/>
              <a:defRPr sz="800" b="0" i="0" u="none" strike="noStrike" cap="none">
                <a:solidFill>
                  <a:schemeClr val="dk1"/>
                </a:solidFill>
                <a:latin typeface="Hind Light"/>
                <a:ea typeface="Hind Light"/>
                <a:cs typeface="Hind Light"/>
                <a:sym typeface="Hind Ligh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54"/>
        <p:cNvGrpSpPr/>
        <p:nvPr/>
      </p:nvGrpSpPr>
      <p:grpSpPr>
        <a:xfrm>
          <a:off x="0" y="0"/>
          <a:ext cx="0" cy="0"/>
          <a:chOff x="0" y="0"/>
          <a:chExt cx="0" cy="0"/>
        </a:xfrm>
      </p:grpSpPr>
      <p:sp>
        <p:nvSpPr>
          <p:cNvPr id="55" name="Google Shape;55;p11"/>
          <p:cNvSpPr txBox="1">
            <a:spLocks noGrp="1"/>
          </p:cNvSpPr>
          <p:nvPr>
            <p:ph type="title"/>
          </p:nvPr>
        </p:nvSpPr>
        <p:spPr>
          <a:xfrm>
            <a:off x="405578" y="425054"/>
            <a:ext cx="4173300" cy="422400"/>
          </a:xfrm>
          <a:prstGeom prst="rect">
            <a:avLst/>
          </a:prstGeom>
          <a:noFill/>
          <a:ln>
            <a:noFill/>
          </a:ln>
        </p:spPr>
        <p:txBody>
          <a:bodyPr spcFirstLastPara="1" wrap="square" lIns="0" tIns="0" rIns="0" bIns="0" anchor="t" anchorCtr="0">
            <a:noAutofit/>
          </a:bodyPr>
          <a:lstStyle>
            <a:lvl1pPr lvl="0" algn="l">
              <a:lnSpc>
                <a:spcPct val="106000"/>
              </a:lnSpc>
              <a:spcBef>
                <a:spcPts val="0"/>
              </a:spcBef>
              <a:spcAft>
                <a:spcPts val="0"/>
              </a:spcAft>
              <a:buSzPts val="1200"/>
              <a:buNone/>
              <a:defRPr>
                <a:solidFill>
                  <a:schemeClr val="accent1"/>
                </a:solidFill>
              </a:defRPr>
            </a:lvl1pPr>
            <a:lvl2pPr lvl="1" algn="l">
              <a:lnSpc>
                <a:spcPct val="106000"/>
              </a:lnSpc>
              <a:spcBef>
                <a:spcPts val="0"/>
              </a:spcBef>
              <a:spcAft>
                <a:spcPts val="0"/>
              </a:spcAft>
              <a:buSzPts val="1100"/>
              <a:buNone/>
              <a:defRPr/>
            </a:lvl2pPr>
            <a:lvl3pPr lvl="2" algn="l">
              <a:lnSpc>
                <a:spcPct val="106000"/>
              </a:lnSpc>
              <a:spcBef>
                <a:spcPts val="0"/>
              </a:spcBef>
              <a:spcAft>
                <a:spcPts val="0"/>
              </a:spcAft>
              <a:buSzPts val="1100"/>
              <a:buNone/>
              <a:defRPr/>
            </a:lvl3pPr>
            <a:lvl4pPr lvl="3" algn="l">
              <a:lnSpc>
                <a:spcPct val="106000"/>
              </a:lnSpc>
              <a:spcBef>
                <a:spcPts val="0"/>
              </a:spcBef>
              <a:spcAft>
                <a:spcPts val="0"/>
              </a:spcAft>
              <a:buSzPts val="1100"/>
              <a:buNone/>
              <a:defRPr/>
            </a:lvl4pPr>
            <a:lvl5pPr lvl="4" algn="l">
              <a:lnSpc>
                <a:spcPct val="106000"/>
              </a:lnSpc>
              <a:spcBef>
                <a:spcPts val="0"/>
              </a:spcBef>
              <a:spcAft>
                <a:spcPts val="0"/>
              </a:spcAft>
              <a:buSzPts val="1100"/>
              <a:buNone/>
              <a:defRPr/>
            </a:lvl5pPr>
            <a:lvl6pPr lvl="5" algn="l">
              <a:lnSpc>
                <a:spcPct val="106000"/>
              </a:lnSpc>
              <a:spcBef>
                <a:spcPts val="0"/>
              </a:spcBef>
              <a:spcAft>
                <a:spcPts val="0"/>
              </a:spcAft>
              <a:buSzPts val="1100"/>
              <a:buNone/>
              <a:defRPr/>
            </a:lvl6pPr>
            <a:lvl7pPr lvl="6" algn="l">
              <a:lnSpc>
                <a:spcPct val="106000"/>
              </a:lnSpc>
              <a:spcBef>
                <a:spcPts val="0"/>
              </a:spcBef>
              <a:spcAft>
                <a:spcPts val="0"/>
              </a:spcAft>
              <a:buSzPts val="1100"/>
              <a:buNone/>
              <a:defRPr/>
            </a:lvl7pPr>
            <a:lvl8pPr lvl="7" algn="l">
              <a:lnSpc>
                <a:spcPct val="106000"/>
              </a:lnSpc>
              <a:spcBef>
                <a:spcPts val="0"/>
              </a:spcBef>
              <a:spcAft>
                <a:spcPts val="0"/>
              </a:spcAft>
              <a:buSzPts val="1100"/>
              <a:buNone/>
              <a:defRPr/>
            </a:lvl8pPr>
            <a:lvl9pPr lvl="8" algn="l">
              <a:lnSpc>
                <a:spcPct val="106000"/>
              </a:lnSpc>
              <a:spcBef>
                <a:spcPts val="0"/>
              </a:spcBef>
              <a:spcAft>
                <a:spcPts val="0"/>
              </a:spcAft>
              <a:buSzPts val="1100"/>
              <a:buNone/>
              <a:defRPr/>
            </a:lvl9pPr>
          </a:lstStyle>
          <a:p>
            <a:endParaRPr/>
          </a:p>
        </p:txBody>
      </p:sp>
      <p:sp>
        <p:nvSpPr>
          <p:cNvPr id="56" name="Google Shape;56;p11"/>
          <p:cNvSpPr txBox="1">
            <a:spLocks noGrp="1"/>
          </p:cNvSpPr>
          <p:nvPr>
            <p:ph type="body" idx="1"/>
          </p:nvPr>
        </p:nvSpPr>
        <p:spPr>
          <a:xfrm>
            <a:off x="411480" y="1042035"/>
            <a:ext cx="4173300" cy="3531300"/>
          </a:xfrm>
          <a:prstGeom prst="rect">
            <a:avLst/>
          </a:prstGeom>
          <a:noFill/>
          <a:ln>
            <a:noFill/>
          </a:ln>
        </p:spPr>
        <p:txBody>
          <a:bodyPr spcFirstLastPara="1" wrap="square" lIns="68575" tIns="34275" rIns="68575" bIns="34275" anchor="t" anchorCtr="0">
            <a:normAutofit/>
          </a:bodyPr>
          <a:lstStyle>
            <a:lvl1pPr marL="457200" lvl="0" indent="-228600" algn="l">
              <a:lnSpc>
                <a:spcPct val="106000"/>
              </a:lnSpc>
              <a:spcBef>
                <a:spcPts val="0"/>
              </a:spcBef>
              <a:spcAft>
                <a:spcPts val="0"/>
              </a:spcAft>
              <a:buSzPts val="1100"/>
              <a:buNone/>
              <a:defRPr/>
            </a:lvl1pPr>
            <a:lvl2pPr marL="914400" lvl="1" indent="-317500" algn="l">
              <a:lnSpc>
                <a:spcPct val="113000"/>
              </a:lnSpc>
              <a:spcBef>
                <a:spcPts val="0"/>
              </a:spcBef>
              <a:spcAft>
                <a:spcPts val="0"/>
              </a:spcAft>
              <a:buClr>
                <a:schemeClr val="dk1"/>
              </a:buClr>
              <a:buSzPts val="1400"/>
              <a:buChar char="•"/>
              <a:defRPr/>
            </a:lvl2pPr>
            <a:lvl3pPr marL="1371600" lvl="2" indent="-317500" algn="l">
              <a:lnSpc>
                <a:spcPct val="113000"/>
              </a:lnSpc>
              <a:spcBef>
                <a:spcPts val="0"/>
              </a:spcBef>
              <a:spcAft>
                <a:spcPts val="0"/>
              </a:spcAft>
              <a:buClr>
                <a:schemeClr val="dk1"/>
              </a:buClr>
              <a:buSzPts val="1400"/>
              <a:buChar char="•"/>
              <a:defRPr/>
            </a:lvl3pPr>
            <a:lvl4pPr marL="1828800" lvl="3" indent="-317500" algn="l">
              <a:lnSpc>
                <a:spcPct val="113000"/>
              </a:lnSpc>
              <a:spcBef>
                <a:spcPts val="0"/>
              </a:spcBef>
              <a:spcAft>
                <a:spcPts val="0"/>
              </a:spcAft>
              <a:buClr>
                <a:schemeClr val="dk1"/>
              </a:buClr>
              <a:buSzPts val="1400"/>
              <a:buChar char="•"/>
              <a:defRPr/>
            </a:lvl4pPr>
            <a:lvl5pPr marL="2286000" lvl="4" indent="-317500" algn="l">
              <a:lnSpc>
                <a:spcPct val="112000"/>
              </a:lnSpc>
              <a:spcBef>
                <a:spcPts val="0"/>
              </a:spcBef>
              <a:spcAft>
                <a:spcPts val="0"/>
              </a:spcAft>
              <a:buClr>
                <a:schemeClr val="dk1"/>
              </a:buClr>
              <a:buSzPts val="1400"/>
              <a:buChar char="•"/>
              <a:defRPr/>
            </a:lvl5pPr>
            <a:lvl6pPr marL="2743200" lvl="5" indent="-317500" algn="l">
              <a:lnSpc>
                <a:spcPct val="112000"/>
              </a:lnSpc>
              <a:spcBef>
                <a:spcPts val="0"/>
              </a:spcBef>
              <a:spcAft>
                <a:spcPts val="0"/>
              </a:spcAft>
              <a:buClr>
                <a:schemeClr val="dk1"/>
              </a:buClr>
              <a:buSzPts val="1400"/>
              <a:buChar char="•"/>
              <a:defRPr/>
            </a:lvl6pPr>
            <a:lvl7pPr marL="3200400" lvl="6" indent="-317500" algn="l">
              <a:lnSpc>
                <a:spcPct val="112000"/>
              </a:lnSpc>
              <a:spcBef>
                <a:spcPts val="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57" name="Google Shape;57;p11"/>
          <p:cNvSpPr>
            <a:spLocks noGrp="1"/>
          </p:cNvSpPr>
          <p:nvPr>
            <p:ph type="pic" idx="2"/>
          </p:nvPr>
        </p:nvSpPr>
        <p:spPr>
          <a:xfrm>
            <a:off x="4728830" y="0"/>
            <a:ext cx="4415100" cy="5143500"/>
          </a:xfrm>
          <a:prstGeom prst="rect">
            <a:avLst/>
          </a:prstGeom>
          <a:noFill/>
          <a:ln>
            <a:noFill/>
          </a:ln>
        </p:spPr>
      </p:sp>
      <p:sp>
        <p:nvSpPr>
          <p:cNvPr id="58" name="Google Shape;58;p11"/>
          <p:cNvSpPr txBox="1">
            <a:spLocks noGrp="1"/>
          </p:cNvSpPr>
          <p:nvPr>
            <p:ph type="sldNum" idx="12"/>
          </p:nvPr>
        </p:nvSpPr>
        <p:spPr>
          <a:xfrm>
            <a:off x="6642690" y="4643828"/>
            <a:ext cx="2057400" cy="273900"/>
          </a:xfrm>
          <a:prstGeom prst="rect">
            <a:avLst/>
          </a:prstGeom>
          <a:noFill/>
          <a:ln>
            <a:noFill/>
          </a:ln>
        </p:spPr>
        <p:txBody>
          <a:bodyPr spcFirstLastPara="1" wrap="square" lIns="0" tIns="0" rIns="0" bIns="0" anchor="t" anchorCtr="0">
            <a:noAutofit/>
          </a:bodyPr>
          <a:lstStyle>
            <a:lvl1pPr marL="0" lvl="0" indent="0" algn="r">
              <a:spcBef>
                <a:spcPts val="0"/>
              </a:spcBef>
              <a:spcAft>
                <a:spcPts val="0"/>
              </a:spcAft>
              <a:buNone/>
              <a:defRPr sz="800">
                <a:solidFill>
                  <a:schemeClr val="dk1"/>
                </a:solidFill>
                <a:latin typeface="Hind Light"/>
                <a:ea typeface="Hind Light"/>
                <a:cs typeface="Hind Light"/>
                <a:sym typeface="Hind Light"/>
              </a:defRPr>
            </a:lvl1pPr>
            <a:lvl2pPr marL="0" lvl="1" indent="0" algn="r">
              <a:spcBef>
                <a:spcPts val="0"/>
              </a:spcBef>
              <a:spcAft>
                <a:spcPts val="0"/>
              </a:spcAft>
              <a:buNone/>
              <a:defRPr sz="800">
                <a:solidFill>
                  <a:schemeClr val="dk1"/>
                </a:solidFill>
                <a:latin typeface="Hind Light"/>
                <a:ea typeface="Hind Light"/>
                <a:cs typeface="Hind Light"/>
                <a:sym typeface="Hind Light"/>
              </a:defRPr>
            </a:lvl2pPr>
            <a:lvl3pPr marL="0" lvl="2" indent="0" algn="r">
              <a:spcBef>
                <a:spcPts val="0"/>
              </a:spcBef>
              <a:spcAft>
                <a:spcPts val="0"/>
              </a:spcAft>
              <a:buNone/>
              <a:defRPr sz="800">
                <a:solidFill>
                  <a:schemeClr val="dk1"/>
                </a:solidFill>
                <a:latin typeface="Hind Light"/>
                <a:ea typeface="Hind Light"/>
                <a:cs typeface="Hind Light"/>
                <a:sym typeface="Hind Light"/>
              </a:defRPr>
            </a:lvl3pPr>
            <a:lvl4pPr marL="0" lvl="3" indent="0" algn="r">
              <a:spcBef>
                <a:spcPts val="0"/>
              </a:spcBef>
              <a:spcAft>
                <a:spcPts val="0"/>
              </a:spcAft>
              <a:buNone/>
              <a:defRPr sz="800">
                <a:solidFill>
                  <a:schemeClr val="dk1"/>
                </a:solidFill>
                <a:latin typeface="Hind Light"/>
                <a:ea typeface="Hind Light"/>
                <a:cs typeface="Hind Light"/>
                <a:sym typeface="Hind Light"/>
              </a:defRPr>
            </a:lvl4pPr>
            <a:lvl5pPr marL="0" lvl="4" indent="0" algn="r">
              <a:spcBef>
                <a:spcPts val="0"/>
              </a:spcBef>
              <a:spcAft>
                <a:spcPts val="0"/>
              </a:spcAft>
              <a:buNone/>
              <a:defRPr sz="800">
                <a:solidFill>
                  <a:schemeClr val="dk1"/>
                </a:solidFill>
                <a:latin typeface="Hind Light"/>
                <a:ea typeface="Hind Light"/>
                <a:cs typeface="Hind Light"/>
                <a:sym typeface="Hind Light"/>
              </a:defRPr>
            </a:lvl5pPr>
            <a:lvl6pPr marL="0" lvl="5" indent="0" algn="r">
              <a:spcBef>
                <a:spcPts val="0"/>
              </a:spcBef>
              <a:spcAft>
                <a:spcPts val="0"/>
              </a:spcAft>
              <a:buNone/>
              <a:defRPr sz="800">
                <a:solidFill>
                  <a:schemeClr val="dk1"/>
                </a:solidFill>
                <a:latin typeface="Hind Light"/>
                <a:ea typeface="Hind Light"/>
                <a:cs typeface="Hind Light"/>
                <a:sym typeface="Hind Light"/>
              </a:defRPr>
            </a:lvl6pPr>
            <a:lvl7pPr marL="0" lvl="6" indent="0" algn="r">
              <a:spcBef>
                <a:spcPts val="0"/>
              </a:spcBef>
              <a:spcAft>
                <a:spcPts val="0"/>
              </a:spcAft>
              <a:buNone/>
              <a:defRPr sz="800">
                <a:solidFill>
                  <a:schemeClr val="dk1"/>
                </a:solidFill>
                <a:latin typeface="Hind Light"/>
                <a:ea typeface="Hind Light"/>
                <a:cs typeface="Hind Light"/>
                <a:sym typeface="Hind Light"/>
              </a:defRPr>
            </a:lvl7pPr>
            <a:lvl8pPr marL="0" lvl="7" indent="0" algn="r">
              <a:spcBef>
                <a:spcPts val="0"/>
              </a:spcBef>
              <a:spcAft>
                <a:spcPts val="0"/>
              </a:spcAft>
              <a:buNone/>
              <a:defRPr sz="800">
                <a:solidFill>
                  <a:schemeClr val="dk1"/>
                </a:solidFill>
                <a:latin typeface="Hind Light"/>
                <a:ea typeface="Hind Light"/>
                <a:cs typeface="Hind Light"/>
                <a:sym typeface="Hind Light"/>
              </a:defRPr>
            </a:lvl8pPr>
            <a:lvl9pPr marL="0" lvl="8" indent="0" algn="r">
              <a:spcBef>
                <a:spcPts val="0"/>
              </a:spcBef>
              <a:spcAft>
                <a:spcPts val="0"/>
              </a:spcAft>
              <a:buNone/>
              <a:defRPr sz="800">
                <a:solidFill>
                  <a:schemeClr val="dk1"/>
                </a:solidFill>
                <a:latin typeface="Hind Light"/>
                <a:ea typeface="Hind Light"/>
                <a:cs typeface="Hind Light"/>
                <a:sym typeface="Hind Light"/>
              </a:defRPr>
            </a:lvl9pPr>
          </a:lstStyle>
          <a:p>
            <a:pPr marL="0" lvl="0" indent="0" algn="r" rtl="0">
              <a:spcBef>
                <a:spcPts val="0"/>
              </a:spcBef>
              <a:spcAft>
                <a:spcPts val="0"/>
              </a:spcAft>
              <a:buNone/>
            </a:pPr>
            <a:fld id="{00000000-1234-1234-1234-123412341234}" type="slidenum">
              <a:rPr lang="en"/>
              <a:t>‹#›</a:t>
            </a:fld>
            <a:endParaRPr/>
          </a:p>
        </p:txBody>
      </p:sp>
      <p:pic>
        <p:nvPicPr>
          <p:cNvPr id="59" name="Google Shape;59;p11"/>
          <p:cNvPicPr preferRelativeResize="0"/>
          <p:nvPr/>
        </p:nvPicPr>
        <p:blipFill rotWithShape="1">
          <a:blip r:embed="rId2">
            <a:alphaModFix/>
          </a:blip>
          <a:srcRect/>
          <a:stretch/>
        </p:blipFill>
        <p:spPr>
          <a:xfrm>
            <a:off x="401376" y="4643828"/>
            <a:ext cx="258318" cy="258318"/>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0"/>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losing Slide-Opt1">
  <p:cSld name="Closing Slide-Opt1">
    <p:bg>
      <p:bgPr>
        <a:blipFill>
          <a:blip r:embed="rId2">
            <a:alphaModFix/>
          </a:blip>
          <a:stretch>
            <a:fillRect/>
          </a:stretch>
        </a:blipFill>
        <a:effectLst/>
      </p:bgPr>
    </p:bg>
    <p:spTree>
      <p:nvGrpSpPr>
        <p:cNvPr id="1" name="Shape 61"/>
        <p:cNvGrpSpPr/>
        <p:nvPr/>
      </p:nvGrpSpPr>
      <p:grpSpPr>
        <a:xfrm>
          <a:off x="0" y="0"/>
          <a:ext cx="0" cy="0"/>
          <a:chOff x="0" y="0"/>
          <a:chExt cx="0" cy="0"/>
        </a:xfrm>
      </p:grpSpPr>
      <p:pic>
        <p:nvPicPr>
          <p:cNvPr id="62" name="Google Shape;62;p13"/>
          <p:cNvPicPr preferRelativeResize="0"/>
          <p:nvPr/>
        </p:nvPicPr>
        <p:blipFill rotWithShape="1">
          <a:blip r:embed="rId3">
            <a:alphaModFix/>
          </a:blip>
          <a:srcRect/>
          <a:stretch/>
        </p:blipFill>
        <p:spPr>
          <a:xfrm>
            <a:off x="400050" y="4608957"/>
            <a:ext cx="258318" cy="258318"/>
          </a:xfrm>
          <a:prstGeom prst="rect">
            <a:avLst/>
          </a:prstGeom>
          <a:noFill/>
          <a:ln>
            <a:noFill/>
          </a:ln>
        </p:spPr>
      </p:pic>
      <p:sp>
        <p:nvSpPr>
          <p:cNvPr id="63" name="Google Shape;63;p13"/>
          <p:cNvSpPr txBox="1">
            <a:spLocks noGrp="1"/>
          </p:cNvSpPr>
          <p:nvPr>
            <p:ph type="title"/>
          </p:nvPr>
        </p:nvSpPr>
        <p:spPr>
          <a:xfrm>
            <a:off x="406004" y="425054"/>
            <a:ext cx="7048800" cy="452700"/>
          </a:xfrm>
          <a:prstGeom prst="rect">
            <a:avLst/>
          </a:prstGeom>
          <a:noFill/>
          <a:ln>
            <a:noFill/>
          </a:ln>
        </p:spPr>
        <p:txBody>
          <a:bodyPr spcFirstLastPara="1" wrap="square" lIns="0" tIns="0" rIns="0" bIns="0" anchor="t" anchorCtr="0">
            <a:noAutofit/>
          </a:bodyPr>
          <a:lstStyle>
            <a:lvl1pPr lvl="0" algn="l">
              <a:lnSpc>
                <a:spcPct val="106000"/>
              </a:lnSpc>
              <a:spcBef>
                <a:spcPts val="0"/>
              </a:spcBef>
              <a:spcAft>
                <a:spcPts val="0"/>
              </a:spcAft>
              <a:buSzPts val="1200"/>
              <a:buNone/>
              <a:defRPr>
                <a:solidFill>
                  <a:schemeClr val="lt1"/>
                </a:solidFill>
              </a:defRPr>
            </a:lvl1pPr>
            <a:lvl2pPr lvl="1" algn="l">
              <a:lnSpc>
                <a:spcPct val="106000"/>
              </a:lnSpc>
              <a:spcBef>
                <a:spcPts val="0"/>
              </a:spcBef>
              <a:spcAft>
                <a:spcPts val="0"/>
              </a:spcAft>
              <a:buSzPts val="1100"/>
              <a:buNone/>
              <a:defRPr/>
            </a:lvl2pPr>
            <a:lvl3pPr lvl="2" algn="l">
              <a:lnSpc>
                <a:spcPct val="106000"/>
              </a:lnSpc>
              <a:spcBef>
                <a:spcPts val="0"/>
              </a:spcBef>
              <a:spcAft>
                <a:spcPts val="0"/>
              </a:spcAft>
              <a:buSzPts val="1100"/>
              <a:buNone/>
              <a:defRPr/>
            </a:lvl3pPr>
            <a:lvl4pPr lvl="3" algn="l">
              <a:lnSpc>
                <a:spcPct val="106000"/>
              </a:lnSpc>
              <a:spcBef>
                <a:spcPts val="0"/>
              </a:spcBef>
              <a:spcAft>
                <a:spcPts val="0"/>
              </a:spcAft>
              <a:buSzPts val="1100"/>
              <a:buNone/>
              <a:defRPr/>
            </a:lvl4pPr>
            <a:lvl5pPr lvl="4" algn="l">
              <a:lnSpc>
                <a:spcPct val="106000"/>
              </a:lnSpc>
              <a:spcBef>
                <a:spcPts val="0"/>
              </a:spcBef>
              <a:spcAft>
                <a:spcPts val="0"/>
              </a:spcAft>
              <a:buSzPts val="1100"/>
              <a:buNone/>
              <a:defRPr/>
            </a:lvl5pPr>
            <a:lvl6pPr lvl="5" algn="l">
              <a:lnSpc>
                <a:spcPct val="106000"/>
              </a:lnSpc>
              <a:spcBef>
                <a:spcPts val="0"/>
              </a:spcBef>
              <a:spcAft>
                <a:spcPts val="0"/>
              </a:spcAft>
              <a:buSzPts val="1100"/>
              <a:buNone/>
              <a:defRPr/>
            </a:lvl6pPr>
            <a:lvl7pPr lvl="6" algn="l">
              <a:lnSpc>
                <a:spcPct val="106000"/>
              </a:lnSpc>
              <a:spcBef>
                <a:spcPts val="0"/>
              </a:spcBef>
              <a:spcAft>
                <a:spcPts val="0"/>
              </a:spcAft>
              <a:buSzPts val="1100"/>
              <a:buNone/>
              <a:defRPr/>
            </a:lvl7pPr>
            <a:lvl8pPr lvl="7" algn="l">
              <a:lnSpc>
                <a:spcPct val="106000"/>
              </a:lnSpc>
              <a:spcBef>
                <a:spcPts val="0"/>
              </a:spcBef>
              <a:spcAft>
                <a:spcPts val="0"/>
              </a:spcAft>
              <a:buSzPts val="1100"/>
              <a:buNone/>
              <a:defRPr/>
            </a:lvl8pPr>
            <a:lvl9pPr lvl="8" algn="l">
              <a:lnSpc>
                <a:spcPct val="106000"/>
              </a:lnSpc>
              <a:spcBef>
                <a:spcPts val="0"/>
              </a:spcBef>
              <a:spcAft>
                <a:spcPts val="0"/>
              </a:spcAft>
              <a:buSzPts val="1100"/>
              <a:buNone/>
              <a:defRPr/>
            </a:lvl9pPr>
          </a:lstStyle>
          <a:p>
            <a:endParaRPr/>
          </a:p>
        </p:txBody>
      </p:sp>
      <p:pic>
        <p:nvPicPr>
          <p:cNvPr id="64" name="Google Shape;64;p13" descr="A qr code with a globe&#10;&#10;Description automatically generated"/>
          <p:cNvPicPr preferRelativeResize="0"/>
          <p:nvPr/>
        </p:nvPicPr>
        <p:blipFill rotWithShape="1">
          <a:blip r:embed="rId4">
            <a:alphaModFix/>
          </a:blip>
          <a:srcRect/>
          <a:stretch/>
        </p:blipFill>
        <p:spPr>
          <a:xfrm>
            <a:off x="400050" y="2140527"/>
            <a:ext cx="1787235" cy="1787235"/>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losing Slide-Opt2">
  <p:cSld name="Closing Slide-Opt2">
    <p:spTree>
      <p:nvGrpSpPr>
        <p:cNvPr id="1" name="Shape 65"/>
        <p:cNvGrpSpPr/>
        <p:nvPr/>
      </p:nvGrpSpPr>
      <p:grpSpPr>
        <a:xfrm>
          <a:off x="0" y="0"/>
          <a:ext cx="0" cy="0"/>
          <a:chOff x="0" y="0"/>
          <a:chExt cx="0" cy="0"/>
        </a:xfrm>
      </p:grpSpPr>
      <p:pic>
        <p:nvPicPr>
          <p:cNvPr id="66" name="Google Shape;66;p14"/>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67" name="Google Shape;67;p14"/>
          <p:cNvSpPr/>
          <p:nvPr/>
        </p:nvSpPr>
        <p:spPr>
          <a:xfrm>
            <a:off x="0" y="0"/>
            <a:ext cx="9144000" cy="2571900"/>
          </a:xfrm>
          <a:prstGeom prst="rect">
            <a:avLst/>
          </a:prstGeom>
          <a:gradFill>
            <a:gsLst>
              <a:gs pos="0">
                <a:srgbClr val="0C1C2C">
                  <a:alpha val="56078"/>
                </a:srgbClr>
              </a:gs>
              <a:gs pos="77000">
                <a:srgbClr val="0C1C2C">
                  <a:alpha val="0"/>
                </a:srgbClr>
              </a:gs>
              <a:gs pos="100000">
                <a:srgbClr val="0C1C2C">
                  <a:alpha val="0"/>
                </a:srgbClr>
              </a:gs>
            </a:gsLst>
            <a:lin ang="5400000" scaled="0"/>
          </a:gra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Hind Light"/>
              <a:ea typeface="Hind Light"/>
              <a:cs typeface="Hind Light"/>
              <a:sym typeface="Hind Light"/>
            </a:endParaRPr>
          </a:p>
        </p:txBody>
      </p:sp>
      <p:pic>
        <p:nvPicPr>
          <p:cNvPr id="68" name="Google Shape;68;p14"/>
          <p:cNvPicPr preferRelativeResize="0"/>
          <p:nvPr/>
        </p:nvPicPr>
        <p:blipFill rotWithShape="1">
          <a:blip r:embed="rId3">
            <a:alphaModFix/>
          </a:blip>
          <a:srcRect/>
          <a:stretch/>
        </p:blipFill>
        <p:spPr>
          <a:xfrm>
            <a:off x="400050" y="4608957"/>
            <a:ext cx="258318" cy="258318"/>
          </a:xfrm>
          <a:prstGeom prst="rect">
            <a:avLst/>
          </a:prstGeom>
          <a:noFill/>
          <a:ln>
            <a:noFill/>
          </a:ln>
        </p:spPr>
      </p:pic>
      <p:sp>
        <p:nvSpPr>
          <p:cNvPr id="69" name="Google Shape;69;p14"/>
          <p:cNvSpPr txBox="1"/>
          <p:nvPr/>
        </p:nvSpPr>
        <p:spPr>
          <a:xfrm>
            <a:off x="6819472" y="4738116"/>
            <a:ext cx="1926300" cy="161700"/>
          </a:xfrm>
          <a:prstGeom prst="rect">
            <a:avLst/>
          </a:prstGeom>
          <a:noFill/>
          <a:ln>
            <a:noFill/>
          </a:ln>
        </p:spPr>
        <p:txBody>
          <a:bodyPr spcFirstLastPara="1" wrap="square" lIns="68575" tIns="34275" rIns="68575" bIns="34275" anchor="t" anchorCtr="0">
            <a:spAutoFit/>
          </a:bodyPr>
          <a:lstStyle/>
          <a:p>
            <a:pPr marL="0" marR="0" lvl="0" indent="0" algn="r" rtl="0">
              <a:spcBef>
                <a:spcPts val="0"/>
              </a:spcBef>
              <a:spcAft>
                <a:spcPts val="0"/>
              </a:spcAft>
              <a:buClr>
                <a:schemeClr val="dk1"/>
              </a:buClr>
              <a:buSzPts val="600"/>
              <a:buFont typeface="Arial"/>
              <a:buNone/>
            </a:pPr>
            <a:r>
              <a:rPr lang="en" sz="600" b="0" i="0">
                <a:solidFill>
                  <a:schemeClr val="dk1"/>
                </a:solidFill>
                <a:latin typeface="Hind Light"/>
                <a:ea typeface="Hind Light"/>
                <a:cs typeface="Hind Light"/>
                <a:sym typeface="Hind Light"/>
              </a:rPr>
              <a:t>© Nyani Quarmyne</a:t>
            </a:r>
            <a:endParaRPr sz="600" b="0" i="0">
              <a:solidFill>
                <a:schemeClr val="dk1"/>
              </a:solidFill>
              <a:latin typeface="Hind Light"/>
              <a:ea typeface="Hind Light"/>
              <a:cs typeface="Hind Light"/>
              <a:sym typeface="Hind Light"/>
            </a:endParaRPr>
          </a:p>
        </p:txBody>
      </p:sp>
      <p:sp>
        <p:nvSpPr>
          <p:cNvPr id="70" name="Google Shape;70;p14"/>
          <p:cNvSpPr txBox="1">
            <a:spLocks noGrp="1"/>
          </p:cNvSpPr>
          <p:nvPr>
            <p:ph type="title"/>
          </p:nvPr>
        </p:nvSpPr>
        <p:spPr>
          <a:xfrm>
            <a:off x="412336" y="420603"/>
            <a:ext cx="8094600" cy="452700"/>
          </a:xfrm>
          <a:prstGeom prst="rect">
            <a:avLst/>
          </a:prstGeom>
          <a:noFill/>
          <a:ln>
            <a:noFill/>
          </a:ln>
        </p:spPr>
        <p:txBody>
          <a:bodyPr spcFirstLastPara="1" wrap="square" lIns="0" tIns="0" rIns="0" bIns="0" anchor="t" anchorCtr="0">
            <a:noAutofit/>
          </a:bodyPr>
          <a:lstStyle>
            <a:lvl1pPr lvl="0" algn="l">
              <a:lnSpc>
                <a:spcPct val="106000"/>
              </a:lnSpc>
              <a:spcBef>
                <a:spcPts val="0"/>
              </a:spcBef>
              <a:spcAft>
                <a:spcPts val="0"/>
              </a:spcAft>
              <a:buSzPts val="1200"/>
              <a:buNone/>
              <a:defRPr>
                <a:solidFill>
                  <a:schemeClr val="lt1"/>
                </a:solidFill>
              </a:defRPr>
            </a:lvl1pPr>
            <a:lvl2pPr lvl="1" algn="l">
              <a:lnSpc>
                <a:spcPct val="106000"/>
              </a:lnSpc>
              <a:spcBef>
                <a:spcPts val="0"/>
              </a:spcBef>
              <a:spcAft>
                <a:spcPts val="0"/>
              </a:spcAft>
              <a:buSzPts val="1100"/>
              <a:buNone/>
              <a:defRPr/>
            </a:lvl2pPr>
            <a:lvl3pPr lvl="2" algn="l">
              <a:lnSpc>
                <a:spcPct val="106000"/>
              </a:lnSpc>
              <a:spcBef>
                <a:spcPts val="0"/>
              </a:spcBef>
              <a:spcAft>
                <a:spcPts val="0"/>
              </a:spcAft>
              <a:buSzPts val="1100"/>
              <a:buNone/>
              <a:defRPr/>
            </a:lvl3pPr>
            <a:lvl4pPr lvl="3" algn="l">
              <a:lnSpc>
                <a:spcPct val="106000"/>
              </a:lnSpc>
              <a:spcBef>
                <a:spcPts val="0"/>
              </a:spcBef>
              <a:spcAft>
                <a:spcPts val="0"/>
              </a:spcAft>
              <a:buSzPts val="1100"/>
              <a:buNone/>
              <a:defRPr/>
            </a:lvl4pPr>
            <a:lvl5pPr lvl="4" algn="l">
              <a:lnSpc>
                <a:spcPct val="106000"/>
              </a:lnSpc>
              <a:spcBef>
                <a:spcPts val="0"/>
              </a:spcBef>
              <a:spcAft>
                <a:spcPts val="0"/>
              </a:spcAft>
              <a:buSzPts val="1100"/>
              <a:buNone/>
              <a:defRPr/>
            </a:lvl5pPr>
            <a:lvl6pPr lvl="5" algn="l">
              <a:lnSpc>
                <a:spcPct val="106000"/>
              </a:lnSpc>
              <a:spcBef>
                <a:spcPts val="0"/>
              </a:spcBef>
              <a:spcAft>
                <a:spcPts val="0"/>
              </a:spcAft>
              <a:buSzPts val="1100"/>
              <a:buNone/>
              <a:defRPr/>
            </a:lvl6pPr>
            <a:lvl7pPr lvl="6" algn="l">
              <a:lnSpc>
                <a:spcPct val="106000"/>
              </a:lnSpc>
              <a:spcBef>
                <a:spcPts val="0"/>
              </a:spcBef>
              <a:spcAft>
                <a:spcPts val="0"/>
              </a:spcAft>
              <a:buSzPts val="1100"/>
              <a:buNone/>
              <a:defRPr/>
            </a:lvl7pPr>
            <a:lvl8pPr lvl="7" algn="l">
              <a:lnSpc>
                <a:spcPct val="106000"/>
              </a:lnSpc>
              <a:spcBef>
                <a:spcPts val="0"/>
              </a:spcBef>
              <a:spcAft>
                <a:spcPts val="0"/>
              </a:spcAft>
              <a:buSzPts val="1100"/>
              <a:buNone/>
              <a:defRPr/>
            </a:lvl8pPr>
            <a:lvl9pPr lvl="8" algn="l">
              <a:lnSpc>
                <a:spcPct val="106000"/>
              </a:lnSpc>
              <a:spcBef>
                <a:spcPts val="0"/>
              </a:spcBef>
              <a:spcAft>
                <a:spcPts val="0"/>
              </a:spcAft>
              <a:buSzPts val="1100"/>
              <a:buNone/>
              <a:defRPr/>
            </a:lvl9pPr>
          </a:lstStyle>
          <a:p>
            <a:endParaRPr/>
          </a:p>
        </p:txBody>
      </p:sp>
      <p:pic>
        <p:nvPicPr>
          <p:cNvPr id="71" name="Google Shape;71;p14" descr="A qr code with a globe&#10;&#10;Description automatically generated"/>
          <p:cNvPicPr preferRelativeResize="0"/>
          <p:nvPr/>
        </p:nvPicPr>
        <p:blipFill rotWithShape="1">
          <a:blip r:embed="rId4">
            <a:alphaModFix/>
          </a:blip>
          <a:srcRect/>
          <a:stretch/>
        </p:blipFill>
        <p:spPr>
          <a:xfrm>
            <a:off x="400050" y="1293977"/>
            <a:ext cx="1787235" cy="1787235"/>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Opening Slide">
  <p:cSld name="Closing Slide-Opt2_1">
    <p:spTree>
      <p:nvGrpSpPr>
        <p:cNvPr id="1" name="Shape 72"/>
        <p:cNvGrpSpPr/>
        <p:nvPr/>
      </p:nvGrpSpPr>
      <p:grpSpPr>
        <a:xfrm>
          <a:off x="0" y="0"/>
          <a:ext cx="0" cy="0"/>
          <a:chOff x="0" y="0"/>
          <a:chExt cx="0" cy="0"/>
        </a:xfrm>
      </p:grpSpPr>
      <p:pic>
        <p:nvPicPr>
          <p:cNvPr id="73" name="Google Shape;73;p15"/>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74" name="Google Shape;74;p15"/>
          <p:cNvSpPr/>
          <p:nvPr/>
        </p:nvSpPr>
        <p:spPr>
          <a:xfrm>
            <a:off x="0" y="0"/>
            <a:ext cx="9144000" cy="2571900"/>
          </a:xfrm>
          <a:prstGeom prst="rect">
            <a:avLst/>
          </a:prstGeom>
          <a:gradFill>
            <a:gsLst>
              <a:gs pos="0">
                <a:srgbClr val="0C1C2C">
                  <a:alpha val="56078"/>
                </a:srgbClr>
              </a:gs>
              <a:gs pos="77000">
                <a:srgbClr val="0C1C2C">
                  <a:alpha val="0"/>
                </a:srgbClr>
              </a:gs>
              <a:gs pos="100000">
                <a:srgbClr val="0C1C2C">
                  <a:alpha val="0"/>
                </a:srgbClr>
              </a:gs>
            </a:gsLst>
            <a:lin ang="5400012" scaled="0"/>
          </a:gra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Hind Light"/>
              <a:ea typeface="Hind Light"/>
              <a:cs typeface="Hind Light"/>
              <a:sym typeface="Hind Light"/>
            </a:endParaRPr>
          </a:p>
        </p:txBody>
      </p:sp>
      <p:pic>
        <p:nvPicPr>
          <p:cNvPr id="75" name="Google Shape;75;p15"/>
          <p:cNvPicPr preferRelativeResize="0"/>
          <p:nvPr/>
        </p:nvPicPr>
        <p:blipFill rotWithShape="1">
          <a:blip r:embed="rId3">
            <a:alphaModFix/>
          </a:blip>
          <a:srcRect/>
          <a:stretch/>
        </p:blipFill>
        <p:spPr>
          <a:xfrm>
            <a:off x="400050" y="4608957"/>
            <a:ext cx="258318" cy="258318"/>
          </a:xfrm>
          <a:prstGeom prst="rect">
            <a:avLst/>
          </a:prstGeom>
          <a:noFill/>
          <a:ln>
            <a:noFill/>
          </a:ln>
        </p:spPr>
      </p:pic>
      <p:sp>
        <p:nvSpPr>
          <p:cNvPr id="76" name="Google Shape;76;p15"/>
          <p:cNvSpPr txBox="1"/>
          <p:nvPr/>
        </p:nvSpPr>
        <p:spPr>
          <a:xfrm>
            <a:off x="6819472" y="4738116"/>
            <a:ext cx="1926300" cy="161700"/>
          </a:xfrm>
          <a:prstGeom prst="rect">
            <a:avLst/>
          </a:prstGeom>
          <a:noFill/>
          <a:ln>
            <a:noFill/>
          </a:ln>
        </p:spPr>
        <p:txBody>
          <a:bodyPr spcFirstLastPara="1" wrap="square" lIns="68575" tIns="34275" rIns="68575" bIns="34275" anchor="t" anchorCtr="0">
            <a:spAutoFit/>
          </a:bodyPr>
          <a:lstStyle/>
          <a:p>
            <a:pPr marL="0" marR="0" lvl="0" indent="0" algn="r" rtl="0">
              <a:spcBef>
                <a:spcPts val="0"/>
              </a:spcBef>
              <a:spcAft>
                <a:spcPts val="0"/>
              </a:spcAft>
              <a:buClr>
                <a:schemeClr val="dk1"/>
              </a:buClr>
              <a:buSzPts val="600"/>
              <a:buFont typeface="Arial"/>
              <a:buNone/>
            </a:pPr>
            <a:r>
              <a:rPr lang="en" sz="600" b="0" i="0">
                <a:solidFill>
                  <a:schemeClr val="dk1"/>
                </a:solidFill>
                <a:latin typeface="Hind Light"/>
                <a:ea typeface="Hind Light"/>
                <a:cs typeface="Hind Light"/>
                <a:sym typeface="Hind Light"/>
              </a:rPr>
              <a:t>© Nyani Quarmyne</a:t>
            </a:r>
            <a:endParaRPr sz="600" b="0" i="0">
              <a:solidFill>
                <a:schemeClr val="dk1"/>
              </a:solidFill>
              <a:latin typeface="Hind Light"/>
              <a:ea typeface="Hind Light"/>
              <a:cs typeface="Hind Light"/>
              <a:sym typeface="Hind Light"/>
            </a:endParaRPr>
          </a:p>
        </p:txBody>
      </p:sp>
      <p:sp>
        <p:nvSpPr>
          <p:cNvPr id="77" name="Google Shape;77;p15"/>
          <p:cNvSpPr txBox="1">
            <a:spLocks noGrp="1"/>
          </p:cNvSpPr>
          <p:nvPr>
            <p:ph type="title"/>
          </p:nvPr>
        </p:nvSpPr>
        <p:spPr>
          <a:xfrm>
            <a:off x="412336" y="420603"/>
            <a:ext cx="8094600" cy="452700"/>
          </a:xfrm>
          <a:prstGeom prst="rect">
            <a:avLst/>
          </a:prstGeom>
          <a:noFill/>
          <a:ln>
            <a:noFill/>
          </a:ln>
        </p:spPr>
        <p:txBody>
          <a:bodyPr spcFirstLastPara="1" wrap="square" lIns="0" tIns="0" rIns="0" bIns="0" anchor="t" anchorCtr="0">
            <a:noAutofit/>
          </a:bodyPr>
          <a:lstStyle>
            <a:lvl1pPr lvl="0" algn="l">
              <a:lnSpc>
                <a:spcPct val="106000"/>
              </a:lnSpc>
              <a:spcBef>
                <a:spcPts val="0"/>
              </a:spcBef>
              <a:spcAft>
                <a:spcPts val="0"/>
              </a:spcAft>
              <a:buSzPts val="1200"/>
              <a:buNone/>
              <a:defRPr>
                <a:solidFill>
                  <a:schemeClr val="lt1"/>
                </a:solidFill>
              </a:defRPr>
            </a:lvl1pPr>
            <a:lvl2pPr lvl="1" algn="l">
              <a:lnSpc>
                <a:spcPct val="106000"/>
              </a:lnSpc>
              <a:spcBef>
                <a:spcPts val="0"/>
              </a:spcBef>
              <a:spcAft>
                <a:spcPts val="0"/>
              </a:spcAft>
              <a:buSzPts val="1100"/>
              <a:buNone/>
              <a:defRPr/>
            </a:lvl2pPr>
            <a:lvl3pPr lvl="2" algn="l">
              <a:lnSpc>
                <a:spcPct val="106000"/>
              </a:lnSpc>
              <a:spcBef>
                <a:spcPts val="0"/>
              </a:spcBef>
              <a:spcAft>
                <a:spcPts val="0"/>
              </a:spcAft>
              <a:buSzPts val="1100"/>
              <a:buNone/>
              <a:defRPr/>
            </a:lvl3pPr>
            <a:lvl4pPr lvl="3" algn="l">
              <a:lnSpc>
                <a:spcPct val="106000"/>
              </a:lnSpc>
              <a:spcBef>
                <a:spcPts val="0"/>
              </a:spcBef>
              <a:spcAft>
                <a:spcPts val="0"/>
              </a:spcAft>
              <a:buSzPts val="1100"/>
              <a:buNone/>
              <a:defRPr/>
            </a:lvl4pPr>
            <a:lvl5pPr lvl="4" algn="l">
              <a:lnSpc>
                <a:spcPct val="106000"/>
              </a:lnSpc>
              <a:spcBef>
                <a:spcPts val="0"/>
              </a:spcBef>
              <a:spcAft>
                <a:spcPts val="0"/>
              </a:spcAft>
              <a:buSzPts val="1100"/>
              <a:buNone/>
              <a:defRPr/>
            </a:lvl5pPr>
            <a:lvl6pPr lvl="5" algn="l">
              <a:lnSpc>
                <a:spcPct val="106000"/>
              </a:lnSpc>
              <a:spcBef>
                <a:spcPts val="0"/>
              </a:spcBef>
              <a:spcAft>
                <a:spcPts val="0"/>
              </a:spcAft>
              <a:buSzPts val="1100"/>
              <a:buNone/>
              <a:defRPr/>
            </a:lvl6pPr>
            <a:lvl7pPr lvl="6" algn="l">
              <a:lnSpc>
                <a:spcPct val="106000"/>
              </a:lnSpc>
              <a:spcBef>
                <a:spcPts val="0"/>
              </a:spcBef>
              <a:spcAft>
                <a:spcPts val="0"/>
              </a:spcAft>
              <a:buSzPts val="1100"/>
              <a:buNone/>
              <a:defRPr/>
            </a:lvl7pPr>
            <a:lvl8pPr lvl="7" algn="l">
              <a:lnSpc>
                <a:spcPct val="106000"/>
              </a:lnSpc>
              <a:spcBef>
                <a:spcPts val="0"/>
              </a:spcBef>
              <a:spcAft>
                <a:spcPts val="0"/>
              </a:spcAft>
              <a:buSzPts val="1100"/>
              <a:buNone/>
              <a:defRPr/>
            </a:lvl8pPr>
            <a:lvl9pPr lvl="8" algn="l">
              <a:lnSpc>
                <a:spcPct val="106000"/>
              </a:lnSpc>
              <a:spcBef>
                <a:spcPts val="0"/>
              </a:spcBef>
              <a:spcAft>
                <a:spcPts val="0"/>
              </a:spcAft>
              <a:buSzPts val="11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losing Slide-Opt3">
  <p:cSld name="Closing Slide-Opt3">
    <p:spTree>
      <p:nvGrpSpPr>
        <p:cNvPr id="1" name="Shape 78"/>
        <p:cNvGrpSpPr/>
        <p:nvPr/>
      </p:nvGrpSpPr>
      <p:grpSpPr>
        <a:xfrm>
          <a:off x="0" y="0"/>
          <a:ext cx="0" cy="0"/>
          <a:chOff x="0" y="0"/>
          <a:chExt cx="0" cy="0"/>
        </a:xfrm>
      </p:grpSpPr>
      <p:pic>
        <p:nvPicPr>
          <p:cNvPr id="79" name="Google Shape;79;p16"/>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80" name="Google Shape;80;p16"/>
          <p:cNvSpPr/>
          <p:nvPr/>
        </p:nvSpPr>
        <p:spPr>
          <a:xfrm>
            <a:off x="-1" y="0"/>
            <a:ext cx="9144000" cy="3645000"/>
          </a:xfrm>
          <a:prstGeom prst="rect">
            <a:avLst/>
          </a:prstGeom>
          <a:gradFill>
            <a:gsLst>
              <a:gs pos="0">
                <a:srgbClr val="0C1C2C">
                  <a:alpha val="44705"/>
                </a:srgbClr>
              </a:gs>
              <a:gs pos="68000">
                <a:srgbClr val="0C1C2C">
                  <a:alpha val="44705"/>
                </a:srgbClr>
              </a:gs>
              <a:gs pos="100000">
                <a:srgbClr val="0C1C2C">
                  <a:alpha val="0"/>
                </a:srgbClr>
              </a:gs>
            </a:gsLst>
            <a:lin ang="5400000" scaled="0"/>
          </a:gra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Hind Light"/>
              <a:ea typeface="Hind Light"/>
              <a:cs typeface="Hind Light"/>
              <a:sym typeface="Hind Light"/>
            </a:endParaRPr>
          </a:p>
        </p:txBody>
      </p:sp>
      <p:pic>
        <p:nvPicPr>
          <p:cNvPr id="81" name="Google Shape;81;p16"/>
          <p:cNvPicPr preferRelativeResize="0"/>
          <p:nvPr/>
        </p:nvPicPr>
        <p:blipFill rotWithShape="1">
          <a:blip r:embed="rId3">
            <a:alphaModFix/>
          </a:blip>
          <a:srcRect/>
          <a:stretch/>
        </p:blipFill>
        <p:spPr>
          <a:xfrm>
            <a:off x="401376" y="4643828"/>
            <a:ext cx="258318" cy="258318"/>
          </a:xfrm>
          <a:prstGeom prst="rect">
            <a:avLst/>
          </a:prstGeom>
          <a:noFill/>
          <a:ln>
            <a:noFill/>
          </a:ln>
        </p:spPr>
      </p:pic>
      <p:sp>
        <p:nvSpPr>
          <p:cNvPr id="82" name="Google Shape;82;p16"/>
          <p:cNvSpPr txBox="1"/>
          <p:nvPr/>
        </p:nvSpPr>
        <p:spPr>
          <a:xfrm>
            <a:off x="6757391" y="4741796"/>
            <a:ext cx="1926300" cy="161700"/>
          </a:xfrm>
          <a:prstGeom prst="rect">
            <a:avLst/>
          </a:prstGeom>
          <a:noFill/>
          <a:ln>
            <a:noFill/>
          </a:ln>
        </p:spPr>
        <p:txBody>
          <a:bodyPr spcFirstLastPara="1" wrap="square" lIns="68575" tIns="34275" rIns="68575" bIns="34275" anchor="t" anchorCtr="0">
            <a:spAutoFit/>
          </a:bodyPr>
          <a:lstStyle/>
          <a:p>
            <a:pPr marL="0" marR="0" lvl="0" indent="0" algn="r" rtl="0">
              <a:spcBef>
                <a:spcPts val="0"/>
              </a:spcBef>
              <a:spcAft>
                <a:spcPts val="0"/>
              </a:spcAft>
              <a:buClr>
                <a:schemeClr val="lt1"/>
              </a:buClr>
              <a:buSzPts val="600"/>
              <a:buFont typeface="Arial"/>
              <a:buNone/>
            </a:pPr>
            <a:r>
              <a:rPr lang="en" sz="600" b="0" i="0">
                <a:solidFill>
                  <a:schemeClr val="lt1"/>
                </a:solidFill>
                <a:latin typeface="Hind Light"/>
                <a:ea typeface="Hind Light"/>
                <a:cs typeface="Hind Light"/>
                <a:sym typeface="Hind Light"/>
              </a:rPr>
              <a:t>© Chris Gregory</a:t>
            </a:r>
            <a:endParaRPr sz="1100"/>
          </a:p>
        </p:txBody>
      </p:sp>
      <p:sp>
        <p:nvSpPr>
          <p:cNvPr id="83" name="Google Shape;83;p16"/>
          <p:cNvSpPr txBox="1">
            <a:spLocks noGrp="1"/>
          </p:cNvSpPr>
          <p:nvPr>
            <p:ph type="title"/>
          </p:nvPr>
        </p:nvSpPr>
        <p:spPr>
          <a:xfrm>
            <a:off x="412336" y="420603"/>
            <a:ext cx="8094600" cy="452700"/>
          </a:xfrm>
          <a:prstGeom prst="rect">
            <a:avLst/>
          </a:prstGeom>
          <a:noFill/>
          <a:ln>
            <a:noFill/>
          </a:ln>
        </p:spPr>
        <p:txBody>
          <a:bodyPr spcFirstLastPara="1" wrap="square" lIns="0" tIns="0" rIns="0" bIns="0" anchor="t" anchorCtr="0">
            <a:noAutofit/>
          </a:bodyPr>
          <a:lstStyle>
            <a:lvl1pPr lvl="0" algn="l">
              <a:lnSpc>
                <a:spcPct val="106000"/>
              </a:lnSpc>
              <a:spcBef>
                <a:spcPts val="0"/>
              </a:spcBef>
              <a:spcAft>
                <a:spcPts val="0"/>
              </a:spcAft>
              <a:buSzPts val="1200"/>
              <a:buNone/>
              <a:defRPr>
                <a:solidFill>
                  <a:schemeClr val="lt1"/>
                </a:solidFill>
              </a:defRPr>
            </a:lvl1pPr>
            <a:lvl2pPr lvl="1" algn="l">
              <a:lnSpc>
                <a:spcPct val="106000"/>
              </a:lnSpc>
              <a:spcBef>
                <a:spcPts val="0"/>
              </a:spcBef>
              <a:spcAft>
                <a:spcPts val="0"/>
              </a:spcAft>
              <a:buSzPts val="1100"/>
              <a:buNone/>
              <a:defRPr/>
            </a:lvl2pPr>
            <a:lvl3pPr lvl="2" algn="l">
              <a:lnSpc>
                <a:spcPct val="106000"/>
              </a:lnSpc>
              <a:spcBef>
                <a:spcPts val="0"/>
              </a:spcBef>
              <a:spcAft>
                <a:spcPts val="0"/>
              </a:spcAft>
              <a:buSzPts val="1100"/>
              <a:buNone/>
              <a:defRPr/>
            </a:lvl3pPr>
            <a:lvl4pPr lvl="3" algn="l">
              <a:lnSpc>
                <a:spcPct val="106000"/>
              </a:lnSpc>
              <a:spcBef>
                <a:spcPts val="0"/>
              </a:spcBef>
              <a:spcAft>
                <a:spcPts val="0"/>
              </a:spcAft>
              <a:buSzPts val="1100"/>
              <a:buNone/>
              <a:defRPr/>
            </a:lvl4pPr>
            <a:lvl5pPr lvl="4" algn="l">
              <a:lnSpc>
                <a:spcPct val="106000"/>
              </a:lnSpc>
              <a:spcBef>
                <a:spcPts val="0"/>
              </a:spcBef>
              <a:spcAft>
                <a:spcPts val="0"/>
              </a:spcAft>
              <a:buSzPts val="1100"/>
              <a:buNone/>
              <a:defRPr/>
            </a:lvl5pPr>
            <a:lvl6pPr lvl="5" algn="l">
              <a:lnSpc>
                <a:spcPct val="106000"/>
              </a:lnSpc>
              <a:spcBef>
                <a:spcPts val="0"/>
              </a:spcBef>
              <a:spcAft>
                <a:spcPts val="0"/>
              </a:spcAft>
              <a:buSzPts val="1100"/>
              <a:buNone/>
              <a:defRPr/>
            </a:lvl6pPr>
            <a:lvl7pPr lvl="6" algn="l">
              <a:lnSpc>
                <a:spcPct val="106000"/>
              </a:lnSpc>
              <a:spcBef>
                <a:spcPts val="0"/>
              </a:spcBef>
              <a:spcAft>
                <a:spcPts val="0"/>
              </a:spcAft>
              <a:buSzPts val="1100"/>
              <a:buNone/>
              <a:defRPr/>
            </a:lvl7pPr>
            <a:lvl8pPr lvl="7" algn="l">
              <a:lnSpc>
                <a:spcPct val="106000"/>
              </a:lnSpc>
              <a:spcBef>
                <a:spcPts val="0"/>
              </a:spcBef>
              <a:spcAft>
                <a:spcPts val="0"/>
              </a:spcAft>
              <a:buSzPts val="1100"/>
              <a:buNone/>
              <a:defRPr/>
            </a:lvl8pPr>
            <a:lvl9pPr lvl="8" algn="l">
              <a:lnSpc>
                <a:spcPct val="106000"/>
              </a:lnSpc>
              <a:spcBef>
                <a:spcPts val="0"/>
              </a:spcBef>
              <a:spcAft>
                <a:spcPts val="0"/>
              </a:spcAft>
              <a:buSzPts val="1100"/>
              <a:buNone/>
              <a:defRPr/>
            </a:lvl9pPr>
          </a:lstStyle>
          <a:p>
            <a:endParaRPr/>
          </a:p>
        </p:txBody>
      </p:sp>
      <p:pic>
        <p:nvPicPr>
          <p:cNvPr id="84" name="Google Shape;84;p16" descr="A qr code with a globe&#10;&#10;Description automatically generated"/>
          <p:cNvPicPr preferRelativeResize="0"/>
          <p:nvPr/>
        </p:nvPicPr>
        <p:blipFill rotWithShape="1">
          <a:blip r:embed="rId4">
            <a:alphaModFix/>
          </a:blip>
          <a:srcRect/>
          <a:stretch/>
        </p:blipFill>
        <p:spPr>
          <a:xfrm>
            <a:off x="412336" y="1472113"/>
            <a:ext cx="1574220" cy="1574220"/>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losing Slide-Opt4">
  <p:cSld name="Closing Slide-Opt4">
    <p:spTree>
      <p:nvGrpSpPr>
        <p:cNvPr id="1" name="Shape 85"/>
        <p:cNvGrpSpPr/>
        <p:nvPr/>
      </p:nvGrpSpPr>
      <p:grpSpPr>
        <a:xfrm>
          <a:off x="0" y="0"/>
          <a:ext cx="0" cy="0"/>
          <a:chOff x="0" y="0"/>
          <a:chExt cx="0" cy="0"/>
        </a:xfrm>
      </p:grpSpPr>
      <p:pic>
        <p:nvPicPr>
          <p:cNvPr id="86" name="Google Shape;86;p17"/>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87" name="Google Shape;87;p17"/>
          <p:cNvSpPr/>
          <p:nvPr/>
        </p:nvSpPr>
        <p:spPr>
          <a:xfrm>
            <a:off x="-1" y="0"/>
            <a:ext cx="9144000" cy="1553100"/>
          </a:xfrm>
          <a:prstGeom prst="rect">
            <a:avLst/>
          </a:prstGeom>
          <a:gradFill>
            <a:gsLst>
              <a:gs pos="0">
                <a:srgbClr val="0C1C2C">
                  <a:alpha val="44705"/>
                </a:srgbClr>
              </a:gs>
              <a:gs pos="31000">
                <a:srgbClr val="0C1C2C">
                  <a:alpha val="44705"/>
                </a:srgbClr>
              </a:gs>
              <a:gs pos="100000">
                <a:srgbClr val="0C1C2C">
                  <a:alpha val="0"/>
                </a:srgbClr>
              </a:gs>
            </a:gsLst>
            <a:lin ang="5400000" scaled="0"/>
          </a:gra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Hind Light"/>
              <a:ea typeface="Hind Light"/>
              <a:cs typeface="Hind Light"/>
              <a:sym typeface="Hind Light"/>
            </a:endParaRPr>
          </a:p>
        </p:txBody>
      </p:sp>
      <p:pic>
        <p:nvPicPr>
          <p:cNvPr id="88" name="Google Shape;88;p17"/>
          <p:cNvPicPr preferRelativeResize="0"/>
          <p:nvPr/>
        </p:nvPicPr>
        <p:blipFill rotWithShape="1">
          <a:blip r:embed="rId3">
            <a:alphaModFix/>
          </a:blip>
          <a:srcRect/>
          <a:stretch/>
        </p:blipFill>
        <p:spPr>
          <a:xfrm>
            <a:off x="400050" y="4608957"/>
            <a:ext cx="258318" cy="258318"/>
          </a:xfrm>
          <a:prstGeom prst="rect">
            <a:avLst/>
          </a:prstGeom>
          <a:noFill/>
          <a:ln>
            <a:noFill/>
          </a:ln>
        </p:spPr>
      </p:pic>
      <p:sp>
        <p:nvSpPr>
          <p:cNvPr id="89" name="Google Shape;89;p17"/>
          <p:cNvSpPr txBox="1"/>
          <p:nvPr/>
        </p:nvSpPr>
        <p:spPr>
          <a:xfrm>
            <a:off x="6757391" y="4741796"/>
            <a:ext cx="1926300" cy="161700"/>
          </a:xfrm>
          <a:prstGeom prst="rect">
            <a:avLst/>
          </a:prstGeom>
          <a:noFill/>
          <a:ln>
            <a:noFill/>
          </a:ln>
        </p:spPr>
        <p:txBody>
          <a:bodyPr spcFirstLastPara="1" wrap="square" lIns="68575" tIns="34275" rIns="68575" bIns="34275" anchor="t" anchorCtr="0">
            <a:spAutoFit/>
          </a:bodyPr>
          <a:lstStyle/>
          <a:p>
            <a:pPr marL="0" marR="0" lvl="0" indent="0" algn="r" rtl="0">
              <a:spcBef>
                <a:spcPts val="0"/>
              </a:spcBef>
              <a:spcAft>
                <a:spcPts val="0"/>
              </a:spcAft>
              <a:buClr>
                <a:schemeClr val="lt1"/>
              </a:buClr>
              <a:buSzPts val="600"/>
              <a:buFont typeface="Arial"/>
              <a:buNone/>
            </a:pPr>
            <a:r>
              <a:rPr lang="en" sz="600" b="0" i="0">
                <a:solidFill>
                  <a:schemeClr val="lt1"/>
                </a:solidFill>
                <a:latin typeface="Hind Light"/>
                <a:ea typeface="Hind Light"/>
                <a:cs typeface="Hind Light"/>
                <a:sym typeface="Hind Light"/>
              </a:rPr>
              <a:t>© Nyani Quarmyne</a:t>
            </a:r>
            <a:endParaRPr sz="600" b="0" i="0">
              <a:solidFill>
                <a:schemeClr val="lt1"/>
              </a:solidFill>
              <a:latin typeface="Hind Light"/>
              <a:ea typeface="Hind Light"/>
              <a:cs typeface="Hind Light"/>
              <a:sym typeface="Hind Light"/>
            </a:endParaRPr>
          </a:p>
        </p:txBody>
      </p:sp>
      <p:sp>
        <p:nvSpPr>
          <p:cNvPr id="90" name="Google Shape;90;p17"/>
          <p:cNvSpPr txBox="1">
            <a:spLocks noGrp="1"/>
          </p:cNvSpPr>
          <p:nvPr>
            <p:ph type="title"/>
          </p:nvPr>
        </p:nvSpPr>
        <p:spPr>
          <a:xfrm>
            <a:off x="412336" y="420603"/>
            <a:ext cx="8094600" cy="452700"/>
          </a:xfrm>
          <a:prstGeom prst="rect">
            <a:avLst/>
          </a:prstGeom>
          <a:noFill/>
          <a:ln>
            <a:noFill/>
          </a:ln>
        </p:spPr>
        <p:txBody>
          <a:bodyPr spcFirstLastPara="1" wrap="square" lIns="0" tIns="0" rIns="0" bIns="0" anchor="t" anchorCtr="0">
            <a:noAutofit/>
          </a:bodyPr>
          <a:lstStyle>
            <a:lvl1pPr lvl="0" algn="l">
              <a:lnSpc>
                <a:spcPct val="106000"/>
              </a:lnSpc>
              <a:spcBef>
                <a:spcPts val="0"/>
              </a:spcBef>
              <a:spcAft>
                <a:spcPts val="0"/>
              </a:spcAft>
              <a:buSzPts val="1200"/>
              <a:buNone/>
              <a:defRPr>
                <a:solidFill>
                  <a:schemeClr val="lt1"/>
                </a:solidFill>
              </a:defRPr>
            </a:lvl1pPr>
            <a:lvl2pPr lvl="1" algn="l">
              <a:lnSpc>
                <a:spcPct val="106000"/>
              </a:lnSpc>
              <a:spcBef>
                <a:spcPts val="0"/>
              </a:spcBef>
              <a:spcAft>
                <a:spcPts val="0"/>
              </a:spcAft>
              <a:buSzPts val="1100"/>
              <a:buNone/>
              <a:defRPr/>
            </a:lvl2pPr>
            <a:lvl3pPr lvl="2" algn="l">
              <a:lnSpc>
                <a:spcPct val="106000"/>
              </a:lnSpc>
              <a:spcBef>
                <a:spcPts val="0"/>
              </a:spcBef>
              <a:spcAft>
                <a:spcPts val="0"/>
              </a:spcAft>
              <a:buSzPts val="1100"/>
              <a:buNone/>
              <a:defRPr/>
            </a:lvl3pPr>
            <a:lvl4pPr lvl="3" algn="l">
              <a:lnSpc>
                <a:spcPct val="106000"/>
              </a:lnSpc>
              <a:spcBef>
                <a:spcPts val="0"/>
              </a:spcBef>
              <a:spcAft>
                <a:spcPts val="0"/>
              </a:spcAft>
              <a:buSzPts val="1100"/>
              <a:buNone/>
              <a:defRPr/>
            </a:lvl4pPr>
            <a:lvl5pPr lvl="4" algn="l">
              <a:lnSpc>
                <a:spcPct val="106000"/>
              </a:lnSpc>
              <a:spcBef>
                <a:spcPts val="0"/>
              </a:spcBef>
              <a:spcAft>
                <a:spcPts val="0"/>
              </a:spcAft>
              <a:buSzPts val="1100"/>
              <a:buNone/>
              <a:defRPr/>
            </a:lvl5pPr>
            <a:lvl6pPr lvl="5" algn="l">
              <a:lnSpc>
                <a:spcPct val="106000"/>
              </a:lnSpc>
              <a:spcBef>
                <a:spcPts val="0"/>
              </a:spcBef>
              <a:spcAft>
                <a:spcPts val="0"/>
              </a:spcAft>
              <a:buSzPts val="1100"/>
              <a:buNone/>
              <a:defRPr/>
            </a:lvl6pPr>
            <a:lvl7pPr lvl="6" algn="l">
              <a:lnSpc>
                <a:spcPct val="106000"/>
              </a:lnSpc>
              <a:spcBef>
                <a:spcPts val="0"/>
              </a:spcBef>
              <a:spcAft>
                <a:spcPts val="0"/>
              </a:spcAft>
              <a:buSzPts val="1100"/>
              <a:buNone/>
              <a:defRPr/>
            </a:lvl7pPr>
            <a:lvl8pPr lvl="7" algn="l">
              <a:lnSpc>
                <a:spcPct val="106000"/>
              </a:lnSpc>
              <a:spcBef>
                <a:spcPts val="0"/>
              </a:spcBef>
              <a:spcAft>
                <a:spcPts val="0"/>
              </a:spcAft>
              <a:buSzPts val="1100"/>
              <a:buNone/>
              <a:defRPr/>
            </a:lvl8pPr>
            <a:lvl9pPr lvl="8" algn="l">
              <a:lnSpc>
                <a:spcPct val="106000"/>
              </a:lnSpc>
              <a:spcBef>
                <a:spcPts val="0"/>
              </a:spcBef>
              <a:spcAft>
                <a:spcPts val="0"/>
              </a:spcAft>
              <a:buSzPts val="1100"/>
              <a:buNone/>
              <a:defRPr/>
            </a:lvl9pPr>
          </a:lstStyle>
          <a:p>
            <a:endParaRPr/>
          </a:p>
        </p:txBody>
      </p:sp>
      <p:pic>
        <p:nvPicPr>
          <p:cNvPr id="91" name="Google Shape;91;p17" descr="A qr code with a globe&#10;&#10;Description automatically generated"/>
          <p:cNvPicPr preferRelativeResize="0"/>
          <p:nvPr/>
        </p:nvPicPr>
        <p:blipFill rotWithShape="1">
          <a:blip r:embed="rId4">
            <a:alphaModFix/>
          </a:blip>
          <a:srcRect/>
          <a:stretch/>
        </p:blipFill>
        <p:spPr>
          <a:xfrm>
            <a:off x="7273637" y="2291196"/>
            <a:ext cx="1553440" cy="1553440"/>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losing Slide-Opt5">
  <p:cSld name="Closing Slide-Opt5">
    <p:spTree>
      <p:nvGrpSpPr>
        <p:cNvPr id="1" name="Shape 92"/>
        <p:cNvGrpSpPr/>
        <p:nvPr/>
      </p:nvGrpSpPr>
      <p:grpSpPr>
        <a:xfrm>
          <a:off x="0" y="0"/>
          <a:ext cx="0" cy="0"/>
          <a:chOff x="0" y="0"/>
          <a:chExt cx="0" cy="0"/>
        </a:xfrm>
      </p:grpSpPr>
      <p:pic>
        <p:nvPicPr>
          <p:cNvPr id="93" name="Google Shape;93;p18"/>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94" name="Google Shape;94;p18"/>
          <p:cNvSpPr/>
          <p:nvPr/>
        </p:nvSpPr>
        <p:spPr>
          <a:xfrm rot="10800000">
            <a:off x="-1" y="2333999"/>
            <a:ext cx="9144000" cy="2809500"/>
          </a:xfrm>
          <a:prstGeom prst="rect">
            <a:avLst/>
          </a:prstGeom>
          <a:gradFill>
            <a:gsLst>
              <a:gs pos="0">
                <a:srgbClr val="0C1C2C">
                  <a:alpha val="38823"/>
                </a:srgbClr>
              </a:gs>
              <a:gs pos="58999">
                <a:srgbClr val="0C1C2C">
                  <a:alpha val="38823"/>
                </a:srgbClr>
              </a:gs>
              <a:gs pos="100000">
                <a:srgbClr val="0C1C2C">
                  <a:alpha val="0"/>
                </a:srgbClr>
              </a:gs>
            </a:gsLst>
            <a:lin ang="5400000" scaled="0"/>
          </a:gra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Hind Light"/>
              <a:ea typeface="Hind Light"/>
              <a:cs typeface="Hind Light"/>
              <a:sym typeface="Hind Light"/>
            </a:endParaRPr>
          </a:p>
        </p:txBody>
      </p:sp>
      <p:pic>
        <p:nvPicPr>
          <p:cNvPr id="95" name="Google Shape;95;p18"/>
          <p:cNvPicPr preferRelativeResize="0"/>
          <p:nvPr/>
        </p:nvPicPr>
        <p:blipFill rotWithShape="1">
          <a:blip r:embed="rId3">
            <a:alphaModFix/>
          </a:blip>
          <a:srcRect/>
          <a:stretch/>
        </p:blipFill>
        <p:spPr>
          <a:xfrm>
            <a:off x="400050" y="4608957"/>
            <a:ext cx="258318" cy="258318"/>
          </a:xfrm>
          <a:prstGeom prst="rect">
            <a:avLst/>
          </a:prstGeom>
          <a:noFill/>
          <a:ln>
            <a:noFill/>
          </a:ln>
        </p:spPr>
      </p:pic>
      <p:sp>
        <p:nvSpPr>
          <p:cNvPr id="96" name="Google Shape;96;p18"/>
          <p:cNvSpPr txBox="1">
            <a:spLocks noGrp="1"/>
          </p:cNvSpPr>
          <p:nvPr>
            <p:ph type="title"/>
          </p:nvPr>
        </p:nvSpPr>
        <p:spPr>
          <a:xfrm>
            <a:off x="412336" y="420603"/>
            <a:ext cx="8094600" cy="452700"/>
          </a:xfrm>
          <a:prstGeom prst="rect">
            <a:avLst/>
          </a:prstGeom>
          <a:noFill/>
          <a:ln>
            <a:noFill/>
          </a:ln>
        </p:spPr>
        <p:txBody>
          <a:bodyPr spcFirstLastPara="1" wrap="square" lIns="0" tIns="0" rIns="0" bIns="0" anchor="t" anchorCtr="0">
            <a:noAutofit/>
          </a:bodyPr>
          <a:lstStyle>
            <a:lvl1pPr lvl="0" algn="r">
              <a:lnSpc>
                <a:spcPct val="106000"/>
              </a:lnSpc>
              <a:spcBef>
                <a:spcPts val="0"/>
              </a:spcBef>
              <a:spcAft>
                <a:spcPts val="0"/>
              </a:spcAft>
              <a:buSzPts val="1200"/>
              <a:buNone/>
              <a:defRPr>
                <a:solidFill>
                  <a:schemeClr val="lt1"/>
                </a:solidFill>
              </a:defRPr>
            </a:lvl1pPr>
            <a:lvl2pPr lvl="1" algn="l">
              <a:lnSpc>
                <a:spcPct val="106000"/>
              </a:lnSpc>
              <a:spcBef>
                <a:spcPts val="0"/>
              </a:spcBef>
              <a:spcAft>
                <a:spcPts val="0"/>
              </a:spcAft>
              <a:buSzPts val="1100"/>
              <a:buNone/>
              <a:defRPr/>
            </a:lvl2pPr>
            <a:lvl3pPr lvl="2" algn="l">
              <a:lnSpc>
                <a:spcPct val="106000"/>
              </a:lnSpc>
              <a:spcBef>
                <a:spcPts val="0"/>
              </a:spcBef>
              <a:spcAft>
                <a:spcPts val="0"/>
              </a:spcAft>
              <a:buSzPts val="1100"/>
              <a:buNone/>
              <a:defRPr/>
            </a:lvl3pPr>
            <a:lvl4pPr lvl="3" algn="l">
              <a:lnSpc>
                <a:spcPct val="106000"/>
              </a:lnSpc>
              <a:spcBef>
                <a:spcPts val="0"/>
              </a:spcBef>
              <a:spcAft>
                <a:spcPts val="0"/>
              </a:spcAft>
              <a:buSzPts val="1100"/>
              <a:buNone/>
              <a:defRPr/>
            </a:lvl4pPr>
            <a:lvl5pPr lvl="4" algn="l">
              <a:lnSpc>
                <a:spcPct val="106000"/>
              </a:lnSpc>
              <a:spcBef>
                <a:spcPts val="0"/>
              </a:spcBef>
              <a:spcAft>
                <a:spcPts val="0"/>
              </a:spcAft>
              <a:buSzPts val="1100"/>
              <a:buNone/>
              <a:defRPr/>
            </a:lvl5pPr>
            <a:lvl6pPr lvl="5" algn="l">
              <a:lnSpc>
                <a:spcPct val="106000"/>
              </a:lnSpc>
              <a:spcBef>
                <a:spcPts val="0"/>
              </a:spcBef>
              <a:spcAft>
                <a:spcPts val="0"/>
              </a:spcAft>
              <a:buSzPts val="1100"/>
              <a:buNone/>
              <a:defRPr/>
            </a:lvl6pPr>
            <a:lvl7pPr lvl="6" algn="l">
              <a:lnSpc>
                <a:spcPct val="106000"/>
              </a:lnSpc>
              <a:spcBef>
                <a:spcPts val="0"/>
              </a:spcBef>
              <a:spcAft>
                <a:spcPts val="0"/>
              </a:spcAft>
              <a:buSzPts val="1100"/>
              <a:buNone/>
              <a:defRPr/>
            </a:lvl7pPr>
            <a:lvl8pPr lvl="7" algn="l">
              <a:lnSpc>
                <a:spcPct val="106000"/>
              </a:lnSpc>
              <a:spcBef>
                <a:spcPts val="0"/>
              </a:spcBef>
              <a:spcAft>
                <a:spcPts val="0"/>
              </a:spcAft>
              <a:buSzPts val="1100"/>
              <a:buNone/>
              <a:defRPr/>
            </a:lvl8pPr>
            <a:lvl9pPr lvl="8" algn="l">
              <a:lnSpc>
                <a:spcPct val="106000"/>
              </a:lnSpc>
              <a:spcBef>
                <a:spcPts val="0"/>
              </a:spcBef>
              <a:spcAft>
                <a:spcPts val="0"/>
              </a:spcAft>
              <a:buSzPts val="1100"/>
              <a:buNone/>
              <a:defRPr/>
            </a:lvl9pPr>
          </a:lstStyle>
          <a:p>
            <a:endParaRPr/>
          </a:p>
        </p:txBody>
      </p:sp>
      <p:sp>
        <p:nvSpPr>
          <p:cNvPr id="97" name="Google Shape;97;p18"/>
          <p:cNvSpPr txBox="1"/>
          <p:nvPr/>
        </p:nvSpPr>
        <p:spPr>
          <a:xfrm>
            <a:off x="6765119" y="4738116"/>
            <a:ext cx="1926300" cy="161700"/>
          </a:xfrm>
          <a:prstGeom prst="rect">
            <a:avLst/>
          </a:prstGeom>
          <a:noFill/>
          <a:ln>
            <a:noFill/>
          </a:ln>
        </p:spPr>
        <p:txBody>
          <a:bodyPr spcFirstLastPara="1" wrap="square" lIns="68575" tIns="34275" rIns="68575" bIns="34275" anchor="t" anchorCtr="0">
            <a:spAutoFit/>
          </a:bodyPr>
          <a:lstStyle/>
          <a:p>
            <a:pPr marL="0" marR="0" lvl="0" indent="0" algn="r" rtl="0">
              <a:spcBef>
                <a:spcPts val="0"/>
              </a:spcBef>
              <a:spcAft>
                <a:spcPts val="0"/>
              </a:spcAft>
              <a:buClr>
                <a:schemeClr val="lt1"/>
              </a:buClr>
              <a:buSzPts val="600"/>
              <a:buFont typeface="Arial"/>
              <a:buNone/>
            </a:pPr>
            <a:r>
              <a:rPr lang="en" sz="600" b="0" i="0">
                <a:solidFill>
                  <a:schemeClr val="lt1"/>
                </a:solidFill>
                <a:latin typeface="Hind Light"/>
                <a:ea typeface="Hind Light"/>
                <a:cs typeface="Hind Light"/>
                <a:sym typeface="Hind Light"/>
              </a:rPr>
              <a:t>© Gagny Traoré</a:t>
            </a:r>
            <a:endParaRPr sz="600" b="0" i="0">
              <a:solidFill>
                <a:schemeClr val="lt1"/>
              </a:solidFill>
              <a:latin typeface="Hind Light"/>
              <a:ea typeface="Hind Light"/>
              <a:cs typeface="Hind Light"/>
              <a:sym typeface="Hind Light"/>
            </a:endParaRPr>
          </a:p>
        </p:txBody>
      </p:sp>
      <p:pic>
        <p:nvPicPr>
          <p:cNvPr id="98" name="Google Shape;98;p18" descr="A qr code with a globe&#10;&#10;Description automatically generated"/>
          <p:cNvPicPr preferRelativeResize="0"/>
          <p:nvPr/>
        </p:nvPicPr>
        <p:blipFill rotWithShape="1">
          <a:blip r:embed="rId4">
            <a:alphaModFix/>
          </a:blip>
          <a:srcRect/>
          <a:stretch/>
        </p:blipFill>
        <p:spPr>
          <a:xfrm>
            <a:off x="6948233" y="1718728"/>
            <a:ext cx="1558635" cy="1558635"/>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BJECT" type="obj">
  <p:cSld name="OBJECT">
    <p:spTree>
      <p:nvGrpSpPr>
        <p:cNvPr id="1" name="Shape 99"/>
        <p:cNvGrpSpPr/>
        <p:nvPr/>
      </p:nvGrpSpPr>
      <p:grpSpPr>
        <a:xfrm>
          <a:off x="0" y="0"/>
          <a:ext cx="0" cy="0"/>
          <a:chOff x="0" y="0"/>
          <a:chExt cx="0" cy="0"/>
        </a:xfrm>
      </p:grpSpPr>
      <p:sp>
        <p:nvSpPr>
          <p:cNvPr id="100" name="Google Shape;100;p19"/>
          <p:cNvSpPr txBox="1">
            <a:spLocks noGrp="1"/>
          </p:cNvSpPr>
          <p:nvPr>
            <p:ph type="title"/>
          </p:nvPr>
        </p:nvSpPr>
        <p:spPr>
          <a:xfrm>
            <a:off x="384480" y="2110680"/>
            <a:ext cx="6905400" cy="5538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2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1" name="Google Shape;101;p19"/>
          <p:cNvSpPr txBox="1">
            <a:spLocks noGrp="1"/>
          </p:cNvSpPr>
          <p:nvPr>
            <p:ph type="body" idx="1"/>
          </p:nvPr>
        </p:nvSpPr>
        <p:spPr>
          <a:xfrm>
            <a:off x="457200" y="1203480"/>
            <a:ext cx="8229300" cy="298290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100"/>
              <a:buNone/>
              <a:defRPr/>
            </a:lvl1pPr>
            <a:lvl2pPr marL="914400" lvl="1" indent="-228600" algn="l">
              <a:spcBef>
                <a:spcPts val="0"/>
              </a:spcBef>
              <a:spcAft>
                <a:spcPts val="0"/>
              </a:spcAft>
              <a:buSzPts val="15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200"/>
              <a:buNone/>
              <a:defRPr/>
            </a:lvl4pPr>
            <a:lvl5pPr marL="2286000" lvl="4" indent="-228600" algn="l">
              <a:spcBef>
                <a:spcPts val="0"/>
              </a:spcBef>
              <a:spcAft>
                <a:spcPts val="0"/>
              </a:spcAft>
              <a:buSzPts val="11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400"/>
              </a:spcBef>
              <a:spcAft>
                <a:spcPts val="0"/>
              </a:spcAft>
              <a:buSzPts val="1400"/>
              <a:buNone/>
              <a:defRPr/>
            </a:lvl8pPr>
            <a:lvl9pPr marL="4114800" lvl="8" indent="-228600" algn="l">
              <a:spcBef>
                <a:spcPts val="400"/>
              </a:spcBef>
              <a:spcAft>
                <a:spcPts val="0"/>
              </a:spcAft>
              <a:buSzPts val="1400"/>
              <a:buNone/>
              <a:defRPr/>
            </a:lvl9pPr>
          </a:lstStyle>
          <a:p>
            <a:endParaRPr/>
          </a:p>
        </p:txBody>
      </p:sp>
      <p:sp>
        <p:nvSpPr>
          <p:cNvPr id="102" name="Google Shape;102;p19"/>
          <p:cNvSpPr txBox="1">
            <a:spLocks noGrp="1"/>
          </p:cNvSpPr>
          <p:nvPr>
            <p:ph type="ftr" idx="11"/>
          </p:nvPr>
        </p:nvSpPr>
        <p:spPr>
          <a:xfrm>
            <a:off x="3124080" y="4767120"/>
            <a:ext cx="2895000" cy="273600"/>
          </a:xfrm>
          <a:prstGeom prst="rect">
            <a:avLst/>
          </a:prstGeom>
          <a:noFill/>
          <a:ln>
            <a:noFill/>
          </a:ln>
        </p:spPr>
        <p:txBody>
          <a:bodyPr spcFirstLastPara="1" wrap="square" lIns="68400" tIns="34200" rIns="68400" bIns="34200" anchor="t" anchorCtr="0">
            <a:noAutofit/>
          </a:bodyPr>
          <a:lstStyle>
            <a:lvl1pPr lvl="0" algn="ctr">
              <a:spcBef>
                <a:spcPts val="0"/>
              </a:spcBef>
              <a:spcAft>
                <a:spcPts val="0"/>
              </a:spcAft>
              <a:buClr>
                <a:srgbClr val="000000"/>
              </a:buClr>
              <a:buSzPts val="1800"/>
              <a:buChar char="●"/>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 name="Google Shape;103;p19"/>
          <p:cNvSpPr txBox="1">
            <a:spLocks noGrp="1"/>
          </p:cNvSpPr>
          <p:nvPr>
            <p:ph type="sldNum" idx="12"/>
          </p:nvPr>
        </p:nvSpPr>
        <p:spPr>
          <a:xfrm>
            <a:off x="6553080" y="4767120"/>
            <a:ext cx="2133300" cy="273600"/>
          </a:xfrm>
          <a:prstGeom prst="rect">
            <a:avLst/>
          </a:prstGeom>
          <a:noFill/>
          <a:ln>
            <a:noFill/>
          </a:ln>
        </p:spPr>
        <p:txBody>
          <a:bodyPr spcFirstLastPara="1" wrap="square" lIns="0" tIns="0" rIns="0" bIns="0" anchor="t" anchorCtr="0">
            <a:noAutofit/>
          </a:bodyPr>
          <a:lstStyle>
            <a:lvl1pPr marL="0" lvl="0" indent="0" algn="r">
              <a:lnSpc>
                <a:spcPct val="100000"/>
              </a:lnSpc>
              <a:spcBef>
                <a:spcPts val="0"/>
              </a:spcBef>
              <a:buClr>
                <a:schemeClr val="dk1"/>
              </a:buClr>
              <a:buSzPts val="600"/>
              <a:buFont typeface="Open Sans"/>
              <a:buNone/>
              <a:defRPr sz="600" b="0" strike="noStrike">
                <a:solidFill>
                  <a:schemeClr val="dk1"/>
                </a:solidFill>
                <a:latin typeface="Open Sans"/>
                <a:ea typeface="Open Sans"/>
                <a:cs typeface="Open Sans"/>
                <a:sym typeface="Open Sans"/>
              </a:defRPr>
            </a:lvl1pPr>
            <a:lvl2pPr marL="0" lvl="1" indent="0" algn="r">
              <a:lnSpc>
                <a:spcPct val="100000"/>
              </a:lnSpc>
              <a:spcBef>
                <a:spcPts val="0"/>
              </a:spcBef>
              <a:buClr>
                <a:schemeClr val="dk1"/>
              </a:buClr>
              <a:buSzPts val="600"/>
              <a:buFont typeface="Open Sans"/>
              <a:buNone/>
              <a:defRPr sz="600" b="0" strike="noStrike">
                <a:solidFill>
                  <a:schemeClr val="dk1"/>
                </a:solidFill>
                <a:latin typeface="Open Sans"/>
                <a:ea typeface="Open Sans"/>
                <a:cs typeface="Open Sans"/>
                <a:sym typeface="Open Sans"/>
              </a:defRPr>
            </a:lvl2pPr>
            <a:lvl3pPr marL="0" lvl="2" indent="0" algn="r">
              <a:lnSpc>
                <a:spcPct val="100000"/>
              </a:lnSpc>
              <a:spcBef>
                <a:spcPts val="0"/>
              </a:spcBef>
              <a:buClr>
                <a:schemeClr val="dk1"/>
              </a:buClr>
              <a:buSzPts val="600"/>
              <a:buFont typeface="Open Sans"/>
              <a:buNone/>
              <a:defRPr sz="600" b="0" strike="noStrike">
                <a:solidFill>
                  <a:schemeClr val="dk1"/>
                </a:solidFill>
                <a:latin typeface="Open Sans"/>
                <a:ea typeface="Open Sans"/>
                <a:cs typeface="Open Sans"/>
                <a:sym typeface="Open Sans"/>
              </a:defRPr>
            </a:lvl3pPr>
            <a:lvl4pPr marL="0" lvl="3" indent="0" algn="r">
              <a:lnSpc>
                <a:spcPct val="100000"/>
              </a:lnSpc>
              <a:spcBef>
                <a:spcPts val="0"/>
              </a:spcBef>
              <a:buClr>
                <a:schemeClr val="dk1"/>
              </a:buClr>
              <a:buSzPts val="600"/>
              <a:buFont typeface="Open Sans"/>
              <a:buNone/>
              <a:defRPr sz="600" b="0" strike="noStrike">
                <a:solidFill>
                  <a:schemeClr val="dk1"/>
                </a:solidFill>
                <a:latin typeface="Open Sans"/>
                <a:ea typeface="Open Sans"/>
                <a:cs typeface="Open Sans"/>
                <a:sym typeface="Open Sans"/>
              </a:defRPr>
            </a:lvl4pPr>
            <a:lvl5pPr marL="0" lvl="4" indent="0" algn="r">
              <a:lnSpc>
                <a:spcPct val="100000"/>
              </a:lnSpc>
              <a:spcBef>
                <a:spcPts val="0"/>
              </a:spcBef>
              <a:buClr>
                <a:schemeClr val="dk1"/>
              </a:buClr>
              <a:buSzPts val="600"/>
              <a:buFont typeface="Open Sans"/>
              <a:buNone/>
              <a:defRPr sz="600" b="0" strike="noStrike">
                <a:solidFill>
                  <a:schemeClr val="dk1"/>
                </a:solidFill>
                <a:latin typeface="Open Sans"/>
                <a:ea typeface="Open Sans"/>
                <a:cs typeface="Open Sans"/>
                <a:sym typeface="Open Sans"/>
              </a:defRPr>
            </a:lvl5pPr>
            <a:lvl6pPr marL="0" lvl="5" indent="0" algn="r">
              <a:lnSpc>
                <a:spcPct val="100000"/>
              </a:lnSpc>
              <a:spcBef>
                <a:spcPts val="0"/>
              </a:spcBef>
              <a:buClr>
                <a:schemeClr val="dk1"/>
              </a:buClr>
              <a:buSzPts val="600"/>
              <a:buFont typeface="Open Sans"/>
              <a:buNone/>
              <a:defRPr sz="600" b="0" strike="noStrike">
                <a:solidFill>
                  <a:schemeClr val="dk1"/>
                </a:solidFill>
                <a:latin typeface="Open Sans"/>
                <a:ea typeface="Open Sans"/>
                <a:cs typeface="Open Sans"/>
                <a:sym typeface="Open Sans"/>
              </a:defRPr>
            </a:lvl6pPr>
            <a:lvl7pPr marL="0" lvl="6" indent="0" algn="r">
              <a:lnSpc>
                <a:spcPct val="100000"/>
              </a:lnSpc>
              <a:spcBef>
                <a:spcPts val="0"/>
              </a:spcBef>
              <a:buClr>
                <a:schemeClr val="dk1"/>
              </a:buClr>
              <a:buSzPts val="600"/>
              <a:buFont typeface="Open Sans"/>
              <a:buNone/>
              <a:defRPr sz="600" b="0" strike="noStrike">
                <a:solidFill>
                  <a:schemeClr val="dk1"/>
                </a:solidFill>
                <a:latin typeface="Open Sans"/>
                <a:ea typeface="Open Sans"/>
                <a:cs typeface="Open Sans"/>
                <a:sym typeface="Open Sans"/>
              </a:defRPr>
            </a:lvl7pPr>
            <a:lvl8pPr marL="0" lvl="7" indent="0" algn="r">
              <a:lnSpc>
                <a:spcPct val="100000"/>
              </a:lnSpc>
              <a:spcBef>
                <a:spcPts val="0"/>
              </a:spcBef>
              <a:buClr>
                <a:schemeClr val="dk1"/>
              </a:buClr>
              <a:buSzPts val="600"/>
              <a:buFont typeface="Open Sans"/>
              <a:buNone/>
              <a:defRPr sz="600" b="0" strike="noStrike">
                <a:solidFill>
                  <a:schemeClr val="dk1"/>
                </a:solidFill>
                <a:latin typeface="Open Sans"/>
                <a:ea typeface="Open Sans"/>
                <a:cs typeface="Open Sans"/>
                <a:sym typeface="Open Sans"/>
              </a:defRPr>
            </a:lvl8pPr>
            <a:lvl9pPr marL="0" lvl="8" indent="0" algn="r">
              <a:lnSpc>
                <a:spcPct val="100000"/>
              </a:lnSpc>
              <a:spcBef>
                <a:spcPts val="0"/>
              </a:spcBef>
              <a:buClr>
                <a:schemeClr val="dk1"/>
              </a:buClr>
              <a:buSzPts val="600"/>
              <a:buFont typeface="Open Sans"/>
              <a:buNone/>
              <a:defRPr sz="600" b="0" strike="noStrike">
                <a:solidFill>
                  <a:schemeClr val="dk1"/>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
              <a:t>‹#›</a:t>
            </a:fld>
            <a:endParaRPr sz="800">
              <a:latin typeface="Hind Light"/>
              <a:ea typeface="Hind Light"/>
              <a:cs typeface="Hind Light"/>
              <a:sym typeface="Hind Light"/>
            </a:endParaRPr>
          </a:p>
        </p:txBody>
      </p:sp>
      <p:sp>
        <p:nvSpPr>
          <p:cNvPr id="104" name="Google Shape;104;p19"/>
          <p:cNvSpPr txBox="1">
            <a:spLocks noGrp="1"/>
          </p:cNvSpPr>
          <p:nvPr>
            <p:ph type="dt" idx="10"/>
          </p:nvPr>
        </p:nvSpPr>
        <p:spPr>
          <a:xfrm>
            <a:off x="457200" y="4767120"/>
            <a:ext cx="2133300" cy="273600"/>
          </a:xfrm>
          <a:prstGeom prst="rect">
            <a:avLst/>
          </a:prstGeom>
          <a:noFill/>
          <a:ln>
            <a:noFill/>
          </a:ln>
        </p:spPr>
        <p:txBody>
          <a:bodyPr spcFirstLastPara="1" wrap="square" lIns="68400" tIns="34200" rIns="68400" bIns="34200" anchor="t" anchorCtr="0">
            <a:noAutofit/>
          </a:bodyPr>
          <a:lstStyle>
            <a:lvl1pPr lvl="0" algn="l">
              <a:spcBef>
                <a:spcPts val="0"/>
              </a:spcBef>
              <a:spcAft>
                <a:spcPts val="0"/>
              </a:spcAft>
              <a:buClr>
                <a:srgbClr val="000000"/>
              </a:buClr>
              <a:buSzPts val="1800"/>
              <a:buChar char="●"/>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slide">
  <p:cSld name="CUSTOM">
    <p:spTree>
      <p:nvGrpSpPr>
        <p:cNvPr id="1" name="Shape 105"/>
        <p:cNvGrpSpPr/>
        <p:nvPr/>
      </p:nvGrpSpPr>
      <p:grpSpPr>
        <a:xfrm>
          <a:off x="0" y="0"/>
          <a:ext cx="0" cy="0"/>
          <a:chOff x="0" y="0"/>
          <a:chExt cx="0" cy="0"/>
        </a:xfrm>
      </p:grpSpPr>
      <p:pic>
        <p:nvPicPr>
          <p:cNvPr id="106" name="Google Shape;106;p20"/>
          <p:cNvPicPr preferRelativeResize="0"/>
          <p:nvPr/>
        </p:nvPicPr>
        <p:blipFill rotWithShape="1">
          <a:blip r:embed="rId2">
            <a:alphaModFix/>
            <a:extLst>
              <a:ext uri="{28A0092B-C50C-407E-A947-70E740481C1C}">
                <a14:useLocalDpi xmlns:a14="http://schemas.microsoft.com/office/drawing/2010/main"/>
              </a:ext>
            </a:extLst>
          </a:blip>
          <a:srcRect/>
          <a:stretch/>
        </p:blipFill>
        <p:spPr>
          <a:xfrm>
            <a:off x="0" y="0"/>
            <a:ext cx="9144003" cy="5171074"/>
          </a:xfrm>
          <a:prstGeom prst="rect">
            <a:avLst/>
          </a:prstGeom>
          <a:noFill/>
          <a:ln>
            <a:noFill/>
          </a:ln>
        </p:spPr>
      </p:pic>
      <p:sp>
        <p:nvSpPr>
          <p:cNvPr id="107" name="Google Shape;107;p20"/>
          <p:cNvSpPr txBox="1">
            <a:spLocks noGrp="1"/>
          </p:cNvSpPr>
          <p:nvPr>
            <p:ph type="title"/>
          </p:nvPr>
        </p:nvSpPr>
        <p:spPr>
          <a:xfrm>
            <a:off x="0" y="3794600"/>
            <a:ext cx="3714900" cy="859500"/>
          </a:xfrm>
          <a:prstGeom prst="rect">
            <a:avLst/>
          </a:prstGeom>
          <a:gradFill>
            <a:gsLst>
              <a:gs pos="0">
                <a:srgbClr val="939393"/>
              </a:gs>
              <a:gs pos="50000">
                <a:srgbClr val="D5D5D5"/>
              </a:gs>
              <a:gs pos="100000">
                <a:schemeClr val="lt1"/>
              </a:gs>
            </a:gsLst>
            <a:path path="circle">
              <a:fillToRect t="100000" r="100000"/>
            </a:path>
            <a:tileRect l="-100000" b="-100000"/>
          </a:gradFill>
        </p:spPr>
        <p:txBody>
          <a:bodyPr spcFirstLastPara="1" wrap="square" lIns="72000" tIns="0" rIns="0" bIns="0" anchor="ctr" anchorCtr="0">
            <a:noAutofit/>
          </a:bodyPr>
          <a:lstStyle>
            <a:lvl1pPr lvl="0">
              <a:lnSpc>
                <a:spcPct val="100000"/>
              </a:lnSpc>
              <a:spcBef>
                <a:spcPts val="0"/>
              </a:spcBef>
              <a:spcAft>
                <a:spcPts val="0"/>
              </a:spcAft>
              <a:buClr>
                <a:srgbClr val="653B75"/>
              </a:buClr>
              <a:buSzPts val="1200"/>
              <a:buNone/>
              <a:defRPr sz="2800" b="1">
                <a:solidFill>
                  <a:srgbClr val="653B75"/>
                </a:solidFill>
              </a:defRPr>
            </a:lvl1pPr>
            <a:lvl2pPr lvl="1">
              <a:spcBef>
                <a:spcPts val="0"/>
              </a:spcBef>
              <a:spcAft>
                <a:spcPts val="0"/>
              </a:spcAft>
              <a:buSzPts val="1100"/>
              <a:buNone/>
              <a:defRPr>
                <a:latin typeface="Open Sans"/>
                <a:ea typeface="Open Sans"/>
                <a:cs typeface="Open Sans"/>
                <a:sym typeface="Open Sans"/>
              </a:defRPr>
            </a:lvl2pPr>
            <a:lvl3pPr lvl="2">
              <a:spcBef>
                <a:spcPts val="0"/>
              </a:spcBef>
              <a:spcAft>
                <a:spcPts val="0"/>
              </a:spcAft>
              <a:buSzPts val="1100"/>
              <a:buNone/>
              <a:defRPr>
                <a:latin typeface="Open Sans"/>
                <a:ea typeface="Open Sans"/>
                <a:cs typeface="Open Sans"/>
                <a:sym typeface="Open Sans"/>
              </a:defRPr>
            </a:lvl3pPr>
            <a:lvl4pPr lvl="3">
              <a:spcBef>
                <a:spcPts val="0"/>
              </a:spcBef>
              <a:spcAft>
                <a:spcPts val="0"/>
              </a:spcAft>
              <a:buSzPts val="1100"/>
              <a:buNone/>
              <a:defRPr>
                <a:latin typeface="Open Sans"/>
                <a:ea typeface="Open Sans"/>
                <a:cs typeface="Open Sans"/>
                <a:sym typeface="Open Sans"/>
              </a:defRPr>
            </a:lvl4pPr>
            <a:lvl5pPr lvl="4">
              <a:spcBef>
                <a:spcPts val="0"/>
              </a:spcBef>
              <a:spcAft>
                <a:spcPts val="0"/>
              </a:spcAft>
              <a:buSzPts val="1100"/>
              <a:buNone/>
              <a:defRPr>
                <a:latin typeface="Open Sans"/>
                <a:ea typeface="Open Sans"/>
                <a:cs typeface="Open Sans"/>
                <a:sym typeface="Open Sans"/>
              </a:defRPr>
            </a:lvl5pPr>
            <a:lvl6pPr lvl="5">
              <a:spcBef>
                <a:spcPts val="0"/>
              </a:spcBef>
              <a:spcAft>
                <a:spcPts val="0"/>
              </a:spcAft>
              <a:buSzPts val="1100"/>
              <a:buNone/>
              <a:defRPr>
                <a:latin typeface="Open Sans"/>
                <a:ea typeface="Open Sans"/>
                <a:cs typeface="Open Sans"/>
                <a:sym typeface="Open Sans"/>
              </a:defRPr>
            </a:lvl6pPr>
            <a:lvl7pPr lvl="6">
              <a:spcBef>
                <a:spcPts val="0"/>
              </a:spcBef>
              <a:spcAft>
                <a:spcPts val="0"/>
              </a:spcAft>
              <a:buSzPts val="1100"/>
              <a:buNone/>
              <a:defRPr>
                <a:latin typeface="Open Sans"/>
                <a:ea typeface="Open Sans"/>
                <a:cs typeface="Open Sans"/>
                <a:sym typeface="Open Sans"/>
              </a:defRPr>
            </a:lvl7pPr>
            <a:lvl8pPr lvl="7">
              <a:spcBef>
                <a:spcPts val="0"/>
              </a:spcBef>
              <a:spcAft>
                <a:spcPts val="0"/>
              </a:spcAft>
              <a:buSzPts val="1100"/>
              <a:buNone/>
              <a:defRPr>
                <a:latin typeface="Open Sans"/>
                <a:ea typeface="Open Sans"/>
                <a:cs typeface="Open Sans"/>
                <a:sym typeface="Open Sans"/>
              </a:defRPr>
            </a:lvl8pPr>
            <a:lvl9pPr lvl="8">
              <a:spcBef>
                <a:spcPts val="0"/>
              </a:spcBef>
              <a:spcAft>
                <a:spcPts val="0"/>
              </a:spcAft>
              <a:buSzPts val="1100"/>
              <a:buNone/>
              <a:defRPr>
                <a:latin typeface="Open Sans"/>
                <a:ea typeface="Open Sans"/>
                <a:cs typeface="Open Sans"/>
                <a:sym typeface="Open Sans"/>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8"/>
        <p:cNvGrpSpPr/>
        <p:nvPr/>
      </p:nvGrpSpPr>
      <p:grpSpPr>
        <a:xfrm>
          <a:off x="0" y="0"/>
          <a:ext cx="0" cy="0"/>
          <a:chOff x="0" y="0"/>
          <a:chExt cx="0" cy="0"/>
        </a:xfrm>
      </p:grpSpPr>
      <p:sp>
        <p:nvSpPr>
          <p:cNvPr id="19" name="Google Shape;19;p3"/>
          <p:cNvSpPr txBox="1">
            <a:spLocks noGrp="1"/>
          </p:cNvSpPr>
          <p:nvPr>
            <p:ph type="title"/>
          </p:nvPr>
        </p:nvSpPr>
        <p:spPr>
          <a:xfrm>
            <a:off x="406004" y="272654"/>
            <a:ext cx="8340300" cy="452700"/>
          </a:xfrm>
          <a:prstGeom prst="rect">
            <a:avLst/>
          </a:prstGeom>
          <a:noFill/>
          <a:ln>
            <a:noFill/>
          </a:ln>
        </p:spPr>
        <p:txBody>
          <a:bodyPr spcFirstLastPara="1" wrap="square" lIns="0" tIns="0" rIns="0" bIns="0" anchor="t" anchorCtr="0">
            <a:noAutofit/>
          </a:bodyPr>
          <a:lstStyle>
            <a:lvl1pPr lvl="0" algn="l">
              <a:lnSpc>
                <a:spcPct val="106000"/>
              </a:lnSpc>
              <a:spcBef>
                <a:spcPts val="0"/>
              </a:spcBef>
              <a:spcAft>
                <a:spcPts val="0"/>
              </a:spcAft>
              <a:buSzPts val="1200"/>
              <a:buNone/>
              <a:defRPr>
                <a:solidFill>
                  <a:schemeClr val="accent1"/>
                </a:solidFill>
              </a:defRPr>
            </a:lvl1pPr>
            <a:lvl2pPr lvl="1" algn="l">
              <a:lnSpc>
                <a:spcPct val="106000"/>
              </a:lnSpc>
              <a:spcBef>
                <a:spcPts val="0"/>
              </a:spcBef>
              <a:spcAft>
                <a:spcPts val="0"/>
              </a:spcAft>
              <a:buSzPts val="1100"/>
              <a:buNone/>
              <a:defRPr/>
            </a:lvl2pPr>
            <a:lvl3pPr lvl="2" algn="l">
              <a:lnSpc>
                <a:spcPct val="106000"/>
              </a:lnSpc>
              <a:spcBef>
                <a:spcPts val="0"/>
              </a:spcBef>
              <a:spcAft>
                <a:spcPts val="0"/>
              </a:spcAft>
              <a:buSzPts val="1100"/>
              <a:buNone/>
              <a:defRPr/>
            </a:lvl3pPr>
            <a:lvl4pPr lvl="3" algn="l">
              <a:lnSpc>
                <a:spcPct val="106000"/>
              </a:lnSpc>
              <a:spcBef>
                <a:spcPts val="0"/>
              </a:spcBef>
              <a:spcAft>
                <a:spcPts val="0"/>
              </a:spcAft>
              <a:buSzPts val="1100"/>
              <a:buNone/>
              <a:defRPr/>
            </a:lvl4pPr>
            <a:lvl5pPr lvl="4" algn="l">
              <a:lnSpc>
                <a:spcPct val="106000"/>
              </a:lnSpc>
              <a:spcBef>
                <a:spcPts val="0"/>
              </a:spcBef>
              <a:spcAft>
                <a:spcPts val="0"/>
              </a:spcAft>
              <a:buSzPts val="1100"/>
              <a:buNone/>
              <a:defRPr/>
            </a:lvl5pPr>
            <a:lvl6pPr lvl="5" algn="l">
              <a:lnSpc>
                <a:spcPct val="106000"/>
              </a:lnSpc>
              <a:spcBef>
                <a:spcPts val="0"/>
              </a:spcBef>
              <a:spcAft>
                <a:spcPts val="0"/>
              </a:spcAft>
              <a:buSzPts val="1100"/>
              <a:buNone/>
              <a:defRPr/>
            </a:lvl6pPr>
            <a:lvl7pPr lvl="6" algn="l">
              <a:lnSpc>
                <a:spcPct val="106000"/>
              </a:lnSpc>
              <a:spcBef>
                <a:spcPts val="0"/>
              </a:spcBef>
              <a:spcAft>
                <a:spcPts val="0"/>
              </a:spcAft>
              <a:buSzPts val="1100"/>
              <a:buNone/>
              <a:defRPr/>
            </a:lvl7pPr>
            <a:lvl8pPr lvl="7" algn="l">
              <a:lnSpc>
                <a:spcPct val="106000"/>
              </a:lnSpc>
              <a:spcBef>
                <a:spcPts val="0"/>
              </a:spcBef>
              <a:spcAft>
                <a:spcPts val="0"/>
              </a:spcAft>
              <a:buSzPts val="1100"/>
              <a:buNone/>
              <a:defRPr/>
            </a:lvl8pPr>
            <a:lvl9pPr lvl="8" algn="l">
              <a:lnSpc>
                <a:spcPct val="106000"/>
              </a:lnSpc>
              <a:spcBef>
                <a:spcPts val="0"/>
              </a:spcBef>
              <a:spcAft>
                <a:spcPts val="0"/>
              </a:spcAft>
              <a:buSzPts val="1100"/>
              <a:buNone/>
              <a:defRPr/>
            </a:lvl9pPr>
          </a:lstStyle>
          <a:p>
            <a:endParaRPr/>
          </a:p>
        </p:txBody>
      </p:sp>
      <p:sp>
        <p:nvSpPr>
          <p:cNvPr id="20" name="Google Shape;20;p3"/>
          <p:cNvSpPr txBox="1">
            <a:spLocks noGrp="1"/>
          </p:cNvSpPr>
          <p:nvPr>
            <p:ph type="sldNum" idx="12"/>
          </p:nvPr>
        </p:nvSpPr>
        <p:spPr>
          <a:xfrm>
            <a:off x="6642690" y="4643828"/>
            <a:ext cx="2057400" cy="273900"/>
          </a:xfrm>
          <a:prstGeom prst="rect">
            <a:avLst/>
          </a:prstGeom>
          <a:noFill/>
          <a:ln>
            <a:noFill/>
          </a:ln>
        </p:spPr>
        <p:txBody>
          <a:bodyPr spcFirstLastPara="1" wrap="square" lIns="0" tIns="0" rIns="0" bIns="0" anchor="t" anchorCtr="0">
            <a:noAutofit/>
          </a:bodyPr>
          <a:lstStyle>
            <a:lvl1pPr marL="0" lvl="0" indent="0" algn="r">
              <a:spcBef>
                <a:spcPts val="0"/>
              </a:spcBef>
              <a:spcAft>
                <a:spcPts val="0"/>
              </a:spcAft>
              <a:buNone/>
              <a:defRPr sz="800">
                <a:solidFill>
                  <a:schemeClr val="dk1"/>
                </a:solidFill>
                <a:latin typeface="Hind Light"/>
                <a:ea typeface="Hind Light"/>
                <a:cs typeface="Hind Light"/>
                <a:sym typeface="Hind Light"/>
              </a:defRPr>
            </a:lvl1pPr>
            <a:lvl2pPr marL="0" lvl="1" indent="0" algn="r">
              <a:spcBef>
                <a:spcPts val="0"/>
              </a:spcBef>
              <a:spcAft>
                <a:spcPts val="0"/>
              </a:spcAft>
              <a:buNone/>
              <a:defRPr sz="800">
                <a:solidFill>
                  <a:schemeClr val="dk1"/>
                </a:solidFill>
                <a:latin typeface="Hind Light"/>
                <a:ea typeface="Hind Light"/>
                <a:cs typeface="Hind Light"/>
                <a:sym typeface="Hind Light"/>
              </a:defRPr>
            </a:lvl2pPr>
            <a:lvl3pPr marL="0" lvl="2" indent="0" algn="r">
              <a:spcBef>
                <a:spcPts val="0"/>
              </a:spcBef>
              <a:spcAft>
                <a:spcPts val="0"/>
              </a:spcAft>
              <a:buNone/>
              <a:defRPr sz="800">
                <a:solidFill>
                  <a:schemeClr val="dk1"/>
                </a:solidFill>
                <a:latin typeface="Hind Light"/>
                <a:ea typeface="Hind Light"/>
                <a:cs typeface="Hind Light"/>
                <a:sym typeface="Hind Light"/>
              </a:defRPr>
            </a:lvl3pPr>
            <a:lvl4pPr marL="0" lvl="3" indent="0" algn="r">
              <a:spcBef>
                <a:spcPts val="0"/>
              </a:spcBef>
              <a:spcAft>
                <a:spcPts val="0"/>
              </a:spcAft>
              <a:buNone/>
              <a:defRPr sz="800">
                <a:solidFill>
                  <a:schemeClr val="dk1"/>
                </a:solidFill>
                <a:latin typeface="Hind Light"/>
                <a:ea typeface="Hind Light"/>
                <a:cs typeface="Hind Light"/>
                <a:sym typeface="Hind Light"/>
              </a:defRPr>
            </a:lvl4pPr>
            <a:lvl5pPr marL="0" lvl="4" indent="0" algn="r">
              <a:spcBef>
                <a:spcPts val="0"/>
              </a:spcBef>
              <a:spcAft>
                <a:spcPts val="0"/>
              </a:spcAft>
              <a:buNone/>
              <a:defRPr sz="800">
                <a:solidFill>
                  <a:schemeClr val="dk1"/>
                </a:solidFill>
                <a:latin typeface="Hind Light"/>
                <a:ea typeface="Hind Light"/>
                <a:cs typeface="Hind Light"/>
                <a:sym typeface="Hind Light"/>
              </a:defRPr>
            </a:lvl5pPr>
            <a:lvl6pPr marL="0" lvl="5" indent="0" algn="r">
              <a:spcBef>
                <a:spcPts val="0"/>
              </a:spcBef>
              <a:spcAft>
                <a:spcPts val="0"/>
              </a:spcAft>
              <a:buNone/>
              <a:defRPr sz="800">
                <a:solidFill>
                  <a:schemeClr val="dk1"/>
                </a:solidFill>
                <a:latin typeface="Hind Light"/>
                <a:ea typeface="Hind Light"/>
                <a:cs typeface="Hind Light"/>
                <a:sym typeface="Hind Light"/>
              </a:defRPr>
            </a:lvl6pPr>
            <a:lvl7pPr marL="0" lvl="6" indent="0" algn="r">
              <a:spcBef>
                <a:spcPts val="0"/>
              </a:spcBef>
              <a:spcAft>
                <a:spcPts val="0"/>
              </a:spcAft>
              <a:buNone/>
              <a:defRPr sz="800">
                <a:solidFill>
                  <a:schemeClr val="dk1"/>
                </a:solidFill>
                <a:latin typeface="Hind Light"/>
                <a:ea typeface="Hind Light"/>
                <a:cs typeface="Hind Light"/>
                <a:sym typeface="Hind Light"/>
              </a:defRPr>
            </a:lvl7pPr>
            <a:lvl8pPr marL="0" lvl="7" indent="0" algn="r">
              <a:spcBef>
                <a:spcPts val="0"/>
              </a:spcBef>
              <a:spcAft>
                <a:spcPts val="0"/>
              </a:spcAft>
              <a:buNone/>
              <a:defRPr sz="800">
                <a:solidFill>
                  <a:schemeClr val="dk1"/>
                </a:solidFill>
                <a:latin typeface="Hind Light"/>
                <a:ea typeface="Hind Light"/>
                <a:cs typeface="Hind Light"/>
                <a:sym typeface="Hind Light"/>
              </a:defRPr>
            </a:lvl8pPr>
            <a:lvl9pPr marL="0" lvl="8" indent="0" algn="r">
              <a:spcBef>
                <a:spcPts val="0"/>
              </a:spcBef>
              <a:spcAft>
                <a:spcPts val="0"/>
              </a:spcAft>
              <a:buNone/>
              <a:defRPr sz="800">
                <a:solidFill>
                  <a:schemeClr val="dk1"/>
                </a:solidFill>
                <a:latin typeface="Hind Light"/>
                <a:ea typeface="Hind Light"/>
                <a:cs typeface="Hind Light"/>
                <a:sym typeface="Hind Light"/>
              </a:defRPr>
            </a:lvl9pPr>
          </a:lstStyle>
          <a:p>
            <a:pPr marL="0" lvl="0" indent="0" algn="r" rtl="0">
              <a:spcBef>
                <a:spcPts val="0"/>
              </a:spcBef>
              <a:spcAft>
                <a:spcPts val="0"/>
              </a:spcAft>
              <a:buNone/>
            </a:pPr>
            <a:fld id="{00000000-1234-1234-1234-123412341234}" type="slidenum">
              <a:rPr lang="en"/>
              <a:t>‹#›</a:t>
            </a:fld>
            <a:endParaRPr/>
          </a:p>
        </p:txBody>
      </p:sp>
      <p:pic>
        <p:nvPicPr>
          <p:cNvPr id="21" name="Google Shape;21;p3"/>
          <p:cNvPicPr preferRelativeResize="0"/>
          <p:nvPr/>
        </p:nvPicPr>
        <p:blipFill rotWithShape="1">
          <a:blip r:embed="rId2">
            <a:alphaModFix/>
          </a:blip>
          <a:srcRect/>
          <a:stretch/>
        </p:blipFill>
        <p:spPr>
          <a:xfrm>
            <a:off x="401376" y="4643828"/>
            <a:ext cx="258318" cy="258318"/>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08"/>
        <p:cNvGrpSpPr/>
        <p:nvPr/>
      </p:nvGrpSpPr>
      <p:grpSpPr>
        <a:xfrm>
          <a:off x="0" y="0"/>
          <a:ext cx="0" cy="0"/>
          <a:chOff x="0" y="0"/>
          <a:chExt cx="0" cy="0"/>
        </a:xfrm>
      </p:grpSpPr>
      <p:sp>
        <p:nvSpPr>
          <p:cNvPr id="109" name="Google Shape;109;p21"/>
          <p:cNvSpPr txBox="1">
            <a:spLocks noGrp="1"/>
          </p:cNvSpPr>
          <p:nvPr>
            <p:ph type="title"/>
          </p:nvPr>
        </p:nvSpPr>
        <p:spPr>
          <a:xfrm>
            <a:off x="311700" y="315925"/>
            <a:ext cx="8520600" cy="831300"/>
          </a:xfrm>
          <a:prstGeom prst="rect">
            <a:avLst/>
          </a:prstGeom>
          <a:noFill/>
          <a:ln>
            <a:noFill/>
          </a:ln>
        </p:spPr>
        <p:txBody>
          <a:bodyPr spcFirstLastPara="1" wrap="square" lIns="68575" tIns="68575" rIns="68575" bIns="68575" anchor="b" anchorCtr="0">
            <a:noAutofit/>
          </a:bodyPr>
          <a:lstStyle>
            <a:lvl1pPr lvl="0" algn="l">
              <a:lnSpc>
                <a:spcPct val="90000"/>
              </a:lnSpc>
              <a:spcBef>
                <a:spcPts val="0"/>
              </a:spcBef>
              <a:spcAft>
                <a:spcPts val="0"/>
              </a:spcAft>
              <a:buClr>
                <a:srgbClr val="003C4C"/>
              </a:buClr>
              <a:buSzPts val="1300"/>
              <a:buNone/>
              <a:defRPr>
                <a:solidFill>
                  <a:srgbClr val="003C4C"/>
                </a:solidFill>
              </a:defRPr>
            </a:lvl1pPr>
            <a:lvl2pPr lvl="1" algn="l">
              <a:lnSpc>
                <a:spcPct val="100000"/>
              </a:lnSpc>
              <a:spcBef>
                <a:spcPts val="0"/>
              </a:spcBef>
              <a:spcAft>
                <a:spcPts val="0"/>
              </a:spcAft>
              <a:buClr>
                <a:srgbClr val="003C4C"/>
              </a:buClr>
              <a:buSzPts val="1100"/>
              <a:buNone/>
              <a:defRPr>
                <a:solidFill>
                  <a:srgbClr val="003C4C"/>
                </a:solidFill>
              </a:defRPr>
            </a:lvl2pPr>
            <a:lvl3pPr lvl="2" algn="l">
              <a:lnSpc>
                <a:spcPct val="100000"/>
              </a:lnSpc>
              <a:spcBef>
                <a:spcPts val="0"/>
              </a:spcBef>
              <a:spcAft>
                <a:spcPts val="0"/>
              </a:spcAft>
              <a:buClr>
                <a:srgbClr val="003C4C"/>
              </a:buClr>
              <a:buSzPts val="1100"/>
              <a:buNone/>
              <a:defRPr>
                <a:solidFill>
                  <a:srgbClr val="003C4C"/>
                </a:solidFill>
              </a:defRPr>
            </a:lvl3pPr>
            <a:lvl4pPr lvl="3" algn="l">
              <a:lnSpc>
                <a:spcPct val="100000"/>
              </a:lnSpc>
              <a:spcBef>
                <a:spcPts val="0"/>
              </a:spcBef>
              <a:spcAft>
                <a:spcPts val="0"/>
              </a:spcAft>
              <a:buClr>
                <a:srgbClr val="003C4C"/>
              </a:buClr>
              <a:buSzPts val="1100"/>
              <a:buNone/>
              <a:defRPr>
                <a:solidFill>
                  <a:srgbClr val="003C4C"/>
                </a:solidFill>
              </a:defRPr>
            </a:lvl4pPr>
            <a:lvl5pPr lvl="4" algn="l">
              <a:lnSpc>
                <a:spcPct val="100000"/>
              </a:lnSpc>
              <a:spcBef>
                <a:spcPts val="0"/>
              </a:spcBef>
              <a:spcAft>
                <a:spcPts val="0"/>
              </a:spcAft>
              <a:buClr>
                <a:srgbClr val="003C4C"/>
              </a:buClr>
              <a:buSzPts val="1100"/>
              <a:buNone/>
              <a:defRPr>
                <a:solidFill>
                  <a:srgbClr val="003C4C"/>
                </a:solidFill>
              </a:defRPr>
            </a:lvl5pPr>
            <a:lvl6pPr lvl="5" algn="l">
              <a:lnSpc>
                <a:spcPct val="100000"/>
              </a:lnSpc>
              <a:spcBef>
                <a:spcPts val="0"/>
              </a:spcBef>
              <a:spcAft>
                <a:spcPts val="0"/>
              </a:spcAft>
              <a:buClr>
                <a:srgbClr val="003C4C"/>
              </a:buClr>
              <a:buSzPts val="1100"/>
              <a:buNone/>
              <a:defRPr>
                <a:solidFill>
                  <a:srgbClr val="003C4C"/>
                </a:solidFill>
              </a:defRPr>
            </a:lvl6pPr>
            <a:lvl7pPr lvl="6" algn="l">
              <a:lnSpc>
                <a:spcPct val="100000"/>
              </a:lnSpc>
              <a:spcBef>
                <a:spcPts val="0"/>
              </a:spcBef>
              <a:spcAft>
                <a:spcPts val="0"/>
              </a:spcAft>
              <a:buClr>
                <a:srgbClr val="003C4C"/>
              </a:buClr>
              <a:buSzPts val="1100"/>
              <a:buNone/>
              <a:defRPr>
                <a:solidFill>
                  <a:srgbClr val="003C4C"/>
                </a:solidFill>
              </a:defRPr>
            </a:lvl7pPr>
            <a:lvl8pPr lvl="7" algn="l">
              <a:lnSpc>
                <a:spcPct val="100000"/>
              </a:lnSpc>
              <a:spcBef>
                <a:spcPts val="0"/>
              </a:spcBef>
              <a:spcAft>
                <a:spcPts val="0"/>
              </a:spcAft>
              <a:buClr>
                <a:srgbClr val="003C4C"/>
              </a:buClr>
              <a:buSzPts val="1100"/>
              <a:buNone/>
              <a:defRPr>
                <a:solidFill>
                  <a:srgbClr val="003C4C"/>
                </a:solidFill>
              </a:defRPr>
            </a:lvl8pPr>
            <a:lvl9pPr lvl="8" algn="l">
              <a:lnSpc>
                <a:spcPct val="100000"/>
              </a:lnSpc>
              <a:spcBef>
                <a:spcPts val="0"/>
              </a:spcBef>
              <a:spcAft>
                <a:spcPts val="0"/>
              </a:spcAft>
              <a:buClr>
                <a:srgbClr val="003C4C"/>
              </a:buClr>
              <a:buSzPts val="1100"/>
              <a:buNone/>
              <a:defRPr>
                <a:solidFill>
                  <a:srgbClr val="003C4C"/>
                </a:solidFill>
              </a:defRPr>
            </a:lvl9pPr>
          </a:lstStyle>
          <a:p>
            <a:endParaRPr/>
          </a:p>
        </p:txBody>
      </p:sp>
      <p:sp>
        <p:nvSpPr>
          <p:cNvPr id="110" name="Google Shape;110;p21"/>
          <p:cNvSpPr txBox="1">
            <a:spLocks noGrp="1"/>
          </p:cNvSpPr>
          <p:nvPr>
            <p:ph type="body" idx="1"/>
          </p:nvPr>
        </p:nvSpPr>
        <p:spPr>
          <a:xfrm>
            <a:off x="311700" y="1225225"/>
            <a:ext cx="8520600" cy="3354000"/>
          </a:xfrm>
          <a:prstGeom prst="rect">
            <a:avLst/>
          </a:prstGeom>
          <a:noFill/>
          <a:ln>
            <a:noFill/>
          </a:ln>
        </p:spPr>
        <p:txBody>
          <a:bodyPr spcFirstLastPara="1" wrap="square" lIns="68575" tIns="68575" rIns="68575" bIns="68575" anchor="t" anchorCtr="0">
            <a:noAutofit/>
          </a:bodyPr>
          <a:lstStyle>
            <a:lvl1pPr marL="457200" lvl="0" indent="-323850" algn="l">
              <a:lnSpc>
                <a:spcPct val="100000"/>
              </a:lnSpc>
              <a:spcBef>
                <a:spcPts val="500"/>
              </a:spcBef>
              <a:spcAft>
                <a:spcPts val="0"/>
              </a:spcAft>
              <a:buClr>
                <a:srgbClr val="666666"/>
              </a:buClr>
              <a:buSzPts val="1500"/>
              <a:buChar char="​"/>
              <a:defRPr>
                <a:solidFill>
                  <a:srgbClr val="666666"/>
                </a:solidFill>
              </a:defRPr>
            </a:lvl1pPr>
            <a:lvl2pPr marL="914400" lvl="1" indent="-304800" algn="l">
              <a:lnSpc>
                <a:spcPct val="100000"/>
              </a:lnSpc>
              <a:spcBef>
                <a:spcPts val="500"/>
              </a:spcBef>
              <a:spcAft>
                <a:spcPts val="0"/>
              </a:spcAft>
              <a:buClr>
                <a:srgbClr val="666666"/>
              </a:buClr>
              <a:buSzPts val="1200"/>
              <a:buChar char="•"/>
              <a:defRPr>
                <a:solidFill>
                  <a:srgbClr val="666666"/>
                </a:solidFill>
              </a:defRPr>
            </a:lvl2pPr>
            <a:lvl3pPr marL="1371600" lvl="2" indent="-304800" algn="l">
              <a:lnSpc>
                <a:spcPct val="100000"/>
              </a:lnSpc>
              <a:spcBef>
                <a:spcPts val="500"/>
              </a:spcBef>
              <a:spcAft>
                <a:spcPts val="0"/>
              </a:spcAft>
              <a:buClr>
                <a:srgbClr val="666666"/>
              </a:buClr>
              <a:buSzPts val="1200"/>
              <a:buChar char="•"/>
              <a:defRPr>
                <a:solidFill>
                  <a:srgbClr val="666666"/>
                </a:solidFill>
              </a:defRPr>
            </a:lvl3pPr>
            <a:lvl4pPr marL="1828800" lvl="3" indent="-298450" algn="l">
              <a:lnSpc>
                <a:spcPct val="100000"/>
              </a:lnSpc>
              <a:spcBef>
                <a:spcPts val="400"/>
              </a:spcBef>
              <a:spcAft>
                <a:spcPts val="0"/>
              </a:spcAft>
              <a:buClr>
                <a:srgbClr val="666666"/>
              </a:buClr>
              <a:buSzPts val="1100"/>
              <a:buChar char="​"/>
              <a:defRPr>
                <a:solidFill>
                  <a:srgbClr val="666666"/>
                </a:solidFill>
              </a:defRPr>
            </a:lvl4pPr>
            <a:lvl5pPr marL="2286000" lvl="4" indent="-304800" algn="l">
              <a:lnSpc>
                <a:spcPct val="100000"/>
              </a:lnSpc>
              <a:spcBef>
                <a:spcPts val="600"/>
              </a:spcBef>
              <a:spcAft>
                <a:spcPts val="0"/>
              </a:spcAft>
              <a:buClr>
                <a:srgbClr val="666666"/>
              </a:buClr>
              <a:buSzPts val="1200"/>
              <a:buChar char="​"/>
              <a:defRPr>
                <a:solidFill>
                  <a:srgbClr val="666666"/>
                </a:solidFill>
              </a:defRPr>
            </a:lvl5pPr>
            <a:lvl6pPr marL="2743200" lvl="5" indent="-304800" algn="l">
              <a:lnSpc>
                <a:spcPct val="100000"/>
              </a:lnSpc>
              <a:spcBef>
                <a:spcPts val="200"/>
              </a:spcBef>
              <a:spcAft>
                <a:spcPts val="0"/>
              </a:spcAft>
              <a:buClr>
                <a:srgbClr val="666666"/>
              </a:buClr>
              <a:buSzPts val="1200"/>
              <a:buChar char="​"/>
              <a:defRPr>
                <a:solidFill>
                  <a:srgbClr val="666666"/>
                </a:solidFill>
              </a:defRPr>
            </a:lvl6pPr>
            <a:lvl7pPr marL="3200400" lvl="6" indent="-304800" algn="l">
              <a:lnSpc>
                <a:spcPct val="100000"/>
              </a:lnSpc>
              <a:spcBef>
                <a:spcPts val="200"/>
              </a:spcBef>
              <a:spcAft>
                <a:spcPts val="0"/>
              </a:spcAft>
              <a:buClr>
                <a:srgbClr val="666666"/>
              </a:buClr>
              <a:buSzPts val="1200"/>
              <a:buChar char="​"/>
              <a:defRPr>
                <a:solidFill>
                  <a:srgbClr val="666666"/>
                </a:solidFill>
              </a:defRPr>
            </a:lvl7pPr>
            <a:lvl8pPr marL="3657600" lvl="7" indent="-304800" algn="l">
              <a:lnSpc>
                <a:spcPct val="100000"/>
              </a:lnSpc>
              <a:spcBef>
                <a:spcPts val="200"/>
              </a:spcBef>
              <a:spcAft>
                <a:spcPts val="0"/>
              </a:spcAft>
              <a:buClr>
                <a:srgbClr val="666666"/>
              </a:buClr>
              <a:buSzPts val="1200"/>
              <a:buChar char="​"/>
              <a:defRPr>
                <a:solidFill>
                  <a:srgbClr val="666666"/>
                </a:solidFill>
              </a:defRPr>
            </a:lvl8pPr>
            <a:lvl9pPr marL="4114800" lvl="8" indent="-304800" algn="l">
              <a:lnSpc>
                <a:spcPct val="100000"/>
              </a:lnSpc>
              <a:spcBef>
                <a:spcPts val="200"/>
              </a:spcBef>
              <a:spcAft>
                <a:spcPts val="200"/>
              </a:spcAft>
              <a:buClr>
                <a:srgbClr val="666666"/>
              </a:buClr>
              <a:buSzPts val="1200"/>
              <a:buChar char="​"/>
              <a:defRPr>
                <a:solidFill>
                  <a:srgbClr val="666666"/>
                </a:solidFill>
              </a:defRPr>
            </a:lvl9pPr>
          </a:lstStyle>
          <a:p>
            <a:endParaRPr/>
          </a:p>
        </p:txBody>
      </p:sp>
      <p:sp>
        <p:nvSpPr>
          <p:cNvPr id="111" name="Google Shape;111;p21"/>
          <p:cNvSpPr txBox="1">
            <a:spLocks noGrp="1"/>
          </p:cNvSpPr>
          <p:nvPr>
            <p:ph type="sldNum" idx="12"/>
          </p:nvPr>
        </p:nvSpPr>
        <p:spPr>
          <a:xfrm>
            <a:off x="8472458" y="4663217"/>
            <a:ext cx="548700" cy="3936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600"/>
              <a:buFont typeface="Arial"/>
              <a:buNone/>
              <a:defRPr sz="600" b="0" i="0" u="none" strike="noStrike" cap="none">
                <a:solidFill>
                  <a:schemeClr val="dk1"/>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600"/>
              <a:buFont typeface="Arial"/>
              <a:buNone/>
              <a:defRPr sz="600" b="0" i="0" u="none" strike="noStrike" cap="none">
                <a:solidFill>
                  <a:schemeClr val="dk1"/>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600"/>
              <a:buFont typeface="Arial"/>
              <a:buNone/>
              <a:defRPr sz="600" b="0" i="0" u="none" strike="noStrike" cap="none">
                <a:solidFill>
                  <a:schemeClr val="dk1"/>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600"/>
              <a:buFont typeface="Arial"/>
              <a:buNone/>
              <a:defRPr sz="600" b="0" i="0" u="none" strike="noStrike" cap="none">
                <a:solidFill>
                  <a:schemeClr val="dk1"/>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600"/>
              <a:buFont typeface="Arial"/>
              <a:buNone/>
              <a:defRPr sz="600" b="0" i="0" u="none" strike="noStrike" cap="none">
                <a:solidFill>
                  <a:schemeClr val="dk1"/>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600"/>
              <a:buFont typeface="Arial"/>
              <a:buNone/>
              <a:defRPr sz="600" b="0" i="0" u="none" strike="noStrike" cap="none">
                <a:solidFill>
                  <a:schemeClr val="dk1"/>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600"/>
              <a:buFont typeface="Arial"/>
              <a:buNone/>
              <a:defRPr sz="600" b="0" i="0" u="none" strike="noStrike" cap="none">
                <a:solidFill>
                  <a:schemeClr val="dk1"/>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600"/>
              <a:buFont typeface="Arial"/>
              <a:buNone/>
              <a:defRPr sz="600" b="0" i="0" u="none" strike="noStrike" cap="none">
                <a:solidFill>
                  <a:schemeClr val="dk1"/>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600"/>
              <a:buFont typeface="Arial"/>
              <a:buNone/>
              <a:defRPr sz="600" b="0" i="0" u="none" strike="noStrike" cap="none">
                <a:solidFill>
                  <a:schemeClr val="dk1"/>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
              <a:t>‹#›</a:t>
            </a:fld>
            <a:endParaRPr/>
          </a:p>
        </p:txBody>
      </p:sp>
      <p:pic>
        <p:nvPicPr>
          <p:cNvPr id="112" name="Google Shape;112;p21"/>
          <p:cNvPicPr preferRelativeResize="0"/>
          <p:nvPr/>
        </p:nvPicPr>
        <p:blipFill>
          <a:blip r:embed="rId2">
            <a:alphaModFix/>
          </a:blip>
          <a:stretch>
            <a:fillRect/>
          </a:stretch>
        </p:blipFill>
        <p:spPr>
          <a:xfrm>
            <a:off x="-1" y="2286"/>
            <a:ext cx="9146231" cy="5140182"/>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5A3D5433-C30F-7B45-99E2-D91CD7AC98DE}"/>
              </a:ext>
            </a:extLst>
          </p:cNvPr>
          <p:cNvSpPr>
            <a:spLocks noGrp="1"/>
          </p:cNvSpPr>
          <p:nvPr>
            <p:ph type="title"/>
          </p:nvPr>
        </p:nvSpPr>
        <p:spPr>
          <a:xfrm>
            <a:off x="411480" y="425054"/>
            <a:ext cx="8332200" cy="422282"/>
          </a:xfrm>
        </p:spPr>
        <p:txBody>
          <a:bodyPr/>
          <a:lstStyle>
            <a:lvl1pPr>
              <a:defRPr>
                <a:solidFill>
                  <a:schemeClr val="accent1"/>
                </a:solidFill>
              </a:defRPr>
            </a:lvl1pPr>
          </a:lstStyle>
          <a:p>
            <a:r>
              <a:rPr lang="en-US"/>
              <a:t>Click to edit Master title style</a:t>
            </a:r>
            <a:endParaRPr lang="en-US" dirty="0"/>
          </a:p>
        </p:txBody>
      </p:sp>
      <p:sp>
        <p:nvSpPr>
          <p:cNvPr id="5" name="Main Content">
            <a:extLst>
              <a:ext uri="{FF2B5EF4-FFF2-40B4-BE49-F238E27FC236}">
                <a16:creationId xmlns:a16="http://schemas.microsoft.com/office/drawing/2014/main" id="{FE6995CB-E8F1-9145-91FB-1FC5F2C24960}"/>
              </a:ext>
            </a:extLst>
          </p:cNvPr>
          <p:cNvSpPr>
            <a:spLocks noGrp="1"/>
          </p:cNvSpPr>
          <p:nvPr>
            <p:ph sz="quarter" idx="12"/>
          </p:nvPr>
        </p:nvSpPr>
        <p:spPr>
          <a:xfrm>
            <a:off x="408099" y="1042035"/>
            <a:ext cx="8336756" cy="33385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ISOC Symbol">
            <a:extLst>
              <a:ext uri="{FF2B5EF4-FFF2-40B4-BE49-F238E27FC236}">
                <a16:creationId xmlns:a16="http://schemas.microsoft.com/office/drawing/2014/main" id="{D81B4F08-7334-2149-9EA5-905CA1743163}"/>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01376" y="4643828"/>
            <a:ext cx="258318" cy="2583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Slide Number">
            <a:extLst>
              <a:ext uri="{FF2B5EF4-FFF2-40B4-BE49-F238E27FC236}">
                <a16:creationId xmlns:a16="http://schemas.microsoft.com/office/drawing/2014/main" id="{36ED3E37-FF79-FE49-8427-154242BBCB11}"/>
              </a:ext>
              <a:ext uri="{C183D7F6-B498-43B3-948B-1728B52AA6E4}">
                <adec:decorative xmlns:adec="http://schemas.microsoft.com/office/drawing/2017/decorative" val="1"/>
              </a:ext>
            </a:extLst>
          </p:cNvPr>
          <p:cNvSpPr>
            <a:spLocks noGrp="1"/>
          </p:cNvSpPr>
          <p:nvPr>
            <p:ph type="sldNum" sz="quarter" idx="11"/>
          </p:nvPr>
        </p:nvSpPr>
        <p:spPr>
          <a:xfrm>
            <a:off x="6642690" y="4643828"/>
            <a:ext cx="2057400" cy="273844"/>
          </a:xfrm>
        </p:spPr>
        <p:txBody>
          <a:bodyPr/>
          <a:lstStyle>
            <a:lvl1pPr>
              <a:defRPr>
                <a:solidFill>
                  <a:schemeClr val="tx1"/>
                </a:solidFill>
              </a:defRPr>
            </a:lvl1p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146534320"/>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p:cSld name="Title Slide">
    <p:bg>
      <p:bgPr>
        <a:blipFill>
          <a:blip r:embed="rId2">
            <a:alphaModFix/>
          </a:blip>
          <a:stretch>
            <a:fillRect/>
          </a:stretch>
        </a:blipFill>
        <a:effectLst/>
      </p:bgPr>
    </p:bg>
    <p:spTree>
      <p:nvGrpSpPr>
        <p:cNvPr id="1" name="Shape 22"/>
        <p:cNvGrpSpPr/>
        <p:nvPr/>
      </p:nvGrpSpPr>
      <p:grpSpPr>
        <a:xfrm>
          <a:off x="0" y="0"/>
          <a:ext cx="0" cy="0"/>
          <a:chOff x="0" y="0"/>
          <a:chExt cx="0" cy="0"/>
        </a:xfrm>
      </p:grpSpPr>
      <p:sp>
        <p:nvSpPr>
          <p:cNvPr id="23" name="Google Shape;23;p4"/>
          <p:cNvSpPr txBox="1">
            <a:spLocks noGrp="1"/>
          </p:cNvSpPr>
          <p:nvPr>
            <p:ph type="ctrTitle"/>
          </p:nvPr>
        </p:nvSpPr>
        <p:spPr>
          <a:xfrm>
            <a:off x="405000" y="2031341"/>
            <a:ext cx="6858000" cy="440400"/>
          </a:xfrm>
          <a:prstGeom prst="rect">
            <a:avLst/>
          </a:prstGeom>
          <a:noFill/>
          <a:ln>
            <a:noFill/>
          </a:ln>
        </p:spPr>
        <p:txBody>
          <a:bodyPr spcFirstLastPara="1" wrap="square" lIns="0" tIns="0" rIns="0" bIns="0" anchor="t" anchorCtr="0">
            <a:normAutofit/>
          </a:bodyPr>
          <a:lstStyle>
            <a:lvl1pPr lvl="0" algn="l">
              <a:lnSpc>
                <a:spcPct val="106000"/>
              </a:lnSpc>
              <a:spcBef>
                <a:spcPts val="0"/>
              </a:spcBef>
              <a:spcAft>
                <a:spcPts val="0"/>
              </a:spcAft>
              <a:buSzPts val="1200"/>
              <a:buNone/>
              <a:defRPr sz="2400">
                <a:solidFill>
                  <a:schemeClr val="lt1"/>
                </a:solidFill>
              </a:defRPr>
            </a:lvl1pPr>
            <a:lvl2pPr lvl="1" algn="l">
              <a:lnSpc>
                <a:spcPct val="106000"/>
              </a:lnSpc>
              <a:spcBef>
                <a:spcPts val="0"/>
              </a:spcBef>
              <a:spcAft>
                <a:spcPts val="0"/>
              </a:spcAft>
              <a:buSzPts val="1100"/>
              <a:buNone/>
              <a:defRPr/>
            </a:lvl2pPr>
            <a:lvl3pPr lvl="2" algn="l">
              <a:lnSpc>
                <a:spcPct val="106000"/>
              </a:lnSpc>
              <a:spcBef>
                <a:spcPts val="0"/>
              </a:spcBef>
              <a:spcAft>
                <a:spcPts val="0"/>
              </a:spcAft>
              <a:buSzPts val="1100"/>
              <a:buNone/>
              <a:defRPr/>
            </a:lvl3pPr>
            <a:lvl4pPr lvl="3" algn="l">
              <a:lnSpc>
                <a:spcPct val="106000"/>
              </a:lnSpc>
              <a:spcBef>
                <a:spcPts val="0"/>
              </a:spcBef>
              <a:spcAft>
                <a:spcPts val="0"/>
              </a:spcAft>
              <a:buSzPts val="1100"/>
              <a:buNone/>
              <a:defRPr/>
            </a:lvl4pPr>
            <a:lvl5pPr lvl="4" algn="l">
              <a:lnSpc>
                <a:spcPct val="106000"/>
              </a:lnSpc>
              <a:spcBef>
                <a:spcPts val="0"/>
              </a:spcBef>
              <a:spcAft>
                <a:spcPts val="0"/>
              </a:spcAft>
              <a:buSzPts val="1100"/>
              <a:buNone/>
              <a:defRPr/>
            </a:lvl5pPr>
            <a:lvl6pPr lvl="5" algn="l">
              <a:lnSpc>
                <a:spcPct val="106000"/>
              </a:lnSpc>
              <a:spcBef>
                <a:spcPts val="0"/>
              </a:spcBef>
              <a:spcAft>
                <a:spcPts val="0"/>
              </a:spcAft>
              <a:buSzPts val="1100"/>
              <a:buNone/>
              <a:defRPr/>
            </a:lvl6pPr>
            <a:lvl7pPr lvl="6" algn="l">
              <a:lnSpc>
                <a:spcPct val="106000"/>
              </a:lnSpc>
              <a:spcBef>
                <a:spcPts val="0"/>
              </a:spcBef>
              <a:spcAft>
                <a:spcPts val="0"/>
              </a:spcAft>
              <a:buSzPts val="1100"/>
              <a:buNone/>
              <a:defRPr/>
            </a:lvl7pPr>
            <a:lvl8pPr lvl="7" algn="l">
              <a:lnSpc>
                <a:spcPct val="106000"/>
              </a:lnSpc>
              <a:spcBef>
                <a:spcPts val="0"/>
              </a:spcBef>
              <a:spcAft>
                <a:spcPts val="0"/>
              </a:spcAft>
              <a:buSzPts val="1100"/>
              <a:buNone/>
              <a:defRPr/>
            </a:lvl8pPr>
            <a:lvl9pPr lvl="8" algn="l">
              <a:lnSpc>
                <a:spcPct val="106000"/>
              </a:lnSpc>
              <a:spcBef>
                <a:spcPts val="0"/>
              </a:spcBef>
              <a:spcAft>
                <a:spcPts val="0"/>
              </a:spcAft>
              <a:buSzPts val="1100"/>
              <a:buNone/>
              <a:defRPr/>
            </a:lvl9pPr>
          </a:lstStyle>
          <a:p>
            <a:endParaRPr/>
          </a:p>
        </p:txBody>
      </p:sp>
      <p:sp>
        <p:nvSpPr>
          <p:cNvPr id="24" name="Google Shape;24;p4"/>
          <p:cNvSpPr txBox="1">
            <a:spLocks noGrp="1"/>
          </p:cNvSpPr>
          <p:nvPr>
            <p:ph type="subTitle" idx="1"/>
          </p:nvPr>
        </p:nvSpPr>
        <p:spPr>
          <a:xfrm>
            <a:off x="405000" y="2540792"/>
            <a:ext cx="6858000" cy="440400"/>
          </a:xfrm>
          <a:prstGeom prst="rect">
            <a:avLst/>
          </a:prstGeom>
          <a:noFill/>
          <a:ln>
            <a:noFill/>
          </a:ln>
        </p:spPr>
        <p:txBody>
          <a:bodyPr spcFirstLastPara="1" wrap="square" lIns="0" tIns="34275" rIns="68575" bIns="34275" anchor="t" anchorCtr="0">
            <a:normAutofit/>
          </a:bodyPr>
          <a:lstStyle>
            <a:lvl1pPr lvl="0" algn="l">
              <a:lnSpc>
                <a:spcPct val="106000"/>
              </a:lnSpc>
              <a:spcBef>
                <a:spcPts val="0"/>
              </a:spcBef>
              <a:spcAft>
                <a:spcPts val="0"/>
              </a:spcAft>
              <a:buClr>
                <a:schemeClr val="accent1"/>
              </a:buClr>
              <a:buSzPts val="1800"/>
              <a:buNone/>
              <a:defRPr sz="1800">
                <a:solidFill>
                  <a:schemeClr val="accent1"/>
                </a:solidFill>
              </a:defRPr>
            </a:lvl1pPr>
            <a:lvl2pPr lvl="1" algn="ctr">
              <a:lnSpc>
                <a:spcPct val="113000"/>
              </a:lnSpc>
              <a:spcBef>
                <a:spcPts val="0"/>
              </a:spcBef>
              <a:spcAft>
                <a:spcPts val="0"/>
              </a:spcAft>
              <a:buClr>
                <a:schemeClr val="dk1"/>
              </a:buClr>
              <a:buSzPts val="1500"/>
              <a:buNone/>
              <a:defRPr sz="1500"/>
            </a:lvl2pPr>
            <a:lvl3pPr lvl="2" algn="ctr">
              <a:lnSpc>
                <a:spcPct val="113000"/>
              </a:lnSpc>
              <a:spcBef>
                <a:spcPts val="0"/>
              </a:spcBef>
              <a:spcAft>
                <a:spcPts val="0"/>
              </a:spcAft>
              <a:buClr>
                <a:schemeClr val="dk1"/>
              </a:buClr>
              <a:buSzPts val="1400"/>
              <a:buNone/>
              <a:defRPr sz="1400"/>
            </a:lvl3pPr>
            <a:lvl4pPr lvl="3" algn="ctr">
              <a:lnSpc>
                <a:spcPct val="113000"/>
              </a:lnSpc>
              <a:spcBef>
                <a:spcPts val="0"/>
              </a:spcBef>
              <a:spcAft>
                <a:spcPts val="0"/>
              </a:spcAft>
              <a:buClr>
                <a:schemeClr val="dk1"/>
              </a:buClr>
              <a:buSzPts val="1200"/>
              <a:buNone/>
              <a:defRPr sz="1200"/>
            </a:lvl4pPr>
            <a:lvl5pPr lvl="4" algn="ctr">
              <a:lnSpc>
                <a:spcPct val="112000"/>
              </a:lnSpc>
              <a:spcBef>
                <a:spcPts val="0"/>
              </a:spcBef>
              <a:spcAft>
                <a:spcPts val="0"/>
              </a:spcAft>
              <a:buClr>
                <a:schemeClr val="dk1"/>
              </a:buClr>
              <a:buSzPts val="1200"/>
              <a:buNone/>
              <a:defRPr sz="1200"/>
            </a:lvl5pPr>
            <a:lvl6pPr lvl="5" algn="ctr">
              <a:lnSpc>
                <a:spcPct val="112000"/>
              </a:lnSpc>
              <a:spcBef>
                <a:spcPts val="0"/>
              </a:spcBef>
              <a:spcAft>
                <a:spcPts val="0"/>
              </a:spcAft>
              <a:buClr>
                <a:schemeClr val="dk1"/>
              </a:buClr>
              <a:buSzPts val="1200"/>
              <a:buNone/>
              <a:defRPr sz="1200"/>
            </a:lvl6pPr>
            <a:lvl7pPr lvl="6" algn="ctr">
              <a:lnSpc>
                <a:spcPct val="112000"/>
              </a:lnSpc>
              <a:spcBef>
                <a:spcPts val="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
        <p:nvSpPr>
          <p:cNvPr id="25" name="Google Shape;25;p4"/>
          <p:cNvSpPr txBox="1">
            <a:spLocks noGrp="1"/>
          </p:cNvSpPr>
          <p:nvPr>
            <p:ph type="body" idx="2"/>
          </p:nvPr>
        </p:nvSpPr>
        <p:spPr>
          <a:xfrm>
            <a:off x="405000" y="4152902"/>
            <a:ext cx="4388700" cy="808500"/>
          </a:xfrm>
          <a:prstGeom prst="rect">
            <a:avLst/>
          </a:prstGeom>
          <a:noFill/>
          <a:ln>
            <a:noFill/>
          </a:ln>
        </p:spPr>
        <p:txBody>
          <a:bodyPr spcFirstLastPara="1" wrap="square" lIns="68575" tIns="34275" rIns="68575" bIns="34275" anchor="b" anchorCtr="0">
            <a:noAutofit/>
          </a:bodyPr>
          <a:lstStyle>
            <a:lvl1pPr marL="457200" lvl="0" indent="-228600" algn="l">
              <a:lnSpc>
                <a:spcPct val="106000"/>
              </a:lnSpc>
              <a:spcBef>
                <a:spcPts val="0"/>
              </a:spcBef>
              <a:spcAft>
                <a:spcPts val="0"/>
              </a:spcAft>
              <a:buSzPts val="1100"/>
              <a:buNone/>
              <a:defRPr sz="900">
                <a:solidFill>
                  <a:schemeClr val="lt1"/>
                </a:solidFill>
              </a:defRPr>
            </a:lvl1pPr>
            <a:lvl2pPr marL="914400" lvl="1" indent="-228600" algn="l">
              <a:lnSpc>
                <a:spcPct val="113000"/>
              </a:lnSpc>
              <a:spcBef>
                <a:spcPts val="0"/>
              </a:spcBef>
              <a:spcAft>
                <a:spcPts val="0"/>
              </a:spcAft>
              <a:buClr>
                <a:schemeClr val="lt1"/>
              </a:buClr>
              <a:buSzPts val="1500"/>
              <a:buNone/>
              <a:defRPr>
                <a:solidFill>
                  <a:schemeClr val="lt1"/>
                </a:solidFill>
              </a:defRPr>
            </a:lvl2pPr>
            <a:lvl3pPr marL="1371600" lvl="2" indent="-228600" algn="l">
              <a:lnSpc>
                <a:spcPct val="113000"/>
              </a:lnSpc>
              <a:spcBef>
                <a:spcPts val="0"/>
              </a:spcBef>
              <a:spcAft>
                <a:spcPts val="0"/>
              </a:spcAft>
              <a:buClr>
                <a:schemeClr val="lt1"/>
              </a:buClr>
              <a:buSzPts val="1400"/>
              <a:buNone/>
              <a:defRPr>
                <a:solidFill>
                  <a:schemeClr val="lt1"/>
                </a:solidFill>
              </a:defRPr>
            </a:lvl3pPr>
            <a:lvl4pPr marL="1828800" lvl="3" indent="-228600" algn="l">
              <a:lnSpc>
                <a:spcPct val="113000"/>
              </a:lnSpc>
              <a:spcBef>
                <a:spcPts val="0"/>
              </a:spcBef>
              <a:spcAft>
                <a:spcPts val="0"/>
              </a:spcAft>
              <a:buClr>
                <a:schemeClr val="lt1"/>
              </a:buClr>
              <a:buSzPts val="1200"/>
              <a:buNone/>
              <a:defRPr>
                <a:solidFill>
                  <a:schemeClr val="lt1"/>
                </a:solidFill>
              </a:defRPr>
            </a:lvl4pPr>
            <a:lvl5pPr marL="2286000" lvl="4" indent="-298450" algn="l">
              <a:lnSpc>
                <a:spcPct val="112000"/>
              </a:lnSpc>
              <a:spcBef>
                <a:spcPts val="0"/>
              </a:spcBef>
              <a:spcAft>
                <a:spcPts val="0"/>
              </a:spcAft>
              <a:buClr>
                <a:schemeClr val="lt1"/>
              </a:buClr>
              <a:buSzPts val="1100"/>
              <a:buChar char="•"/>
              <a:defRPr>
                <a:solidFill>
                  <a:schemeClr val="lt1"/>
                </a:solidFill>
              </a:defRPr>
            </a:lvl5pPr>
            <a:lvl6pPr marL="2743200" lvl="5" indent="-317500" algn="l">
              <a:lnSpc>
                <a:spcPct val="112000"/>
              </a:lnSpc>
              <a:spcBef>
                <a:spcPts val="0"/>
              </a:spcBef>
              <a:spcAft>
                <a:spcPts val="0"/>
              </a:spcAft>
              <a:buClr>
                <a:schemeClr val="dk1"/>
              </a:buClr>
              <a:buSzPts val="1400"/>
              <a:buChar char="•"/>
              <a:defRPr/>
            </a:lvl6pPr>
            <a:lvl7pPr marL="3200400" lvl="6" indent="-317500" algn="l">
              <a:lnSpc>
                <a:spcPct val="112000"/>
              </a:lnSpc>
              <a:spcBef>
                <a:spcPts val="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6" name="Google Shape;26;p4"/>
          <p:cNvSpPr txBox="1">
            <a:spLocks noGrp="1"/>
          </p:cNvSpPr>
          <p:nvPr>
            <p:ph type="body" idx="3"/>
          </p:nvPr>
        </p:nvSpPr>
        <p:spPr>
          <a:xfrm>
            <a:off x="405000" y="422673"/>
            <a:ext cx="2933100" cy="327300"/>
          </a:xfrm>
          <a:prstGeom prst="rect">
            <a:avLst/>
          </a:prstGeom>
          <a:noFill/>
          <a:ln>
            <a:noFill/>
          </a:ln>
        </p:spPr>
        <p:txBody>
          <a:bodyPr spcFirstLastPara="1" wrap="square" lIns="68575" tIns="34275" rIns="68575" bIns="34275" anchor="t" anchorCtr="0">
            <a:normAutofit/>
          </a:bodyPr>
          <a:lstStyle>
            <a:lvl1pPr marL="457200" lvl="0" indent="-228600" algn="l">
              <a:lnSpc>
                <a:spcPct val="106000"/>
              </a:lnSpc>
              <a:spcBef>
                <a:spcPts val="0"/>
              </a:spcBef>
              <a:spcAft>
                <a:spcPts val="0"/>
              </a:spcAft>
              <a:buSzPts val="1100"/>
              <a:buNone/>
              <a:defRPr sz="900">
                <a:solidFill>
                  <a:schemeClr val="lt1"/>
                </a:solidFill>
              </a:defRPr>
            </a:lvl1pPr>
            <a:lvl2pPr marL="914400" lvl="1" indent="-228600" algn="l">
              <a:lnSpc>
                <a:spcPct val="113000"/>
              </a:lnSpc>
              <a:spcBef>
                <a:spcPts val="0"/>
              </a:spcBef>
              <a:spcAft>
                <a:spcPts val="0"/>
              </a:spcAft>
              <a:buClr>
                <a:schemeClr val="lt1"/>
              </a:buClr>
              <a:buSzPts val="1500"/>
              <a:buNone/>
              <a:defRPr>
                <a:solidFill>
                  <a:schemeClr val="lt1"/>
                </a:solidFill>
              </a:defRPr>
            </a:lvl2pPr>
            <a:lvl3pPr marL="1371600" lvl="2" indent="-317500" algn="l">
              <a:lnSpc>
                <a:spcPct val="113000"/>
              </a:lnSpc>
              <a:spcBef>
                <a:spcPts val="0"/>
              </a:spcBef>
              <a:spcAft>
                <a:spcPts val="0"/>
              </a:spcAft>
              <a:buClr>
                <a:schemeClr val="lt1"/>
              </a:buClr>
              <a:buSzPts val="1400"/>
              <a:buChar char="•"/>
              <a:defRPr>
                <a:solidFill>
                  <a:schemeClr val="lt1"/>
                </a:solidFill>
              </a:defRPr>
            </a:lvl3pPr>
            <a:lvl4pPr marL="1828800" lvl="3" indent="-304800" algn="l">
              <a:lnSpc>
                <a:spcPct val="113000"/>
              </a:lnSpc>
              <a:spcBef>
                <a:spcPts val="0"/>
              </a:spcBef>
              <a:spcAft>
                <a:spcPts val="0"/>
              </a:spcAft>
              <a:buClr>
                <a:schemeClr val="lt1"/>
              </a:buClr>
              <a:buSzPts val="1200"/>
              <a:buChar char="•"/>
              <a:defRPr>
                <a:solidFill>
                  <a:schemeClr val="lt1"/>
                </a:solidFill>
              </a:defRPr>
            </a:lvl4pPr>
            <a:lvl5pPr marL="2286000" lvl="4" indent="-298450" algn="l">
              <a:lnSpc>
                <a:spcPct val="112000"/>
              </a:lnSpc>
              <a:spcBef>
                <a:spcPts val="0"/>
              </a:spcBef>
              <a:spcAft>
                <a:spcPts val="0"/>
              </a:spcAft>
              <a:buClr>
                <a:schemeClr val="lt1"/>
              </a:buClr>
              <a:buSzPts val="1100"/>
              <a:buChar char="•"/>
              <a:defRPr>
                <a:solidFill>
                  <a:schemeClr val="lt1"/>
                </a:solidFill>
              </a:defRPr>
            </a:lvl5pPr>
            <a:lvl6pPr marL="2743200" lvl="5" indent="-317500" algn="l">
              <a:lnSpc>
                <a:spcPct val="112000"/>
              </a:lnSpc>
              <a:spcBef>
                <a:spcPts val="0"/>
              </a:spcBef>
              <a:spcAft>
                <a:spcPts val="0"/>
              </a:spcAft>
              <a:buClr>
                <a:schemeClr val="dk1"/>
              </a:buClr>
              <a:buSzPts val="1400"/>
              <a:buChar char="•"/>
              <a:defRPr/>
            </a:lvl6pPr>
            <a:lvl7pPr marL="3200400" lvl="6" indent="-317500" algn="l">
              <a:lnSpc>
                <a:spcPct val="112000"/>
              </a:lnSpc>
              <a:spcBef>
                <a:spcPts val="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27" name="Google Shape;27;p4" descr="Internet Society logo"/>
          <p:cNvPicPr preferRelativeResize="0"/>
          <p:nvPr/>
        </p:nvPicPr>
        <p:blipFill rotWithShape="1">
          <a:blip r:embed="rId3">
            <a:alphaModFix/>
          </a:blip>
          <a:srcRect/>
          <a:stretch/>
        </p:blipFill>
        <p:spPr>
          <a:xfrm>
            <a:off x="7447360" y="2227660"/>
            <a:ext cx="1296588" cy="432196"/>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Ground Blue divider">
  <p:cSld name="Ground Blue divider">
    <p:bg>
      <p:bgPr>
        <a:blipFill>
          <a:blip r:embed="rId2">
            <a:alphaModFix/>
          </a:blip>
          <a:stretch>
            <a:fillRect/>
          </a:stretch>
        </a:blipFill>
        <a:effectLst/>
      </p:bgPr>
    </p:bg>
    <p:spTree>
      <p:nvGrpSpPr>
        <p:cNvPr id="1" name="Shape 28"/>
        <p:cNvGrpSpPr/>
        <p:nvPr/>
      </p:nvGrpSpPr>
      <p:grpSpPr>
        <a:xfrm>
          <a:off x="0" y="0"/>
          <a:ext cx="0" cy="0"/>
          <a:chOff x="0" y="0"/>
          <a:chExt cx="0" cy="0"/>
        </a:xfrm>
      </p:grpSpPr>
      <p:sp>
        <p:nvSpPr>
          <p:cNvPr id="29" name="Google Shape;29;p5"/>
          <p:cNvSpPr txBox="1">
            <a:spLocks noGrp="1"/>
          </p:cNvSpPr>
          <p:nvPr>
            <p:ph type="ctrTitle"/>
          </p:nvPr>
        </p:nvSpPr>
        <p:spPr>
          <a:xfrm>
            <a:off x="405000" y="1845944"/>
            <a:ext cx="8346000" cy="576300"/>
          </a:xfrm>
          <a:prstGeom prst="rect">
            <a:avLst/>
          </a:prstGeom>
          <a:noFill/>
          <a:ln>
            <a:noFill/>
          </a:ln>
        </p:spPr>
        <p:txBody>
          <a:bodyPr spcFirstLastPara="1" wrap="square" lIns="68575" tIns="0" rIns="68575" bIns="0" anchor="t" anchorCtr="0">
            <a:noAutofit/>
          </a:bodyPr>
          <a:lstStyle>
            <a:lvl1pPr lvl="0" algn="l">
              <a:lnSpc>
                <a:spcPct val="104000"/>
              </a:lnSpc>
              <a:spcBef>
                <a:spcPts val="0"/>
              </a:spcBef>
              <a:spcAft>
                <a:spcPts val="0"/>
              </a:spcAft>
              <a:buSzPts val="1200"/>
              <a:buNone/>
              <a:defRPr sz="3600">
                <a:solidFill>
                  <a:srgbClr val="EEF2EC"/>
                </a:solidFill>
              </a:defRPr>
            </a:lvl1pPr>
            <a:lvl2pPr lvl="1" algn="l">
              <a:lnSpc>
                <a:spcPct val="106000"/>
              </a:lnSpc>
              <a:spcBef>
                <a:spcPts val="0"/>
              </a:spcBef>
              <a:spcAft>
                <a:spcPts val="0"/>
              </a:spcAft>
              <a:buSzPts val="1100"/>
              <a:buNone/>
              <a:defRPr/>
            </a:lvl2pPr>
            <a:lvl3pPr lvl="2" algn="l">
              <a:lnSpc>
                <a:spcPct val="106000"/>
              </a:lnSpc>
              <a:spcBef>
                <a:spcPts val="0"/>
              </a:spcBef>
              <a:spcAft>
                <a:spcPts val="0"/>
              </a:spcAft>
              <a:buSzPts val="1100"/>
              <a:buNone/>
              <a:defRPr/>
            </a:lvl3pPr>
            <a:lvl4pPr lvl="3" algn="l">
              <a:lnSpc>
                <a:spcPct val="106000"/>
              </a:lnSpc>
              <a:spcBef>
                <a:spcPts val="0"/>
              </a:spcBef>
              <a:spcAft>
                <a:spcPts val="0"/>
              </a:spcAft>
              <a:buSzPts val="1100"/>
              <a:buNone/>
              <a:defRPr/>
            </a:lvl4pPr>
            <a:lvl5pPr lvl="4" algn="l">
              <a:lnSpc>
                <a:spcPct val="106000"/>
              </a:lnSpc>
              <a:spcBef>
                <a:spcPts val="0"/>
              </a:spcBef>
              <a:spcAft>
                <a:spcPts val="0"/>
              </a:spcAft>
              <a:buSzPts val="1100"/>
              <a:buNone/>
              <a:defRPr/>
            </a:lvl5pPr>
            <a:lvl6pPr lvl="5" algn="l">
              <a:lnSpc>
                <a:spcPct val="106000"/>
              </a:lnSpc>
              <a:spcBef>
                <a:spcPts val="0"/>
              </a:spcBef>
              <a:spcAft>
                <a:spcPts val="0"/>
              </a:spcAft>
              <a:buSzPts val="1100"/>
              <a:buNone/>
              <a:defRPr/>
            </a:lvl6pPr>
            <a:lvl7pPr lvl="6" algn="l">
              <a:lnSpc>
                <a:spcPct val="106000"/>
              </a:lnSpc>
              <a:spcBef>
                <a:spcPts val="0"/>
              </a:spcBef>
              <a:spcAft>
                <a:spcPts val="0"/>
              </a:spcAft>
              <a:buSzPts val="1100"/>
              <a:buNone/>
              <a:defRPr/>
            </a:lvl7pPr>
            <a:lvl8pPr lvl="7" algn="l">
              <a:lnSpc>
                <a:spcPct val="106000"/>
              </a:lnSpc>
              <a:spcBef>
                <a:spcPts val="0"/>
              </a:spcBef>
              <a:spcAft>
                <a:spcPts val="0"/>
              </a:spcAft>
              <a:buSzPts val="1100"/>
              <a:buNone/>
              <a:defRPr/>
            </a:lvl8pPr>
            <a:lvl9pPr lvl="8" algn="l">
              <a:lnSpc>
                <a:spcPct val="106000"/>
              </a:lnSpc>
              <a:spcBef>
                <a:spcPts val="0"/>
              </a:spcBef>
              <a:spcAft>
                <a:spcPts val="0"/>
              </a:spcAft>
              <a:buSzPts val="1100"/>
              <a:buNone/>
              <a:defRPr/>
            </a:lvl9pPr>
          </a:lstStyle>
          <a:p>
            <a:endParaRPr/>
          </a:p>
        </p:txBody>
      </p:sp>
      <p:sp>
        <p:nvSpPr>
          <p:cNvPr id="30" name="Google Shape;30;p5"/>
          <p:cNvSpPr txBox="1">
            <a:spLocks noGrp="1"/>
          </p:cNvSpPr>
          <p:nvPr>
            <p:ph type="subTitle" idx="1"/>
          </p:nvPr>
        </p:nvSpPr>
        <p:spPr>
          <a:xfrm>
            <a:off x="405000" y="3209339"/>
            <a:ext cx="4286700" cy="325500"/>
          </a:xfrm>
          <a:prstGeom prst="rect">
            <a:avLst/>
          </a:prstGeom>
          <a:noFill/>
          <a:ln>
            <a:noFill/>
          </a:ln>
        </p:spPr>
        <p:txBody>
          <a:bodyPr spcFirstLastPara="1" wrap="square" lIns="68575" tIns="34275" rIns="68575" bIns="34275" anchor="t" anchorCtr="0">
            <a:spAutoFit/>
          </a:bodyPr>
          <a:lstStyle>
            <a:lvl1pPr lvl="0" algn="l">
              <a:lnSpc>
                <a:spcPct val="106000"/>
              </a:lnSpc>
              <a:spcBef>
                <a:spcPts val="0"/>
              </a:spcBef>
              <a:spcAft>
                <a:spcPts val="0"/>
              </a:spcAft>
              <a:buSzPts val="1100"/>
              <a:buNone/>
              <a:defRPr sz="1800" b="0" i="0">
                <a:solidFill>
                  <a:srgbClr val="EEF2EC"/>
                </a:solidFill>
                <a:latin typeface="Hind Light"/>
                <a:ea typeface="Hind Light"/>
                <a:cs typeface="Hind Light"/>
                <a:sym typeface="Hind Light"/>
              </a:defRPr>
            </a:lvl1pPr>
            <a:lvl2pPr lvl="1" algn="l">
              <a:lnSpc>
                <a:spcPct val="113000"/>
              </a:lnSpc>
              <a:spcBef>
                <a:spcPts val="0"/>
              </a:spcBef>
              <a:spcAft>
                <a:spcPts val="0"/>
              </a:spcAft>
              <a:buClr>
                <a:schemeClr val="dk1"/>
              </a:buClr>
              <a:buSzPts val="1400"/>
              <a:buChar char="•"/>
              <a:defRPr/>
            </a:lvl2pPr>
            <a:lvl3pPr lvl="2" algn="l">
              <a:lnSpc>
                <a:spcPct val="113000"/>
              </a:lnSpc>
              <a:spcBef>
                <a:spcPts val="0"/>
              </a:spcBef>
              <a:spcAft>
                <a:spcPts val="0"/>
              </a:spcAft>
              <a:buClr>
                <a:schemeClr val="dk1"/>
              </a:buClr>
              <a:buSzPts val="1400"/>
              <a:buChar char="•"/>
              <a:defRPr/>
            </a:lvl3pPr>
            <a:lvl4pPr lvl="3" algn="l">
              <a:lnSpc>
                <a:spcPct val="113000"/>
              </a:lnSpc>
              <a:spcBef>
                <a:spcPts val="0"/>
              </a:spcBef>
              <a:spcAft>
                <a:spcPts val="0"/>
              </a:spcAft>
              <a:buClr>
                <a:schemeClr val="dk1"/>
              </a:buClr>
              <a:buSzPts val="1400"/>
              <a:buChar char="•"/>
              <a:defRPr/>
            </a:lvl4pPr>
            <a:lvl5pPr lvl="4" algn="l">
              <a:lnSpc>
                <a:spcPct val="112000"/>
              </a:lnSpc>
              <a:spcBef>
                <a:spcPts val="0"/>
              </a:spcBef>
              <a:spcAft>
                <a:spcPts val="0"/>
              </a:spcAft>
              <a:buClr>
                <a:schemeClr val="dk1"/>
              </a:buClr>
              <a:buSzPts val="1400"/>
              <a:buChar char="•"/>
              <a:defRPr/>
            </a:lvl5pPr>
            <a:lvl6pPr lvl="5" algn="l">
              <a:lnSpc>
                <a:spcPct val="112000"/>
              </a:lnSpc>
              <a:spcBef>
                <a:spcPts val="0"/>
              </a:spcBef>
              <a:spcAft>
                <a:spcPts val="0"/>
              </a:spcAft>
              <a:buClr>
                <a:schemeClr val="dk1"/>
              </a:buClr>
              <a:buSzPts val="1400"/>
              <a:buChar char="•"/>
              <a:defRPr/>
            </a:lvl6pPr>
            <a:lvl7pPr lvl="6" algn="l">
              <a:lnSpc>
                <a:spcPct val="112000"/>
              </a:lnSpc>
              <a:spcBef>
                <a:spcPts val="0"/>
              </a:spcBef>
              <a:spcAft>
                <a:spcPts val="0"/>
              </a:spcAft>
              <a:buClr>
                <a:schemeClr val="dk1"/>
              </a:buClr>
              <a:buSzPts val="1400"/>
              <a:buChar char="•"/>
              <a:defRPr/>
            </a:lvl7pPr>
            <a:lvl8pPr lvl="7" algn="l">
              <a:lnSpc>
                <a:spcPct val="90000"/>
              </a:lnSpc>
              <a:spcBef>
                <a:spcPts val="400"/>
              </a:spcBef>
              <a:spcAft>
                <a:spcPts val="0"/>
              </a:spcAft>
              <a:buClr>
                <a:schemeClr val="dk1"/>
              </a:buClr>
              <a:buSzPts val="1400"/>
              <a:buChar char="•"/>
              <a:defRPr/>
            </a:lvl8pPr>
            <a:lvl9pPr lvl="8" algn="l">
              <a:lnSpc>
                <a:spcPct val="90000"/>
              </a:lnSpc>
              <a:spcBef>
                <a:spcPts val="400"/>
              </a:spcBef>
              <a:spcAft>
                <a:spcPts val="0"/>
              </a:spcAft>
              <a:buClr>
                <a:schemeClr val="dk1"/>
              </a:buClr>
              <a:buSzPts val="1400"/>
              <a:buChar char="•"/>
              <a:defRPr/>
            </a:lvl9pPr>
          </a:lstStyle>
          <a:p>
            <a:endParaRPr/>
          </a:p>
        </p:txBody>
      </p:sp>
      <p:pic>
        <p:nvPicPr>
          <p:cNvPr id="31" name="Google Shape;31;p5"/>
          <p:cNvPicPr preferRelativeResize="0"/>
          <p:nvPr/>
        </p:nvPicPr>
        <p:blipFill rotWithShape="1">
          <a:blip r:embed="rId3">
            <a:alphaModFix/>
          </a:blip>
          <a:srcRect/>
          <a:stretch/>
        </p:blipFill>
        <p:spPr>
          <a:xfrm>
            <a:off x="400050" y="4646463"/>
            <a:ext cx="258318" cy="258318"/>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Accent Purple divider">
  <p:cSld name="Accent Purple divider">
    <p:bg>
      <p:bgPr>
        <a:blipFill>
          <a:blip r:embed="rId2">
            <a:alphaModFix/>
          </a:blip>
          <a:stretch>
            <a:fillRect/>
          </a:stretch>
        </a:blipFill>
        <a:effectLst/>
      </p:bgPr>
    </p:bg>
    <p:spTree>
      <p:nvGrpSpPr>
        <p:cNvPr id="1" name="Shape 32"/>
        <p:cNvGrpSpPr/>
        <p:nvPr/>
      </p:nvGrpSpPr>
      <p:grpSpPr>
        <a:xfrm>
          <a:off x="0" y="0"/>
          <a:ext cx="0" cy="0"/>
          <a:chOff x="0" y="0"/>
          <a:chExt cx="0" cy="0"/>
        </a:xfrm>
      </p:grpSpPr>
      <p:sp>
        <p:nvSpPr>
          <p:cNvPr id="33" name="Google Shape;33;p6"/>
          <p:cNvSpPr txBox="1">
            <a:spLocks noGrp="1"/>
          </p:cNvSpPr>
          <p:nvPr>
            <p:ph type="ctrTitle"/>
          </p:nvPr>
        </p:nvSpPr>
        <p:spPr>
          <a:xfrm>
            <a:off x="405000" y="1845944"/>
            <a:ext cx="8346000" cy="576300"/>
          </a:xfrm>
          <a:prstGeom prst="rect">
            <a:avLst/>
          </a:prstGeom>
          <a:noFill/>
          <a:ln>
            <a:noFill/>
          </a:ln>
        </p:spPr>
        <p:txBody>
          <a:bodyPr spcFirstLastPara="1" wrap="square" lIns="68575" tIns="0" rIns="68575" bIns="0" anchor="t" anchorCtr="0">
            <a:noAutofit/>
          </a:bodyPr>
          <a:lstStyle>
            <a:lvl1pPr lvl="0" algn="l">
              <a:lnSpc>
                <a:spcPct val="104000"/>
              </a:lnSpc>
              <a:spcBef>
                <a:spcPts val="0"/>
              </a:spcBef>
              <a:spcAft>
                <a:spcPts val="0"/>
              </a:spcAft>
              <a:buSzPts val="1200"/>
              <a:buNone/>
              <a:defRPr sz="3600">
                <a:solidFill>
                  <a:srgbClr val="EEF2EC"/>
                </a:solidFill>
              </a:defRPr>
            </a:lvl1pPr>
            <a:lvl2pPr lvl="1" algn="l">
              <a:lnSpc>
                <a:spcPct val="106000"/>
              </a:lnSpc>
              <a:spcBef>
                <a:spcPts val="0"/>
              </a:spcBef>
              <a:spcAft>
                <a:spcPts val="0"/>
              </a:spcAft>
              <a:buSzPts val="1100"/>
              <a:buNone/>
              <a:defRPr/>
            </a:lvl2pPr>
            <a:lvl3pPr lvl="2" algn="l">
              <a:lnSpc>
                <a:spcPct val="106000"/>
              </a:lnSpc>
              <a:spcBef>
                <a:spcPts val="0"/>
              </a:spcBef>
              <a:spcAft>
                <a:spcPts val="0"/>
              </a:spcAft>
              <a:buSzPts val="1100"/>
              <a:buNone/>
              <a:defRPr/>
            </a:lvl3pPr>
            <a:lvl4pPr lvl="3" algn="l">
              <a:lnSpc>
                <a:spcPct val="106000"/>
              </a:lnSpc>
              <a:spcBef>
                <a:spcPts val="0"/>
              </a:spcBef>
              <a:spcAft>
                <a:spcPts val="0"/>
              </a:spcAft>
              <a:buSzPts val="1100"/>
              <a:buNone/>
              <a:defRPr/>
            </a:lvl4pPr>
            <a:lvl5pPr lvl="4" algn="l">
              <a:lnSpc>
                <a:spcPct val="106000"/>
              </a:lnSpc>
              <a:spcBef>
                <a:spcPts val="0"/>
              </a:spcBef>
              <a:spcAft>
                <a:spcPts val="0"/>
              </a:spcAft>
              <a:buSzPts val="1100"/>
              <a:buNone/>
              <a:defRPr/>
            </a:lvl5pPr>
            <a:lvl6pPr lvl="5" algn="l">
              <a:lnSpc>
                <a:spcPct val="106000"/>
              </a:lnSpc>
              <a:spcBef>
                <a:spcPts val="0"/>
              </a:spcBef>
              <a:spcAft>
                <a:spcPts val="0"/>
              </a:spcAft>
              <a:buSzPts val="1100"/>
              <a:buNone/>
              <a:defRPr/>
            </a:lvl6pPr>
            <a:lvl7pPr lvl="6" algn="l">
              <a:lnSpc>
                <a:spcPct val="106000"/>
              </a:lnSpc>
              <a:spcBef>
                <a:spcPts val="0"/>
              </a:spcBef>
              <a:spcAft>
                <a:spcPts val="0"/>
              </a:spcAft>
              <a:buSzPts val="1100"/>
              <a:buNone/>
              <a:defRPr/>
            </a:lvl7pPr>
            <a:lvl8pPr lvl="7" algn="l">
              <a:lnSpc>
                <a:spcPct val="106000"/>
              </a:lnSpc>
              <a:spcBef>
                <a:spcPts val="0"/>
              </a:spcBef>
              <a:spcAft>
                <a:spcPts val="0"/>
              </a:spcAft>
              <a:buSzPts val="1100"/>
              <a:buNone/>
              <a:defRPr/>
            </a:lvl8pPr>
            <a:lvl9pPr lvl="8" algn="l">
              <a:lnSpc>
                <a:spcPct val="106000"/>
              </a:lnSpc>
              <a:spcBef>
                <a:spcPts val="0"/>
              </a:spcBef>
              <a:spcAft>
                <a:spcPts val="0"/>
              </a:spcAft>
              <a:buSzPts val="1100"/>
              <a:buNone/>
              <a:defRPr/>
            </a:lvl9pPr>
          </a:lstStyle>
          <a:p>
            <a:endParaRPr/>
          </a:p>
        </p:txBody>
      </p:sp>
      <p:sp>
        <p:nvSpPr>
          <p:cNvPr id="34" name="Google Shape;34;p6"/>
          <p:cNvSpPr txBox="1">
            <a:spLocks noGrp="1"/>
          </p:cNvSpPr>
          <p:nvPr>
            <p:ph type="subTitle" idx="1"/>
          </p:nvPr>
        </p:nvSpPr>
        <p:spPr>
          <a:xfrm>
            <a:off x="405000" y="3209339"/>
            <a:ext cx="4286700" cy="325500"/>
          </a:xfrm>
          <a:prstGeom prst="rect">
            <a:avLst/>
          </a:prstGeom>
          <a:noFill/>
          <a:ln>
            <a:noFill/>
          </a:ln>
        </p:spPr>
        <p:txBody>
          <a:bodyPr spcFirstLastPara="1" wrap="square" lIns="68575" tIns="34275" rIns="68575" bIns="34275" anchor="t" anchorCtr="0">
            <a:spAutoFit/>
          </a:bodyPr>
          <a:lstStyle>
            <a:lvl1pPr lvl="0" algn="l">
              <a:lnSpc>
                <a:spcPct val="106000"/>
              </a:lnSpc>
              <a:spcBef>
                <a:spcPts val="0"/>
              </a:spcBef>
              <a:spcAft>
                <a:spcPts val="0"/>
              </a:spcAft>
              <a:buSzPts val="1100"/>
              <a:buNone/>
              <a:defRPr sz="1800" b="0" i="0">
                <a:solidFill>
                  <a:srgbClr val="EEF2EC"/>
                </a:solidFill>
                <a:latin typeface="Hind Light"/>
                <a:ea typeface="Hind Light"/>
                <a:cs typeface="Hind Light"/>
                <a:sym typeface="Hind Light"/>
              </a:defRPr>
            </a:lvl1pPr>
            <a:lvl2pPr lvl="1" algn="l">
              <a:lnSpc>
                <a:spcPct val="113000"/>
              </a:lnSpc>
              <a:spcBef>
                <a:spcPts val="0"/>
              </a:spcBef>
              <a:spcAft>
                <a:spcPts val="0"/>
              </a:spcAft>
              <a:buClr>
                <a:schemeClr val="dk1"/>
              </a:buClr>
              <a:buSzPts val="1400"/>
              <a:buChar char="•"/>
              <a:defRPr/>
            </a:lvl2pPr>
            <a:lvl3pPr lvl="2" algn="l">
              <a:lnSpc>
                <a:spcPct val="113000"/>
              </a:lnSpc>
              <a:spcBef>
                <a:spcPts val="0"/>
              </a:spcBef>
              <a:spcAft>
                <a:spcPts val="0"/>
              </a:spcAft>
              <a:buClr>
                <a:schemeClr val="dk1"/>
              </a:buClr>
              <a:buSzPts val="1400"/>
              <a:buChar char="•"/>
              <a:defRPr/>
            </a:lvl3pPr>
            <a:lvl4pPr lvl="3" algn="l">
              <a:lnSpc>
                <a:spcPct val="113000"/>
              </a:lnSpc>
              <a:spcBef>
                <a:spcPts val="0"/>
              </a:spcBef>
              <a:spcAft>
                <a:spcPts val="0"/>
              </a:spcAft>
              <a:buClr>
                <a:schemeClr val="dk1"/>
              </a:buClr>
              <a:buSzPts val="1400"/>
              <a:buChar char="•"/>
              <a:defRPr/>
            </a:lvl4pPr>
            <a:lvl5pPr lvl="4" algn="l">
              <a:lnSpc>
                <a:spcPct val="112000"/>
              </a:lnSpc>
              <a:spcBef>
                <a:spcPts val="0"/>
              </a:spcBef>
              <a:spcAft>
                <a:spcPts val="0"/>
              </a:spcAft>
              <a:buClr>
                <a:schemeClr val="dk1"/>
              </a:buClr>
              <a:buSzPts val="1400"/>
              <a:buChar char="•"/>
              <a:defRPr/>
            </a:lvl5pPr>
            <a:lvl6pPr lvl="5" algn="l">
              <a:lnSpc>
                <a:spcPct val="112000"/>
              </a:lnSpc>
              <a:spcBef>
                <a:spcPts val="0"/>
              </a:spcBef>
              <a:spcAft>
                <a:spcPts val="0"/>
              </a:spcAft>
              <a:buClr>
                <a:schemeClr val="dk1"/>
              </a:buClr>
              <a:buSzPts val="1400"/>
              <a:buChar char="•"/>
              <a:defRPr/>
            </a:lvl6pPr>
            <a:lvl7pPr lvl="6" algn="l">
              <a:lnSpc>
                <a:spcPct val="112000"/>
              </a:lnSpc>
              <a:spcBef>
                <a:spcPts val="0"/>
              </a:spcBef>
              <a:spcAft>
                <a:spcPts val="0"/>
              </a:spcAft>
              <a:buClr>
                <a:schemeClr val="dk1"/>
              </a:buClr>
              <a:buSzPts val="1400"/>
              <a:buChar char="•"/>
              <a:defRPr/>
            </a:lvl7pPr>
            <a:lvl8pPr lvl="7" algn="l">
              <a:lnSpc>
                <a:spcPct val="90000"/>
              </a:lnSpc>
              <a:spcBef>
                <a:spcPts val="400"/>
              </a:spcBef>
              <a:spcAft>
                <a:spcPts val="0"/>
              </a:spcAft>
              <a:buClr>
                <a:schemeClr val="dk1"/>
              </a:buClr>
              <a:buSzPts val="1400"/>
              <a:buChar char="•"/>
              <a:defRPr/>
            </a:lvl8pPr>
            <a:lvl9pPr lvl="8" algn="l">
              <a:lnSpc>
                <a:spcPct val="90000"/>
              </a:lnSpc>
              <a:spcBef>
                <a:spcPts val="400"/>
              </a:spcBef>
              <a:spcAft>
                <a:spcPts val="0"/>
              </a:spcAft>
              <a:buClr>
                <a:schemeClr val="dk1"/>
              </a:buClr>
              <a:buSzPts val="1400"/>
              <a:buChar char="•"/>
              <a:defRPr/>
            </a:lvl9pPr>
          </a:lstStyle>
          <a:p>
            <a:endParaRPr/>
          </a:p>
        </p:txBody>
      </p:sp>
      <p:pic>
        <p:nvPicPr>
          <p:cNvPr id="35" name="Google Shape;35;p6"/>
          <p:cNvPicPr preferRelativeResize="0"/>
          <p:nvPr/>
        </p:nvPicPr>
        <p:blipFill rotWithShape="1">
          <a:blip r:embed="rId3">
            <a:alphaModFix/>
          </a:blip>
          <a:srcRect/>
          <a:stretch/>
        </p:blipFill>
        <p:spPr>
          <a:xfrm>
            <a:off x="400050" y="4637671"/>
            <a:ext cx="258318" cy="258318"/>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Ground Green divider">
  <p:cSld name="Ground Green divider">
    <p:bg>
      <p:bgPr>
        <a:blipFill>
          <a:blip r:embed="rId2">
            <a:alphaModFix/>
          </a:blip>
          <a:stretch>
            <a:fillRect/>
          </a:stretch>
        </a:blipFill>
        <a:effectLst/>
      </p:bgPr>
    </p:bg>
    <p:spTree>
      <p:nvGrpSpPr>
        <p:cNvPr id="1" name="Shape 36"/>
        <p:cNvGrpSpPr/>
        <p:nvPr/>
      </p:nvGrpSpPr>
      <p:grpSpPr>
        <a:xfrm>
          <a:off x="0" y="0"/>
          <a:ext cx="0" cy="0"/>
          <a:chOff x="0" y="0"/>
          <a:chExt cx="0" cy="0"/>
        </a:xfrm>
      </p:grpSpPr>
      <p:sp>
        <p:nvSpPr>
          <p:cNvPr id="37" name="Google Shape;37;p7"/>
          <p:cNvSpPr txBox="1">
            <a:spLocks noGrp="1"/>
          </p:cNvSpPr>
          <p:nvPr>
            <p:ph type="ctrTitle"/>
          </p:nvPr>
        </p:nvSpPr>
        <p:spPr>
          <a:xfrm>
            <a:off x="405000" y="1845944"/>
            <a:ext cx="8346000" cy="576300"/>
          </a:xfrm>
          <a:prstGeom prst="rect">
            <a:avLst/>
          </a:prstGeom>
          <a:noFill/>
          <a:ln>
            <a:noFill/>
          </a:ln>
        </p:spPr>
        <p:txBody>
          <a:bodyPr spcFirstLastPara="1" wrap="square" lIns="68575" tIns="0" rIns="68575" bIns="0" anchor="t" anchorCtr="0">
            <a:noAutofit/>
          </a:bodyPr>
          <a:lstStyle>
            <a:lvl1pPr lvl="0" algn="l">
              <a:lnSpc>
                <a:spcPct val="104000"/>
              </a:lnSpc>
              <a:spcBef>
                <a:spcPts val="0"/>
              </a:spcBef>
              <a:spcAft>
                <a:spcPts val="0"/>
              </a:spcAft>
              <a:buSzPts val="1200"/>
              <a:buNone/>
              <a:defRPr sz="3600">
                <a:solidFill>
                  <a:schemeClr val="dk1"/>
                </a:solidFill>
              </a:defRPr>
            </a:lvl1pPr>
            <a:lvl2pPr lvl="1" algn="l">
              <a:lnSpc>
                <a:spcPct val="106000"/>
              </a:lnSpc>
              <a:spcBef>
                <a:spcPts val="0"/>
              </a:spcBef>
              <a:spcAft>
                <a:spcPts val="0"/>
              </a:spcAft>
              <a:buSzPts val="1100"/>
              <a:buNone/>
              <a:defRPr/>
            </a:lvl2pPr>
            <a:lvl3pPr lvl="2" algn="l">
              <a:lnSpc>
                <a:spcPct val="106000"/>
              </a:lnSpc>
              <a:spcBef>
                <a:spcPts val="0"/>
              </a:spcBef>
              <a:spcAft>
                <a:spcPts val="0"/>
              </a:spcAft>
              <a:buSzPts val="1100"/>
              <a:buNone/>
              <a:defRPr/>
            </a:lvl3pPr>
            <a:lvl4pPr lvl="3" algn="l">
              <a:lnSpc>
                <a:spcPct val="106000"/>
              </a:lnSpc>
              <a:spcBef>
                <a:spcPts val="0"/>
              </a:spcBef>
              <a:spcAft>
                <a:spcPts val="0"/>
              </a:spcAft>
              <a:buSzPts val="1100"/>
              <a:buNone/>
              <a:defRPr/>
            </a:lvl4pPr>
            <a:lvl5pPr lvl="4" algn="l">
              <a:lnSpc>
                <a:spcPct val="106000"/>
              </a:lnSpc>
              <a:spcBef>
                <a:spcPts val="0"/>
              </a:spcBef>
              <a:spcAft>
                <a:spcPts val="0"/>
              </a:spcAft>
              <a:buSzPts val="1100"/>
              <a:buNone/>
              <a:defRPr/>
            </a:lvl5pPr>
            <a:lvl6pPr lvl="5" algn="l">
              <a:lnSpc>
                <a:spcPct val="106000"/>
              </a:lnSpc>
              <a:spcBef>
                <a:spcPts val="0"/>
              </a:spcBef>
              <a:spcAft>
                <a:spcPts val="0"/>
              </a:spcAft>
              <a:buSzPts val="1100"/>
              <a:buNone/>
              <a:defRPr/>
            </a:lvl6pPr>
            <a:lvl7pPr lvl="6" algn="l">
              <a:lnSpc>
                <a:spcPct val="106000"/>
              </a:lnSpc>
              <a:spcBef>
                <a:spcPts val="0"/>
              </a:spcBef>
              <a:spcAft>
                <a:spcPts val="0"/>
              </a:spcAft>
              <a:buSzPts val="1100"/>
              <a:buNone/>
              <a:defRPr/>
            </a:lvl7pPr>
            <a:lvl8pPr lvl="7" algn="l">
              <a:lnSpc>
                <a:spcPct val="106000"/>
              </a:lnSpc>
              <a:spcBef>
                <a:spcPts val="0"/>
              </a:spcBef>
              <a:spcAft>
                <a:spcPts val="0"/>
              </a:spcAft>
              <a:buSzPts val="1100"/>
              <a:buNone/>
              <a:defRPr/>
            </a:lvl8pPr>
            <a:lvl9pPr lvl="8" algn="l">
              <a:lnSpc>
                <a:spcPct val="106000"/>
              </a:lnSpc>
              <a:spcBef>
                <a:spcPts val="0"/>
              </a:spcBef>
              <a:spcAft>
                <a:spcPts val="0"/>
              </a:spcAft>
              <a:buSzPts val="1100"/>
              <a:buNone/>
              <a:defRPr/>
            </a:lvl9pPr>
          </a:lstStyle>
          <a:p>
            <a:endParaRPr/>
          </a:p>
        </p:txBody>
      </p:sp>
      <p:sp>
        <p:nvSpPr>
          <p:cNvPr id="38" name="Google Shape;38;p7"/>
          <p:cNvSpPr txBox="1">
            <a:spLocks noGrp="1"/>
          </p:cNvSpPr>
          <p:nvPr>
            <p:ph type="subTitle" idx="1"/>
          </p:nvPr>
        </p:nvSpPr>
        <p:spPr>
          <a:xfrm>
            <a:off x="405000" y="3209339"/>
            <a:ext cx="4286700" cy="363000"/>
          </a:xfrm>
          <a:prstGeom prst="rect">
            <a:avLst/>
          </a:prstGeom>
          <a:noFill/>
          <a:ln>
            <a:noFill/>
          </a:ln>
        </p:spPr>
        <p:txBody>
          <a:bodyPr spcFirstLastPara="1" wrap="square" lIns="68575" tIns="34275" rIns="68575" bIns="34275" anchor="t" anchorCtr="0">
            <a:spAutoFit/>
          </a:bodyPr>
          <a:lstStyle>
            <a:lvl1pPr lvl="0" algn="l">
              <a:lnSpc>
                <a:spcPct val="106000"/>
              </a:lnSpc>
              <a:spcBef>
                <a:spcPts val="0"/>
              </a:spcBef>
              <a:spcAft>
                <a:spcPts val="0"/>
              </a:spcAft>
              <a:buSzPts val="1100"/>
              <a:buNone/>
              <a:defRPr sz="1800" b="0" i="0">
                <a:solidFill>
                  <a:schemeClr val="dk1"/>
                </a:solidFill>
                <a:latin typeface="Hind Light"/>
                <a:ea typeface="Hind Light"/>
                <a:cs typeface="Hind Light"/>
                <a:sym typeface="Hind Light"/>
              </a:defRPr>
            </a:lvl1pPr>
            <a:lvl2pPr lvl="1" algn="l">
              <a:lnSpc>
                <a:spcPct val="113000"/>
              </a:lnSpc>
              <a:spcBef>
                <a:spcPts val="0"/>
              </a:spcBef>
              <a:spcAft>
                <a:spcPts val="0"/>
              </a:spcAft>
              <a:buClr>
                <a:schemeClr val="dk1"/>
              </a:buClr>
              <a:buSzPts val="1400"/>
              <a:buChar char="•"/>
              <a:defRPr/>
            </a:lvl2pPr>
            <a:lvl3pPr lvl="2" algn="l">
              <a:lnSpc>
                <a:spcPct val="113000"/>
              </a:lnSpc>
              <a:spcBef>
                <a:spcPts val="0"/>
              </a:spcBef>
              <a:spcAft>
                <a:spcPts val="0"/>
              </a:spcAft>
              <a:buClr>
                <a:schemeClr val="dk1"/>
              </a:buClr>
              <a:buSzPts val="1400"/>
              <a:buChar char="•"/>
              <a:defRPr/>
            </a:lvl3pPr>
            <a:lvl4pPr lvl="3" algn="l">
              <a:lnSpc>
                <a:spcPct val="113000"/>
              </a:lnSpc>
              <a:spcBef>
                <a:spcPts val="0"/>
              </a:spcBef>
              <a:spcAft>
                <a:spcPts val="0"/>
              </a:spcAft>
              <a:buClr>
                <a:schemeClr val="dk1"/>
              </a:buClr>
              <a:buSzPts val="1400"/>
              <a:buChar char="•"/>
              <a:defRPr/>
            </a:lvl4pPr>
            <a:lvl5pPr lvl="4" algn="l">
              <a:lnSpc>
                <a:spcPct val="112000"/>
              </a:lnSpc>
              <a:spcBef>
                <a:spcPts val="0"/>
              </a:spcBef>
              <a:spcAft>
                <a:spcPts val="0"/>
              </a:spcAft>
              <a:buClr>
                <a:schemeClr val="dk1"/>
              </a:buClr>
              <a:buSzPts val="1400"/>
              <a:buChar char="•"/>
              <a:defRPr/>
            </a:lvl5pPr>
            <a:lvl6pPr lvl="5" algn="l">
              <a:lnSpc>
                <a:spcPct val="112000"/>
              </a:lnSpc>
              <a:spcBef>
                <a:spcPts val="0"/>
              </a:spcBef>
              <a:spcAft>
                <a:spcPts val="0"/>
              </a:spcAft>
              <a:buClr>
                <a:schemeClr val="dk1"/>
              </a:buClr>
              <a:buSzPts val="1400"/>
              <a:buChar char="•"/>
              <a:defRPr/>
            </a:lvl6pPr>
            <a:lvl7pPr lvl="6" algn="l">
              <a:lnSpc>
                <a:spcPct val="112000"/>
              </a:lnSpc>
              <a:spcBef>
                <a:spcPts val="0"/>
              </a:spcBef>
              <a:spcAft>
                <a:spcPts val="0"/>
              </a:spcAft>
              <a:buClr>
                <a:schemeClr val="dk1"/>
              </a:buClr>
              <a:buSzPts val="1400"/>
              <a:buChar char="•"/>
              <a:defRPr/>
            </a:lvl7pPr>
            <a:lvl8pPr lvl="7" algn="l">
              <a:lnSpc>
                <a:spcPct val="90000"/>
              </a:lnSpc>
              <a:spcBef>
                <a:spcPts val="400"/>
              </a:spcBef>
              <a:spcAft>
                <a:spcPts val="0"/>
              </a:spcAft>
              <a:buClr>
                <a:schemeClr val="dk1"/>
              </a:buClr>
              <a:buSzPts val="1400"/>
              <a:buChar char="•"/>
              <a:defRPr/>
            </a:lvl8pPr>
            <a:lvl9pPr lvl="8" algn="l">
              <a:lnSpc>
                <a:spcPct val="90000"/>
              </a:lnSpc>
              <a:spcBef>
                <a:spcPts val="400"/>
              </a:spcBef>
              <a:spcAft>
                <a:spcPts val="0"/>
              </a:spcAft>
              <a:buClr>
                <a:schemeClr val="dk1"/>
              </a:buClr>
              <a:buSzPts val="1400"/>
              <a:buChar char="•"/>
              <a:defRPr/>
            </a:lvl9pPr>
          </a:lstStyle>
          <a:p>
            <a:endParaRPr/>
          </a:p>
        </p:txBody>
      </p:sp>
      <p:pic>
        <p:nvPicPr>
          <p:cNvPr id="39" name="Google Shape;39;p7"/>
          <p:cNvPicPr preferRelativeResize="0"/>
          <p:nvPr/>
        </p:nvPicPr>
        <p:blipFill rotWithShape="1">
          <a:blip r:embed="rId3">
            <a:alphaModFix/>
          </a:blip>
          <a:srcRect/>
          <a:stretch/>
        </p:blipFill>
        <p:spPr>
          <a:xfrm>
            <a:off x="401376" y="4643828"/>
            <a:ext cx="258318" cy="258318"/>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Large Statement Depth Blue">
  <p:cSld name="Large Statement Depth Blue">
    <p:bg>
      <p:bgPr>
        <a:blipFill>
          <a:blip r:embed="rId2">
            <a:alphaModFix/>
          </a:blip>
          <a:stretch>
            <a:fillRect/>
          </a:stretch>
        </a:blipFill>
        <a:effectLst/>
      </p:bgPr>
    </p:bg>
    <p:spTree>
      <p:nvGrpSpPr>
        <p:cNvPr id="1" name="Shape 40"/>
        <p:cNvGrpSpPr/>
        <p:nvPr/>
      </p:nvGrpSpPr>
      <p:grpSpPr>
        <a:xfrm>
          <a:off x="0" y="0"/>
          <a:ext cx="0" cy="0"/>
          <a:chOff x="0" y="0"/>
          <a:chExt cx="0" cy="0"/>
        </a:xfrm>
      </p:grpSpPr>
      <p:sp>
        <p:nvSpPr>
          <p:cNvPr id="41" name="Google Shape;41;p8"/>
          <p:cNvSpPr txBox="1">
            <a:spLocks noGrp="1"/>
          </p:cNvSpPr>
          <p:nvPr>
            <p:ph type="body" idx="1"/>
          </p:nvPr>
        </p:nvSpPr>
        <p:spPr>
          <a:xfrm>
            <a:off x="659695" y="1550963"/>
            <a:ext cx="7654200" cy="2099700"/>
          </a:xfrm>
          <a:prstGeom prst="rect">
            <a:avLst/>
          </a:prstGeom>
          <a:noFill/>
          <a:ln>
            <a:noFill/>
          </a:ln>
        </p:spPr>
        <p:txBody>
          <a:bodyPr spcFirstLastPara="1" wrap="square" lIns="68575" tIns="34275" rIns="68575" bIns="34275" anchor="ctr" anchorCtr="0">
            <a:normAutofit/>
          </a:bodyPr>
          <a:lstStyle>
            <a:lvl1pPr marL="457200" lvl="0" indent="-228600" algn="ctr">
              <a:lnSpc>
                <a:spcPct val="106000"/>
              </a:lnSpc>
              <a:spcBef>
                <a:spcPts val="0"/>
              </a:spcBef>
              <a:spcAft>
                <a:spcPts val="0"/>
              </a:spcAft>
              <a:buSzPts val="1100"/>
              <a:buNone/>
              <a:defRPr sz="3600">
                <a:solidFill>
                  <a:schemeClr val="lt1"/>
                </a:solidFill>
              </a:defRPr>
            </a:lvl1pPr>
            <a:lvl2pPr marL="914400" lvl="1" indent="-228600" algn="l">
              <a:lnSpc>
                <a:spcPct val="113000"/>
              </a:lnSpc>
              <a:spcBef>
                <a:spcPts val="0"/>
              </a:spcBef>
              <a:spcAft>
                <a:spcPts val="0"/>
              </a:spcAft>
              <a:buClr>
                <a:schemeClr val="dk1"/>
              </a:buClr>
              <a:buSzPts val="1500"/>
              <a:buNone/>
              <a:defRPr/>
            </a:lvl2pPr>
            <a:lvl3pPr marL="1371600" lvl="2" indent="-317500" algn="l">
              <a:lnSpc>
                <a:spcPct val="113000"/>
              </a:lnSpc>
              <a:spcBef>
                <a:spcPts val="0"/>
              </a:spcBef>
              <a:spcAft>
                <a:spcPts val="0"/>
              </a:spcAft>
              <a:buClr>
                <a:schemeClr val="dk1"/>
              </a:buClr>
              <a:buSzPts val="1400"/>
              <a:buChar char="•"/>
              <a:defRPr/>
            </a:lvl3pPr>
            <a:lvl4pPr marL="1828800" lvl="3" indent="-317500" algn="l">
              <a:lnSpc>
                <a:spcPct val="113000"/>
              </a:lnSpc>
              <a:spcBef>
                <a:spcPts val="0"/>
              </a:spcBef>
              <a:spcAft>
                <a:spcPts val="0"/>
              </a:spcAft>
              <a:buClr>
                <a:schemeClr val="dk1"/>
              </a:buClr>
              <a:buSzPts val="1400"/>
              <a:buChar char="•"/>
              <a:defRPr/>
            </a:lvl4pPr>
            <a:lvl5pPr marL="2286000" lvl="4" indent="-317500" algn="l">
              <a:lnSpc>
                <a:spcPct val="112000"/>
              </a:lnSpc>
              <a:spcBef>
                <a:spcPts val="0"/>
              </a:spcBef>
              <a:spcAft>
                <a:spcPts val="0"/>
              </a:spcAft>
              <a:buClr>
                <a:schemeClr val="dk1"/>
              </a:buClr>
              <a:buSzPts val="1400"/>
              <a:buChar char="•"/>
              <a:defRPr/>
            </a:lvl5pPr>
            <a:lvl6pPr marL="2743200" lvl="5" indent="-317500" algn="l">
              <a:lnSpc>
                <a:spcPct val="112000"/>
              </a:lnSpc>
              <a:spcBef>
                <a:spcPts val="0"/>
              </a:spcBef>
              <a:spcAft>
                <a:spcPts val="0"/>
              </a:spcAft>
              <a:buClr>
                <a:schemeClr val="dk1"/>
              </a:buClr>
              <a:buSzPts val="1400"/>
              <a:buChar char="•"/>
              <a:defRPr/>
            </a:lvl6pPr>
            <a:lvl7pPr marL="3200400" lvl="6" indent="-317500" algn="l">
              <a:lnSpc>
                <a:spcPct val="112000"/>
              </a:lnSpc>
              <a:spcBef>
                <a:spcPts val="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42" name="Google Shape;42;p8"/>
          <p:cNvSpPr txBox="1">
            <a:spLocks noGrp="1"/>
          </p:cNvSpPr>
          <p:nvPr>
            <p:ph type="sldNum" idx="12"/>
          </p:nvPr>
        </p:nvSpPr>
        <p:spPr>
          <a:xfrm>
            <a:off x="6642690" y="4643828"/>
            <a:ext cx="2057400" cy="273900"/>
          </a:xfrm>
          <a:prstGeom prst="rect">
            <a:avLst/>
          </a:prstGeom>
          <a:noFill/>
          <a:ln>
            <a:noFill/>
          </a:ln>
        </p:spPr>
        <p:txBody>
          <a:bodyPr spcFirstLastPara="1" wrap="square" lIns="0" tIns="0" rIns="0" bIns="0" anchor="t" anchorCtr="0">
            <a:noAutofit/>
          </a:bodyPr>
          <a:lstStyle>
            <a:lvl1pPr marL="0" lvl="0" indent="0" algn="r">
              <a:spcBef>
                <a:spcPts val="0"/>
              </a:spcBef>
              <a:spcAft>
                <a:spcPts val="0"/>
              </a:spcAft>
              <a:buNone/>
              <a:defRPr sz="800">
                <a:solidFill>
                  <a:schemeClr val="lt1"/>
                </a:solidFill>
                <a:latin typeface="Hind Light"/>
                <a:ea typeface="Hind Light"/>
                <a:cs typeface="Hind Light"/>
                <a:sym typeface="Hind Light"/>
              </a:defRPr>
            </a:lvl1pPr>
            <a:lvl2pPr marL="0" lvl="1" indent="0" algn="r">
              <a:spcBef>
                <a:spcPts val="0"/>
              </a:spcBef>
              <a:spcAft>
                <a:spcPts val="0"/>
              </a:spcAft>
              <a:buNone/>
              <a:defRPr sz="800">
                <a:solidFill>
                  <a:schemeClr val="lt1"/>
                </a:solidFill>
                <a:latin typeface="Hind Light"/>
                <a:ea typeface="Hind Light"/>
                <a:cs typeface="Hind Light"/>
                <a:sym typeface="Hind Light"/>
              </a:defRPr>
            </a:lvl2pPr>
            <a:lvl3pPr marL="0" lvl="2" indent="0" algn="r">
              <a:spcBef>
                <a:spcPts val="0"/>
              </a:spcBef>
              <a:spcAft>
                <a:spcPts val="0"/>
              </a:spcAft>
              <a:buNone/>
              <a:defRPr sz="800">
                <a:solidFill>
                  <a:schemeClr val="lt1"/>
                </a:solidFill>
                <a:latin typeface="Hind Light"/>
                <a:ea typeface="Hind Light"/>
                <a:cs typeface="Hind Light"/>
                <a:sym typeface="Hind Light"/>
              </a:defRPr>
            </a:lvl3pPr>
            <a:lvl4pPr marL="0" lvl="3" indent="0" algn="r">
              <a:spcBef>
                <a:spcPts val="0"/>
              </a:spcBef>
              <a:spcAft>
                <a:spcPts val="0"/>
              </a:spcAft>
              <a:buNone/>
              <a:defRPr sz="800">
                <a:solidFill>
                  <a:schemeClr val="lt1"/>
                </a:solidFill>
                <a:latin typeface="Hind Light"/>
                <a:ea typeface="Hind Light"/>
                <a:cs typeface="Hind Light"/>
                <a:sym typeface="Hind Light"/>
              </a:defRPr>
            </a:lvl4pPr>
            <a:lvl5pPr marL="0" lvl="4" indent="0" algn="r">
              <a:spcBef>
                <a:spcPts val="0"/>
              </a:spcBef>
              <a:spcAft>
                <a:spcPts val="0"/>
              </a:spcAft>
              <a:buNone/>
              <a:defRPr sz="800">
                <a:solidFill>
                  <a:schemeClr val="lt1"/>
                </a:solidFill>
                <a:latin typeface="Hind Light"/>
                <a:ea typeface="Hind Light"/>
                <a:cs typeface="Hind Light"/>
                <a:sym typeface="Hind Light"/>
              </a:defRPr>
            </a:lvl5pPr>
            <a:lvl6pPr marL="0" lvl="5" indent="0" algn="r">
              <a:spcBef>
                <a:spcPts val="0"/>
              </a:spcBef>
              <a:spcAft>
                <a:spcPts val="0"/>
              </a:spcAft>
              <a:buNone/>
              <a:defRPr sz="800">
                <a:solidFill>
                  <a:schemeClr val="lt1"/>
                </a:solidFill>
                <a:latin typeface="Hind Light"/>
                <a:ea typeface="Hind Light"/>
                <a:cs typeface="Hind Light"/>
                <a:sym typeface="Hind Light"/>
              </a:defRPr>
            </a:lvl6pPr>
            <a:lvl7pPr marL="0" lvl="6" indent="0" algn="r">
              <a:spcBef>
                <a:spcPts val="0"/>
              </a:spcBef>
              <a:spcAft>
                <a:spcPts val="0"/>
              </a:spcAft>
              <a:buNone/>
              <a:defRPr sz="800">
                <a:solidFill>
                  <a:schemeClr val="lt1"/>
                </a:solidFill>
                <a:latin typeface="Hind Light"/>
                <a:ea typeface="Hind Light"/>
                <a:cs typeface="Hind Light"/>
                <a:sym typeface="Hind Light"/>
              </a:defRPr>
            </a:lvl7pPr>
            <a:lvl8pPr marL="0" lvl="7" indent="0" algn="r">
              <a:spcBef>
                <a:spcPts val="0"/>
              </a:spcBef>
              <a:spcAft>
                <a:spcPts val="0"/>
              </a:spcAft>
              <a:buNone/>
              <a:defRPr sz="800">
                <a:solidFill>
                  <a:schemeClr val="lt1"/>
                </a:solidFill>
                <a:latin typeface="Hind Light"/>
                <a:ea typeface="Hind Light"/>
                <a:cs typeface="Hind Light"/>
                <a:sym typeface="Hind Light"/>
              </a:defRPr>
            </a:lvl8pPr>
            <a:lvl9pPr marL="0" lvl="8" indent="0" algn="r">
              <a:spcBef>
                <a:spcPts val="0"/>
              </a:spcBef>
              <a:spcAft>
                <a:spcPts val="0"/>
              </a:spcAft>
              <a:buNone/>
              <a:defRPr sz="800">
                <a:solidFill>
                  <a:schemeClr val="lt1"/>
                </a:solidFill>
                <a:latin typeface="Hind Light"/>
                <a:ea typeface="Hind Light"/>
                <a:cs typeface="Hind Light"/>
                <a:sym typeface="Hind Light"/>
              </a:defRPr>
            </a:lvl9pPr>
          </a:lstStyle>
          <a:p>
            <a:pPr marL="0" lvl="0" indent="0" algn="r" rtl="0">
              <a:spcBef>
                <a:spcPts val="0"/>
              </a:spcBef>
              <a:spcAft>
                <a:spcPts val="0"/>
              </a:spcAft>
              <a:buNone/>
            </a:pPr>
            <a:fld id="{00000000-1234-1234-1234-123412341234}" type="slidenum">
              <a:rPr lang="en"/>
              <a:t>‹#›</a:t>
            </a:fld>
            <a:endParaRPr/>
          </a:p>
        </p:txBody>
      </p:sp>
      <p:pic>
        <p:nvPicPr>
          <p:cNvPr id="43" name="Google Shape;43;p8"/>
          <p:cNvPicPr preferRelativeResize="0"/>
          <p:nvPr/>
        </p:nvPicPr>
        <p:blipFill rotWithShape="1">
          <a:blip r:embed="rId3">
            <a:alphaModFix/>
          </a:blip>
          <a:srcRect/>
          <a:stretch/>
        </p:blipFill>
        <p:spPr>
          <a:xfrm>
            <a:off x="400050" y="4646463"/>
            <a:ext cx="258318" cy="258318"/>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Large Statement Accent Yellow">
  <p:cSld name="Large Statement Accent Yellow">
    <p:bg>
      <p:bgPr>
        <a:blipFill>
          <a:blip r:embed="rId2">
            <a:alphaModFix/>
          </a:blip>
          <a:stretch>
            <a:fillRect/>
          </a:stretch>
        </a:blipFill>
        <a:effectLst/>
      </p:bgPr>
    </p:bg>
    <p:spTree>
      <p:nvGrpSpPr>
        <p:cNvPr id="1" name="Shape 44"/>
        <p:cNvGrpSpPr/>
        <p:nvPr/>
      </p:nvGrpSpPr>
      <p:grpSpPr>
        <a:xfrm>
          <a:off x="0" y="0"/>
          <a:ext cx="0" cy="0"/>
          <a:chOff x="0" y="0"/>
          <a:chExt cx="0" cy="0"/>
        </a:xfrm>
      </p:grpSpPr>
      <p:sp>
        <p:nvSpPr>
          <p:cNvPr id="45" name="Google Shape;45;p9"/>
          <p:cNvSpPr txBox="1">
            <a:spLocks noGrp="1"/>
          </p:cNvSpPr>
          <p:nvPr>
            <p:ph type="body" idx="1"/>
          </p:nvPr>
        </p:nvSpPr>
        <p:spPr>
          <a:xfrm>
            <a:off x="659695" y="1550963"/>
            <a:ext cx="7654200" cy="2099700"/>
          </a:xfrm>
          <a:prstGeom prst="rect">
            <a:avLst/>
          </a:prstGeom>
          <a:noFill/>
          <a:ln>
            <a:noFill/>
          </a:ln>
        </p:spPr>
        <p:txBody>
          <a:bodyPr spcFirstLastPara="1" wrap="square" lIns="68575" tIns="34275" rIns="68575" bIns="34275" anchor="ctr" anchorCtr="0">
            <a:normAutofit/>
          </a:bodyPr>
          <a:lstStyle>
            <a:lvl1pPr marL="457200" lvl="0" indent="-228600" algn="ctr">
              <a:lnSpc>
                <a:spcPct val="106000"/>
              </a:lnSpc>
              <a:spcBef>
                <a:spcPts val="0"/>
              </a:spcBef>
              <a:spcAft>
                <a:spcPts val="0"/>
              </a:spcAft>
              <a:buSzPts val="1100"/>
              <a:buNone/>
              <a:defRPr sz="3600"/>
            </a:lvl1pPr>
            <a:lvl2pPr marL="914400" lvl="1" indent="-228600" algn="l">
              <a:lnSpc>
                <a:spcPct val="113000"/>
              </a:lnSpc>
              <a:spcBef>
                <a:spcPts val="0"/>
              </a:spcBef>
              <a:spcAft>
                <a:spcPts val="0"/>
              </a:spcAft>
              <a:buClr>
                <a:schemeClr val="dk1"/>
              </a:buClr>
              <a:buSzPts val="1500"/>
              <a:buNone/>
              <a:defRPr/>
            </a:lvl2pPr>
            <a:lvl3pPr marL="1371600" lvl="2" indent="-317500" algn="l">
              <a:lnSpc>
                <a:spcPct val="113000"/>
              </a:lnSpc>
              <a:spcBef>
                <a:spcPts val="0"/>
              </a:spcBef>
              <a:spcAft>
                <a:spcPts val="0"/>
              </a:spcAft>
              <a:buClr>
                <a:schemeClr val="dk1"/>
              </a:buClr>
              <a:buSzPts val="1400"/>
              <a:buChar char="•"/>
              <a:defRPr/>
            </a:lvl3pPr>
            <a:lvl4pPr marL="1828800" lvl="3" indent="-317500" algn="l">
              <a:lnSpc>
                <a:spcPct val="113000"/>
              </a:lnSpc>
              <a:spcBef>
                <a:spcPts val="0"/>
              </a:spcBef>
              <a:spcAft>
                <a:spcPts val="0"/>
              </a:spcAft>
              <a:buClr>
                <a:schemeClr val="dk1"/>
              </a:buClr>
              <a:buSzPts val="1400"/>
              <a:buChar char="•"/>
              <a:defRPr/>
            </a:lvl4pPr>
            <a:lvl5pPr marL="2286000" lvl="4" indent="-317500" algn="l">
              <a:lnSpc>
                <a:spcPct val="112000"/>
              </a:lnSpc>
              <a:spcBef>
                <a:spcPts val="0"/>
              </a:spcBef>
              <a:spcAft>
                <a:spcPts val="0"/>
              </a:spcAft>
              <a:buClr>
                <a:schemeClr val="dk1"/>
              </a:buClr>
              <a:buSzPts val="1400"/>
              <a:buChar char="•"/>
              <a:defRPr/>
            </a:lvl5pPr>
            <a:lvl6pPr marL="2743200" lvl="5" indent="-317500" algn="l">
              <a:lnSpc>
                <a:spcPct val="112000"/>
              </a:lnSpc>
              <a:spcBef>
                <a:spcPts val="0"/>
              </a:spcBef>
              <a:spcAft>
                <a:spcPts val="0"/>
              </a:spcAft>
              <a:buClr>
                <a:schemeClr val="dk1"/>
              </a:buClr>
              <a:buSzPts val="1400"/>
              <a:buChar char="•"/>
              <a:defRPr/>
            </a:lvl6pPr>
            <a:lvl7pPr marL="3200400" lvl="6" indent="-317500" algn="l">
              <a:lnSpc>
                <a:spcPct val="112000"/>
              </a:lnSpc>
              <a:spcBef>
                <a:spcPts val="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46" name="Google Shape;46;p9"/>
          <p:cNvSpPr txBox="1">
            <a:spLocks noGrp="1"/>
          </p:cNvSpPr>
          <p:nvPr>
            <p:ph type="sldNum" idx="12"/>
          </p:nvPr>
        </p:nvSpPr>
        <p:spPr>
          <a:xfrm>
            <a:off x="6642690" y="4643828"/>
            <a:ext cx="2057400" cy="273900"/>
          </a:xfrm>
          <a:prstGeom prst="rect">
            <a:avLst/>
          </a:prstGeom>
          <a:noFill/>
          <a:ln>
            <a:noFill/>
          </a:ln>
        </p:spPr>
        <p:txBody>
          <a:bodyPr spcFirstLastPara="1" wrap="square" lIns="0" tIns="0" rIns="0" bIns="0" anchor="t" anchorCtr="0">
            <a:noAutofit/>
          </a:bodyPr>
          <a:lstStyle>
            <a:lvl1pPr marL="0" lvl="0" indent="0" algn="r">
              <a:spcBef>
                <a:spcPts val="0"/>
              </a:spcBef>
              <a:spcAft>
                <a:spcPts val="0"/>
              </a:spcAft>
              <a:buNone/>
              <a:defRPr sz="800">
                <a:solidFill>
                  <a:schemeClr val="dk1"/>
                </a:solidFill>
                <a:latin typeface="Hind Light"/>
                <a:ea typeface="Hind Light"/>
                <a:cs typeface="Hind Light"/>
                <a:sym typeface="Hind Light"/>
              </a:defRPr>
            </a:lvl1pPr>
            <a:lvl2pPr marL="0" lvl="1" indent="0" algn="r">
              <a:spcBef>
                <a:spcPts val="0"/>
              </a:spcBef>
              <a:spcAft>
                <a:spcPts val="0"/>
              </a:spcAft>
              <a:buNone/>
              <a:defRPr sz="800">
                <a:solidFill>
                  <a:schemeClr val="dk1"/>
                </a:solidFill>
                <a:latin typeface="Hind Light"/>
                <a:ea typeface="Hind Light"/>
                <a:cs typeface="Hind Light"/>
                <a:sym typeface="Hind Light"/>
              </a:defRPr>
            </a:lvl2pPr>
            <a:lvl3pPr marL="0" lvl="2" indent="0" algn="r">
              <a:spcBef>
                <a:spcPts val="0"/>
              </a:spcBef>
              <a:spcAft>
                <a:spcPts val="0"/>
              </a:spcAft>
              <a:buNone/>
              <a:defRPr sz="800">
                <a:solidFill>
                  <a:schemeClr val="dk1"/>
                </a:solidFill>
                <a:latin typeface="Hind Light"/>
                <a:ea typeface="Hind Light"/>
                <a:cs typeface="Hind Light"/>
                <a:sym typeface="Hind Light"/>
              </a:defRPr>
            </a:lvl3pPr>
            <a:lvl4pPr marL="0" lvl="3" indent="0" algn="r">
              <a:spcBef>
                <a:spcPts val="0"/>
              </a:spcBef>
              <a:spcAft>
                <a:spcPts val="0"/>
              </a:spcAft>
              <a:buNone/>
              <a:defRPr sz="800">
                <a:solidFill>
                  <a:schemeClr val="dk1"/>
                </a:solidFill>
                <a:latin typeface="Hind Light"/>
                <a:ea typeface="Hind Light"/>
                <a:cs typeface="Hind Light"/>
                <a:sym typeface="Hind Light"/>
              </a:defRPr>
            </a:lvl4pPr>
            <a:lvl5pPr marL="0" lvl="4" indent="0" algn="r">
              <a:spcBef>
                <a:spcPts val="0"/>
              </a:spcBef>
              <a:spcAft>
                <a:spcPts val="0"/>
              </a:spcAft>
              <a:buNone/>
              <a:defRPr sz="800">
                <a:solidFill>
                  <a:schemeClr val="dk1"/>
                </a:solidFill>
                <a:latin typeface="Hind Light"/>
                <a:ea typeface="Hind Light"/>
                <a:cs typeface="Hind Light"/>
                <a:sym typeface="Hind Light"/>
              </a:defRPr>
            </a:lvl5pPr>
            <a:lvl6pPr marL="0" lvl="5" indent="0" algn="r">
              <a:spcBef>
                <a:spcPts val="0"/>
              </a:spcBef>
              <a:spcAft>
                <a:spcPts val="0"/>
              </a:spcAft>
              <a:buNone/>
              <a:defRPr sz="800">
                <a:solidFill>
                  <a:schemeClr val="dk1"/>
                </a:solidFill>
                <a:latin typeface="Hind Light"/>
                <a:ea typeface="Hind Light"/>
                <a:cs typeface="Hind Light"/>
                <a:sym typeface="Hind Light"/>
              </a:defRPr>
            </a:lvl6pPr>
            <a:lvl7pPr marL="0" lvl="6" indent="0" algn="r">
              <a:spcBef>
                <a:spcPts val="0"/>
              </a:spcBef>
              <a:spcAft>
                <a:spcPts val="0"/>
              </a:spcAft>
              <a:buNone/>
              <a:defRPr sz="800">
                <a:solidFill>
                  <a:schemeClr val="dk1"/>
                </a:solidFill>
                <a:latin typeface="Hind Light"/>
                <a:ea typeface="Hind Light"/>
                <a:cs typeface="Hind Light"/>
                <a:sym typeface="Hind Light"/>
              </a:defRPr>
            </a:lvl7pPr>
            <a:lvl8pPr marL="0" lvl="7" indent="0" algn="r">
              <a:spcBef>
                <a:spcPts val="0"/>
              </a:spcBef>
              <a:spcAft>
                <a:spcPts val="0"/>
              </a:spcAft>
              <a:buNone/>
              <a:defRPr sz="800">
                <a:solidFill>
                  <a:schemeClr val="dk1"/>
                </a:solidFill>
                <a:latin typeface="Hind Light"/>
                <a:ea typeface="Hind Light"/>
                <a:cs typeface="Hind Light"/>
                <a:sym typeface="Hind Light"/>
              </a:defRPr>
            </a:lvl8pPr>
            <a:lvl9pPr marL="0" lvl="8" indent="0" algn="r">
              <a:spcBef>
                <a:spcPts val="0"/>
              </a:spcBef>
              <a:spcAft>
                <a:spcPts val="0"/>
              </a:spcAft>
              <a:buNone/>
              <a:defRPr sz="800">
                <a:solidFill>
                  <a:schemeClr val="dk1"/>
                </a:solidFill>
                <a:latin typeface="Hind Light"/>
                <a:ea typeface="Hind Light"/>
                <a:cs typeface="Hind Light"/>
                <a:sym typeface="Hind Light"/>
              </a:defRPr>
            </a:lvl9pPr>
          </a:lstStyle>
          <a:p>
            <a:pPr marL="0" lvl="0" indent="0" algn="r" rtl="0">
              <a:spcBef>
                <a:spcPts val="0"/>
              </a:spcBef>
              <a:spcAft>
                <a:spcPts val="0"/>
              </a:spcAft>
              <a:buNone/>
            </a:pPr>
            <a:fld id="{00000000-1234-1234-1234-123412341234}" type="slidenum">
              <a:rPr lang="en"/>
              <a:t>‹#›</a:t>
            </a:fld>
            <a:endParaRPr/>
          </a:p>
        </p:txBody>
      </p:sp>
      <p:pic>
        <p:nvPicPr>
          <p:cNvPr id="47" name="Google Shape;47;p9"/>
          <p:cNvPicPr preferRelativeResize="0"/>
          <p:nvPr/>
        </p:nvPicPr>
        <p:blipFill rotWithShape="1">
          <a:blip r:embed="rId3">
            <a:alphaModFix/>
          </a:blip>
          <a:srcRect/>
          <a:stretch/>
        </p:blipFill>
        <p:spPr>
          <a:xfrm>
            <a:off x="401376" y="4643828"/>
            <a:ext cx="258318" cy="258318"/>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2-column Title and Content">
  <p:cSld name="2-column Title and Content">
    <p:spTree>
      <p:nvGrpSpPr>
        <p:cNvPr id="1" name="Shape 48"/>
        <p:cNvGrpSpPr/>
        <p:nvPr/>
      </p:nvGrpSpPr>
      <p:grpSpPr>
        <a:xfrm>
          <a:off x="0" y="0"/>
          <a:ext cx="0" cy="0"/>
          <a:chOff x="0" y="0"/>
          <a:chExt cx="0" cy="0"/>
        </a:xfrm>
      </p:grpSpPr>
      <p:sp>
        <p:nvSpPr>
          <p:cNvPr id="49" name="Google Shape;49;p10"/>
          <p:cNvSpPr txBox="1">
            <a:spLocks noGrp="1"/>
          </p:cNvSpPr>
          <p:nvPr>
            <p:ph type="title"/>
          </p:nvPr>
        </p:nvSpPr>
        <p:spPr>
          <a:xfrm>
            <a:off x="406004" y="348854"/>
            <a:ext cx="8332200" cy="422400"/>
          </a:xfrm>
          <a:prstGeom prst="rect">
            <a:avLst/>
          </a:prstGeom>
          <a:noFill/>
          <a:ln>
            <a:noFill/>
          </a:ln>
        </p:spPr>
        <p:txBody>
          <a:bodyPr spcFirstLastPara="1" wrap="square" lIns="0" tIns="0" rIns="0" bIns="0" anchor="t" anchorCtr="0">
            <a:noAutofit/>
          </a:bodyPr>
          <a:lstStyle>
            <a:lvl1pPr lvl="0" algn="l">
              <a:lnSpc>
                <a:spcPct val="106000"/>
              </a:lnSpc>
              <a:spcBef>
                <a:spcPts val="0"/>
              </a:spcBef>
              <a:spcAft>
                <a:spcPts val="0"/>
              </a:spcAft>
              <a:buSzPts val="1200"/>
              <a:buNone/>
              <a:defRPr>
                <a:solidFill>
                  <a:schemeClr val="accent1"/>
                </a:solidFill>
              </a:defRPr>
            </a:lvl1pPr>
            <a:lvl2pPr lvl="1" algn="l">
              <a:lnSpc>
                <a:spcPct val="106000"/>
              </a:lnSpc>
              <a:spcBef>
                <a:spcPts val="0"/>
              </a:spcBef>
              <a:spcAft>
                <a:spcPts val="0"/>
              </a:spcAft>
              <a:buSzPts val="1100"/>
              <a:buNone/>
              <a:defRPr/>
            </a:lvl2pPr>
            <a:lvl3pPr lvl="2" algn="l">
              <a:lnSpc>
                <a:spcPct val="106000"/>
              </a:lnSpc>
              <a:spcBef>
                <a:spcPts val="0"/>
              </a:spcBef>
              <a:spcAft>
                <a:spcPts val="0"/>
              </a:spcAft>
              <a:buSzPts val="1100"/>
              <a:buNone/>
              <a:defRPr/>
            </a:lvl3pPr>
            <a:lvl4pPr lvl="3" algn="l">
              <a:lnSpc>
                <a:spcPct val="106000"/>
              </a:lnSpc>
              <a:spcBef>
                <a:spcPts val="0"/>
              </a:spcBef>
              <a:spcAft>
                <a:spcPts val="0"/>
              </a:spcAft>
              <a:buSzPts val="1100"/>
              <a:buNone/>
              <a:defRPr/>
            </a:lvl4pPr>
            <a:lvl5pPr lvl="4" algn="l">
              <a:lnSpc>
                <a:spcPct val="106000"/>
              </a:lnSpc>
              <a:spcBef>
                <a:spcPts val="0"/>
              </a:spcBef>
              <a:spcAft>
                <a:spcPts val="0"/>
              </a:spcAft>
              <a:buSzPts val="1100"/>
              <a:buNone/>
              <a:defRPr/>
            </a:lvl5pPr>
            <a:lvl6pPr lvl="5" algn="l">
              <a:lnSpc>
                <a:spcPct val="106000"/>
              </a:lnSpc>
              <a:spcBef>
                <a:spcPts val="0"/>
              </a:spcBef>
              <a:spcAft>
                <a:spcPts val="0"/>
              </a:spcAft>
              <a:buSzPts val="1100"/>
              <a:buNone/>
              <a:defRPr/>
            </a:lvl6pPr>
            <a:lvl7pPr lvl="6" algn="l">
              <a:lnSpc>
                <a:spcPct val="106000"/>
              </a:lnSpc>
              <a:spcBef>
                <a:spcPts val="0"/>
              </a:spcBef>
              <a:spcAft>
                <a:spcPts val="0"/>
              </a:spcAft>
              <a:buSzPts val="1100"/>
              <a:buNone/>
              <a:defRPr/>
            </a:lvl7pPr>
            <a:lvl8pPr lvl="7" algn="l">
              <a:lnSpc>
                <a:spcPct val="106000"/>
              </a:lnSpc>
              <a:spcBef>
                <a:spcPts val="0"/>
              </a:spcBef>
              <a:spcAft>
                <a:spcPts val="0"/>
              </a:spcAft>
              <a:buSzPts val="1100"/>
              <a:buNone/>
              <a:defRPr/>
            </a:lvl8pPr>
            <a:lvl9pPr lvl="8" algn="l">
              <a:lnSpc>
                <a:spcPct val="106000"/>
              </a:lnSpc>
              <a:spcBef>
                <a:spcPts val="0"/>
              </a:spcBef>
              <a:spcAft>
                <a:spcPts val="0"/>
              </a:spcAft>
              <a:buSzPts val="1100"/>
              <a:buNone/>
              <a:defRPr/>
            </a:lvl9pPr>
          </a:lstStyle>
          <a:p>
            <a:endParaRPr/>
          </a:p>
        </p:txBody>
      </p:sp>
      <p:sp>
        <p:nvSpPr>
          <p:cNvPr id="50" name="Google Shape;50;p10"/>
          <p:cNvSpPr txBox="1">
            <a:spLocks noGrp="1"/>
          </p:cNvSpPr>
          <p:nvPr>
            <p:ph type="body" idx="1"/>
          </p:nvPr>
        </p:nvSpPr>
        <p:spPr>
          <a:xfrm>
            <a:off x="408099" y="1042035"/>
            <a:ext cx="3996900" cy="3338400"/>
          </a:xfrm>
          <a:prstGeom prst="rect">
            <a:avLst/>
          </a:prstGeom>
          <a:noFill/>
          <a:ln>
            <a:noFill/>
          </a:ln>
        </p:spPr>
        <p:txBody>
          <a:bodyPr spcFirstLastPara="1" wrap="square" lIns="68575" tIns="34275" rIns="68575" bIns="34275" anchor="t" anchorCtr="0">
            <a:normAutofit/>
          </a:bodyPr>
          <a:lstStyle>
            <a:lvl1pPr marL="457200" lvl="0" indent="-228600" algn="l">
              <a:lnSpc>
                <a:spcPct val="106000"/>
              </a:lnSpc>
              <a:spcBef>
                <a:spcPts val="0"/>
              </a:spcBef>
              <a:spcAft>
                <a:spcPts val="0"/>
              </a:spcAft>
              <a:buSzPts val="1100"/>
              <a:buNone/>
              <a:defRPr/>
            </a:lvl1pPr>
            <a:lvl2pPr marL="914400" lvl="1" indent="-317500" algn="l">
              <a:lnSpc>
                <a:spcPct val="113000"/>
              </a:lnSpc>
              <a:spcBef>
                <a:spcPts val="0"/>
              </a:spcBef>
              <a:spcAft>
                <a:spcPts val="0"/>
              </a:spcAft>
              <a:buClr>
                <a:schemeClr val="dk1"/>
              </a:buClr>
              <a:buSzPts val="1400"/>
              <a:buChar char="•"/>
              <a:defRPr/>
            </a:lvl2pPr>
            <a:lvl3pPr marL="1371600" lvl="2" indent="-317500" algn="l">
              <a:lnSpc>
                <a:spcPct val="113000"/>
              </a:lnSpc>
              <a:spcBef>
                <a:spcPts val="0"/>
              </a:spcBef>
              <a:spcAft>
                <a:spcPts val="0"/>
              </a:spcAft>
              <a:buClr>
                <a:schemeClr val="dk1"/>
              </a:buClr>
              <a:buSzPts val="1400"/>
              <a:buChar char="•"/>
              <a:defRPr/>
            </a:lvl3pPr>
            <a:lvl4pPr marL="1828800" lvl="3" indent="-317500" algn="l">
              <a:lnSpc>
                <a:spcPct val="113000"/>
              </a:lnSpc>
              <a:spcBef>
                <a:spcPts val="0"/>
              </a:spcBef>
              <a:spcAft>
                <a:spcPts val="0"/>
              </a:spcAft>
              <a:buClr>
                <a:schemeClr val="dk1"/>
              </a:buClr>
              <a:buSzPts val="1400"/>
              <a:buChar char="•"/>
              <a:defRPr/>
            </a:lvl4pPr>
            <a:lvl5pPr marL="2286000" lvl="4" indent="-317500" algn="l">
              <a:lnSpc>
                <a:spcPct val="112000"/>
              </a:lnSpc>
              <a:spcBef>
                <a:spcPts val="0"/>
              </a:spcBef>
              <a:spcAft>
                <a:spcPts val="0"/>
              </a:spcAft>
              <a:buClr>
                <a:schemeClr val="dk1"/>
              </a:buClr>
              <a:buSzPts val="1400"/>
              <a:buChar char="•"/>
              <a:defRPr/>
            </a:lvl5pPr>
            <a:lvl6pPr marL="2743200" lvl="5" indent="-317500" algn="l">
              <a:lnSpc>
                <a:spcPct val="112000"/>
              </a:lnSpc>
              <a:spcBef>
                <a:spcPts val="0"/>
              </a:spcBef>
              <a:spcAft>
                <a:spcPts val="0"/>
              </a:spcAft>
              <a:buClr>
                <a:schemeClr val="dk1"/>
              </a:buClr>
              <a:buSzPts val="1400"/>
              <a:buChar char="•"/>
              <a:defRPr/>
            </a:lvl6pPr>
            <a:lvl7pPr marL="3200400" lvl="6" indent="-317500" algn="l">
              <a:lnSpc>
                <a:spcPct val="112000"/>
              </a:lnSpc>
              <a:spcBef>
                <a:spcPts val="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51" name="Google Shape;51;p10"/>
          <p:cNvSpPr txBox="1">
            <a:spLocks noGrp="1"/>
          </p:cNvSpPr>
          <p:nvPr>
            <p:ph type="body" idx="2"/>
          </p:nvPr>
        </p:nvSpPr>
        <p:spPr>
          <a:xfrm>
            <a:off x="4703068" y="1042035"/>
            <a:ext cx="3996900" cy="3338400"/>
          </a:xfrm>
          <a:prstGeom prst="rect">
            <a:avLst/>
          </a:prstGeom>
          <a:noFill/>
          <a:ln>
            <a:noFill/>
          </a:ln>
        </p:spPr>
        <p:txBody>
          <a:bodyPr spcFirstLastPara="1" wrap="square" lIns="68575" tIns="34275" rIns="68575" bIns="34275" anchor="t" anchorCtr="0">
            <a:normAutofit/>
          </a:bodyPr>
          <a:lstStyle>
            <a:lvl1pPr marL="457200" lvl="0" indent="-228600" algn="l">
              <a:lnSpc>
                <a:spcPct val="106000"/>
              </a:lnSpc>
              <a:spcBef>
                <a:spcPts val="0"/>
              </a:spcBef>
              <a:spcAft>
                <a:spcPts val="0"/>
              </a:spcAft>
              <a:buSzPts val="1100"/>
              <a:buNone/>
              <a:defRPr/>
            </a:lvl1pPr>
            <a:lvl2pPr marL="914400" lvl="1" indent="-317500" algn="l">
              <a:lnSpc>
                <a:spcPct val="113000"/>
              </a:lnSpc>
              <a:spcBef>
                <a:spcPts val="0"/>
              </a:spcBef>
              <a:spcAft>
                <a:spcPts val="0"/>
              </a:spcAft>
              <a:buClr>
                <a:schemeClr val="dk1"/>
              </a:buClr>
              <a:buSzPts val="1400"/>
              <a:buChar char="•"/>
              <a:defRPr/>
            </a:lvl2pPr>
            <a:lvl3pPr marL="1371600" lvl="2" indent="-317500" algn="l">
              <a:lnSpc>
                <a:spcPct val="113000"/>
              </a:lnSpc>
              <a:spcBef>
                <a:spcPts val="0"/>
              </a:spcBef>
              <a:spcAft>
                <a:spcPts val="0"/>
              </a:spcAft>
              <a:buClr>
                <a:schemeClr val="dk1"/>
              </a:buClr>
              <a:buSzPts val="1400"/>
              <a:buChar char="•"/>
              <a:defRPr/>
            </a:lvl3pPr>
            <a:lvl4pPr marL="1828800" lvl="3" indent="-317500" algn="l">
              <a:lnSpc>
                <a:spcPct val="113000"/>
              </a:lnSpc>
              <a:spcBef>
                <a:spcPts val="0"/>
              </a:spcBef>
              <a:spcAft>
                <a:spcPts val="0"/>
              </a:spcAft>
              <a:buClr>
                <a:schemeClr val="dk1"/>
              </a:buClr>
              <a:buSzPts val="1400"/>
              <a:buChar char="•"/>
              <a:defRPr/>
            </a:lvl4pPr>
            <a:lvl5pPr marL="2286000" lvl="4" indent="-317500" algn="l">
              <a:lnSpc>
                <a:spcPct val="112000"/>
              </a:lnSpc>
              <a:spcBef>
                <a:spcPts val="0"/>
              </a:spcBef>
              <a:spcAft>
                <a:spcPts val="0"/>
              </a:spcAft>
              <a:buClr>
                <a:schemeClr val="dk1"/>
              </a:buClr>
              <a:buSzPts val="1400"/>
              <a:buChar char="•"/>
              <a:defRPr/>
            </a:lvl5pPr>
            <a:lvl6pPr marL="2743200" lvl="5" indent="-317500" algn="l">
              <a:lnSpc>
                <a:spcPct val="112000"/>
              </a:lnSpc>
              <a:spcBef>
                <a:spcPts val="0"/>
              </a:spcBef>
              <a:spcAft>
                <a:spcPts val="0"/>
              </a:spcAft>
              <a:buClr>
                <a:schemeClr val="dk1"/>
              </a:buClr>
              <a:buSzPts val="1400"/>
              <a:buChar char="•"/>
              <a:defRPr/>
            </a:lvl6pPr>
            <a:lvl7pPr marL="3200400" lvl="6" indent="-317500" algn="l">
              <a:lnSpc>
                <a:spcPct val="112000"/>
              </a:lnSpc>
              <a:spcBef>
                <a:spcPts val="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52" name="Google Shape;52;p10"/>
          <p:cNvSpPr txBox="1">
            <a:spLocks noGrp="1"/>
          </p:cNvSpPr>
          <p:nvPr>
            <p:ph type="sldNum" idx="12"/>
          </p:nvPr>
        </p:nvSpPr>
        <p:spPr>
          <a:xfrm>
            <a:off x="6642690" y="4643828"/>
            <a:ext cx="2057400" cy="273900"/>
          </a:xfrm>
          <a:prstGeom prst="rect">
            <a:avLst/>
          </a:prstGeom>
          <a:noFill/>
          <a:ln>
            <a:noFill/>
          </a:ln>
        </p:spPr>
        <p:txBody>
          <a:bodyPr spcFirstLastPara="1" wrap="square" lIns="0" tIns="0" rIns="0" bIns="0" anchor="t" anchorCtr="0">
            <a:noAutofit/>
          </a:bodyPr>
          <a:lstStyle>
            <a:lvl1pPr marL="0" lvl="0" indent="0" algn="r">
              <a:spcBef>
                <a:spcPts val="0"/>
              </a:spcBef>
              <a:spcAft>
                <a:spcPts val="0"/>
              </a:spcAft>
              <a:buNone/>
              <a:defRPr sz="800">
                <a:solidFill>
                  <a:schemeClr val="dk1"/>
                </a:solidFill>
                <a:latin typeface="Hind Light"/>
                <a:ea typeface="Hind Light"/>
                <a:cs typeface="Hind Light"/>
                <a:sym typeface="Hind Light"/>
              </a:defRPr>
            </a:lvl1pPr>
            <a:lvl2pPr marL="0" lvl="1" indent="0" algn="r">
              <a:spcBef>
                <a:spcPts val="0"/>
              </a:spcBef>
              <a:spcAft>
                <a:spcPts val="0"/>
              </a:spcAft>
              <a:buNone/>
              <a:defRPr sz="800">
                <a:solidFill>
                  <a:schemeClr val="dk1"/>
                </a:solidFill>
                <a:latin typeface="Hind Light"/>
                <a:ea typeface="Hind Light"/>
                <a:cs typeface="Hind Light"/>
                <a:sym typeface="Hind Light"/>
              </a:defRPr>
            </a:lvl2pPr>
            <a:lvl3pPr marL="0" lvl="2" indent="0" algn="r">
              <a:spcBef>
                <a:spcPts val="0"/>
              </a:spcBef>
              <a:spcAft>
                <a:spcPts val="0"/>
              </a:spcAft>
              <a:buNone/>
              <a:defRPr sz="800">
                <a:solidFill>
                  <a:schemeClr val="dk1"/>
                </a:solidFill>
                <a:latin typeface="Hind Light"/>
                <a:ea typeface="Hind Light"/>
                <a:cs typeface="Hind Light"/>
                <a:sym typeface="Hind Light"/>
              </a:defRPr>
            </a:lvl3pPr>
            <a:lvl4pPr marL="0" lvl="3" indent="0" algn="r">
              <a:spcBef>
                <a:spcPts val="0"/>
              </a:spcBef>
              <a:spcAft>
                <a:spcPts val="0"/>
              </a:spcAft>
              <a:buNone/>
              <a:defRPr sz="800">
                <a:solidFill>
                  <a:schemeClr val="dk1"/>
                </a:solidFill>
                <a:latin typeface="Hind Light"/>
                <a:ea typeface="Hind Light"/>
                <a:cs typeface="Hind Light"/>
                <a:sym typeface="Hind Light"/>
              </a:defRPr>
            </a:lvl4pPr>
            <a:lvl5pPr marL="0" lvl="4" indent="0" algn="r">
              <a:spcBef>
                <a:spcPts val="0"/>
              </a:spcBef>
              <a:spcAft>
                <a:spcPts val="0"/>
              </a:spcAft>
              <a:buNone/>
              <a:defRPr sz="800">
                <a:solidFill>
                  <a:schemeClr val="dk1"/>
                </a:solidFill>
                <a:latin typeface="Hind Light"/>
                <a:ea typeface="Hind Light"/>
                <a:cs typeface="Hind Light"/>
                <a:sym typeface="Hind Light"/>
              </a:defRPr>
            </a:lvl5pPr>
            <a:lvl6pPr marL="0" lvl="5" indent="0" algn="r">
              <a:spcBef>
                <a:spcPts val="0"/>
              </a:spcBef>
              <a:spcAft>
                <a:spcPts val="0"/>
              </a:spcAft>
              <a:buNone/>
              <a:defRPr sz="800">
                <a:solidFill>
                  <a:schemeClr val="dk1"/>
                </a:solidFill>
                <a:latin typeface="Hind Light"/>
                <a:ea typeface="Hind Light"/>
                <a:cs typeface="Hind Light"/>
                <a:sym typeface="Hind Light"/>
              </a:defRPr>
            </a:lvl6pPr>
            <a:lvl7pPr marL="0" lvl="6" indent="0" algn="r">
              <a:spcBef>
                <a:spcPts val="0"/>
              </a:spcBef>
              <a:spcAft>
                <a:spcPts val="0"/>
              </a:spcAft>
              <a:buNone/>
              <a:defRPr sz="800">
                <a:solidFill>
                  <a:schemeClr val="dk1"/>
                </a:solidFill>
                <a:latin typeface="Hind Light"/>
                <a:ea typeface="Hind Light"/>
                <a:cs typeface="Hind Light"/>
                <a:sym typeface="Hind Light"/>
              </a:defRPr>
            </a:lvl7pPr>
            <a:lvl8pPr marL="0" lvl="7" indent="0" algn="r">
              <a:spcBef>
                <a:spcPts val="0"/>
              </a:spcBef>
              <a:spcAft>
                <a:spcPts val="0"/>
              </a:spcAft>
              <a:buNone/>
              <a:defRPr sz="800">
                <a:solidFill>
                  <a:schemeClr val="dk1"/>
                </a:solidFill>
                <a:latin typeface="Hind Light"/>
                <a:ea typeface="Hind Light"/>
                <a:cs typeface="Hind Light"/>
                <a:sym typeface="Hind Light"/>
              </a:defRPr>
            </a:lvl8pPr>
            <a:lvl9pPr marL="0" lvl="8" indent="0" algn="r">
              <a:spcBef>
                <a:spcPts val="0"/>
              </a:spcBef>
              <a:spcAft>
                <a:spcPts val="0"/>
              </a:spcAft>
              <a:buNone/>
              <a:defRPr sz="800">
                <a:solidFill>
                  <a:schemeClr val="dk1"/>
                </a:solidFill>
                <a:latin typeface="Hind Light"/>
                <a:ea typeface="Hind Light"/>
                <a:cs typeface="Hind Light"/>
                <a:sym typeface="Hind Light"/>
              </a:defRPr>
            </a:lvl9pPr>
          </a:lstStyle>
          <a:p>
            <a:pPr marL="0" lvl="0" indent="0" algn="r" rtl="0">
              <a:spcBef>
                <a:spcPts val="0"/>
              </a:spcBef>
              <a:spcAft>
                <a:spcPts val="0"/>
              </a:spcAft>
              <a:buNone/>
            </a:pPr>
            <a:fld id="{00000000-1234-1234-1234-123412341234}" type="slidenum">
              <a:rPr lang="en"/>
              <a:t>‹#›</a:t>
            </a:fld>
            <a:endParaRPr/>
          </a:p>
        </p:txBody>
      </p:sp>
      <p:pic>
        <p:nvPicPr>
          <p:cNvPr id="53" name="Google Shape;53;p10"/>
          <p:cNvPicPr preferRelativeResize="0"/>
          <p:nvPr/>
        </p:nvPicPr>
        <p:blipFill rotWithShape="1">
          <a:blip r:embed="rId2">
            <a:alphaModFix/>
          </a:blip>
          <a:srcRect/>
          <a:stretch/>
        </p:blipFill>
        <p:spPr>
          <a:xfrm>
            <a:off x="401376" y="4643828"/>
            <a:ext cx="258318" cy="258318"/>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406004" y="272654"/>
            <a:ext cx="8340300" cy="452700"/>
          </a:xfrm>
          <a:prstGeom prst="rect">
            <a:avLst/>
          </a:prstGeom>
          <a:noFill/>
          <a:ln>
            <a:noFill/>
          </a:ln>
        </p:spPr>
        <p:txBody>
          <a:bodyPr spcFirstLastPara="1" wrap="square" lIns="0" tIns="0" rIns="0" bIns="0" anchor="t" anchorCtr="0">
            <a:noAutofit/>
          </a:bodyPr>
          <a:lstStyle>
            <a:lvl1pPr marR="0" lvl="0" algn="l" rtl="0">
              <a:lnSpc>
                <a:spcPct val="106000"/>
              </a:lnSpc>
              <a:spcBef>
                <a:spcPts val="0"/>
              </a:spcBef>
              <a:spcAft>
                <a:spcPts val="0"/>
              </a:spcAft>
              <a:buSzPts val="1200"/>
              <a:buFont typeface="Hind SemiBold"/>
              <a:buNone/>
              <a:defRPr sz="2400" i="0" u="none" strike="noStrike" cap="none">
                <a:solidFill>
                  <a:schemeClr val="accent1"/>
                </a:solidFill>
                <a:latin typeface="Hind SemiBold"/>
                <a:ea typeface="Hind SemiBold"/>
                <a:cs typeface="Hind SemiBold"/>
                <a:sym typeface="Hind SemiBold"/>
              </a:defRPr>
            </a:lvl1pPr>
            <a:lvl2pPr marR="0" lvl="1" algn="l" rtl="0">
              <a:lnSpc>
                <a:spcPct val="106000"/>
              </a:lnSpc>
              <a:spcBef>
                <a:spcPts val="0"/>
              </a:spcBef>
              <a:spcAft>
                <a:spcPts val="0"/>
              </a:spcAft>
              <a:buSzPts val="1100"/>
              <a:buNone/>
              <a:defRPr sz="1800" b="0" i="0" u="none" strike="noStrike" cap="none">
                <a:solidFill>
                  <a:schemeClr val="dk2"/>
                </a:solidFill>
                <a:latin typeface="Hind Light"/>
                <a:ea typeface="Hind Light"/>
                <a:cs typeface="Hind Light"/>
                <a:sym typeface="Hind Light"/>
              </a:defRPr>
            </a:lvl2pPr>
            <a:lvl3pPr marR="0" lvl="2" algn="l" rtl="0">
              <a:lnSpc>
                <a:spcPct val="106000"/>
              </a:lnSpc>
              <a:spcBef>
                <a:spcPts val="0"/>
              </a:spcBef>
              <a:spcAft>
                <a:spcPts val="0"/>
              </a:spcAft>
              <a:buSzPts val="1100"/>
              <a:buNone/>
              <a:defRPr sz="1800" b="0" i="0" u="none" strike="noStrike" cap="none">
                <a:solidFill>
                  <a:schemeClr val="dk2"/>
                </a:solidFill>
                <a:latin typeface="Hind Light"/>
                <a:ea typeface="Hind Light"/>
                <a:cs typeface="Hind Light"/>
                <a:sym typeface="Hind Light"/>
              </a:defRPr>
            </a:lvl3pPr>
            <a:lvl4pPr marR="0" lvl="3" algn="l" rtl="0">
              <a:lnSpc>
                <a:spcPct val="106000"/>
              </a:lnSpc>
              <a:spcBef>
                <a:spcPts val="0"/>
              </a:spcBef>
              <a:spcAft>
                <a:spcPts val="0"/>
              </a:spcAft>
              <a:buSzPts val="1100"/>
              <a:buNone/>
              <a:defRPr sz="1800" b="0" i="0" u="none" strike="noStrike" cap="none">
                <a:solidFill>
                  <a:schemeClr val="dk2"/>
                </a:solidFill>
                <a:latin typeface="Hind Light"/>
                <a:ea typeface="Hind Light"/>
                <a:cs typeface="Hind Light"/>
                <a:sym typeface="Hind Light"/>
              </a:defRPr>
            </a:lvl4pPr>
            <a:lvl5pPr marR="0" lvl="4" algn="l" rtl="0">
              <a:lnSpc>
                <a:spcPct val="106000"/>
              </a:lnSpc>
              <a:spcBef>
                <a:spcPts val="0"/>
              </a:spcBef>
              <a:spcAft>
                <a:spcPts val="0"/>
              </a:spcAft>
              <a:buSzPts val="1100"/>
              <a:buNone/>
              <a:defRPr sz="1800" b="0" i="0" u="none" strike="noStrike" cap="none">
                <a:solidFill>
                  <a:schemeClr val="dk2"/>
                </a:solidFill>
                <a:latin typeface="Hind Light"/>
                <a:ea typeface="Hind Light"/>
                <a:cs typeface="Hind Light"/>
                <a:sym typeface="Hind Light"/>
              </a:defRPr>
            </a:lvl5pPr>
            <a:lvl6pPr marR="0" lvl="5" algn="l" rtl="0">
              <a:lnSpc>
                <a:spcPct val="106000"/>
              </a:lnSpc>
              <a:spcBef>
                <a:spcPts val="0"/>
              </a:spcBef>
              <a:spcAft>
                <a:spcPts val="0"/>
              </a:spcAft>
              <a:buSzPts val="1100"/>
              <a:buNone/>
              <a:defRPr sz="1800" b="0" i="0" u="none" strike="noStrike" cap="none">
                <a:solidFill>
                  <a:schemeClr val="dk2"/>
                </a:solidFill>
                <a:latin typeface="Hind Light"/>
                <a:ea typeface="Hind Light"/>
                <a:cs typeface="Hind Light"/>
                <a:sym typeface="Hind Light"/>
              </a:defRPr>
            </a:lvl6pPr>
            <a:lvl7pPr marR="0" lvl="6" algn="l" rtl="0">
              <a:lnSpc>
                <a:spcPct val="106000"/>
              </a:lnSpc>
              <a:spcBef>
                <a:spcPts val="0"/>
              </a:spcBef>
              <a:spcAft>
                <a:spcPts val="0"/>
              </a:spcAft>
              <a:buSzPts val="1100"/>
              <a:buNone/>
              <a:defRPr sz="1800" b="0" i="0" u="none" strike="noStrike" cap="none">
                <a:solidFill>
                  <a:schemeClr val="dk2"/>
                </a:solidFill>
                <a:latin typeface="Hind Light"/>
                <a:ea typeface="Hind Light"/>
                <a:cs typeface="Hind Light"/>
                <a:sym typeface="Hind Light"/>
              </a:defRPr>
            </a:lvl7pPr>
            <a:lvl8pPr marR="0" lvl="7" algn="l" rtl="0">
              <a:lnSpc>
                <a:spcPct val="106000"/>
              </a:lnSpc>
              <a:spcBef>
                <a:spcPts val="0"/>
              </a:spcBef>
              <a:spcAft>
                <a:spcPts val="0"/>
              </a:spcAft>
              <a:buSzPts val="1100"/>
              <a:buNone/>
              <a:defRPr sz="1800" b="0" i="0" u="none" strike="noStrike" cap="none">
                <a:solidFill>
                  <a:schemeClr val="dk2"/>
                </a:solidFill>
                <a:latin typeface="Hind Light"/>
                <a:ea typeface="Hind Light"/>
                <a:cs typeface="Hind Light"/>
                <a:sym typeface="Hind Light"/>
              </a:defRPr>
            </a:lvl8pPr>
            <a:lvl9pPr marR="0" lvl="8" algn="l" rtl="0">
              <a:lnSpc>
                <a:spcPct val="106000"/>
              </a:lnSpc>
              <a:spcBef>
                <a:spcPts val="0"/>
              </a:spcBef>
              <a:spcAft>
                <a:spcPts val="0"/>
              </a:spcAft>
              <a:buSzPts val="1100"/>
              <a:buNone/>
              <a:defRPr sz="1800" b="0" i="0" u="none" strike="noStrike" cap="none">
                <a:solidFill>
                  <a:schemeClr val="dk2"/>
                </a:solidFill>
                <a:latin typeface="Hind Light"/>
                <a:ea typeface="Hind Light"/>
                <a:cs typeface="Hind Light"/>
                <a:sym typeface="Hind Light"/>
              </a:defRPr>
            </a:lvl9pPr>
          </a:lstStyle>
          <a:p>
            <a:endParaRPr/>
          </a:p>
        </p:txBody>
      </p:sp>
      <p:sp>
        <p:nvSpPr>
          <p:cNvPr id="11" name="Google Shape;11;p1"/>
          <p:cNvSpPr txBox="1">
            <a:spLocks noGrp="1"/>
          </p:cNvSpPr>
          <p:nvPr>
            <p:ph type="body" idx="1"/>
          </p:nvPr>
        </p:nvSpPr>
        <p:spPr>
          <a:xfrm>
            <a:off x="414131" y="1041136"/>
            <a:ext cx="8332200" cy="3464700"/>
          </a:xfrm>
          <a:prstGeom prst="rect">
            <a:avLst/>
          </a:prstGeom>
          <a:noFill/>
          <a:ln>
            <a:noFill/>
          </a:ln>
        </p:spPr>
        <p:txBody>
          <a:bodyPr spcFirstLastPara="1" wrap="square" lIns="68575" tIns="34275" rIns="68575" bIns="34275" anchor="t" anchorCtr="0">
            <a:normAutofit/>
          </a:bodyPr>
          <a:lstStyle>
            <a:lvl1pPr marL="457200" marR="0" lvl="0" indent="-228600" algn="l" rtl="0">
              <a:lnSpc>
                <a:spcPct val="106000"/>
              </a:lnSpc>
              <a:spcBef>
                <a:spcPts val="0"/>
              </a:spcBef>
              <a:spcAft>
                <a:spcPts val="0"/>
              </a:spcAft>
              <a:buSzPts val="1100"/>
              <a:buNone/>
              <a:defRPr sz="1800" b="0" i="0" u="none" strike="noStrike" cap="none">
                <a:solidFill>
                  <a:schemeClr val="dk1"/>
                </a:solidFill>
                <a:latin typeface="Hind Light"/>
                <a:ea typeface="Hind Light"/>
                <a:cs typeface="Hind Light"/>
                <a:sym typeface="Hind Light"/>
              </a:defRPr>
            </a:lvl1pPr>
            <a:lvl2pPr marL="914400" marR="0" lvl="1" indent="-323850" algn="l" rtl="0">
              <a:lnSpc>
                <a:spcPct val="113000"/>
              </a:lnSpc>
              <a:spcBef>
                <a:spcPts val="0"/>
              </a:spcBef>
              <a:spcAft>
                <a:spcPts val="0"/>
              </a:spcAft>
              <a:buClr>
                <a:schemeClr val="dk1"/>
              </a:buClr>
              <a:buSzPts val="1500"/>
              <a:buFont typeface="Arial"/>
              <a:buChar char="•"/>
              <a:defRPr sz="1500" b="0" i="0" u="none" strike="noStrike" cap="none">
                <a:solidFill>
                  <a:schemeClr val="dk1"/>
                </a:solidFill>
                <a:latin typeface="Hind Light"/>
                <a:ea typeface="Hind Light"/>
                <a:cs typeface="Hind Light"/>
                <a:sym typeface="Hind Light"/>
              </a:defRPr>
            </a:lvl2pPr>
            <a:lvl3pPr marL="1371600" marR="0" lvl="2" indent="-317500" algn="l" rtl="0">
              <a:lnSpc>
                <a:spcPct val="113000"/>
              </a:lnSpc>
              <a:spcBef>
                <a:spcPts val="0"/>
              </a:spcBef>
              <a:spcAft>
                <a:spcPts val="0"/>
              </a:spcAft>
              <a:buClr>
                <a:schemeClr val="dk1"/>
              </a:buClr>
              <a:buSzPts val="1400"/>
              <a:buFont typeface="Arial"/>
              <a:buChar char="•"/>
              <a:defRPr sz="1400" b="0" i="0" u="none" strike="noStrike" cap="none">
                <a:solidFill>
                  <a:schemeClr val="dk1"/>
                </a:solidFill>
                <a:latin typeface="Hind Light"/>
                <a:ea typeface="Hind Light"/>
                <a:cs typeface="Hind Light"/>
                <a:sym typeface="Hind Light"/>
              </a:defRPr>
            </a:lvl3pPr>
            <a:lvl4pPr marL="1828800" marR="0" lvl="3" indent="-304800" algn="l" rtl="0">
              <a:lnSpc>
                <a:spcPct val="113000"/>
              </a:lnSpc>
              <a:spcBef>
                <a:spcPts val="0"/>
              </a:spcBef>
              <a:spcAft>
                <a:spcPts val="0"/>
              </a:spcAft>
              <a:buClr>
                <a:schemeClr val="dk1"/>
              </a:buClr>
              <a:buSzPts val="1200"/>
              <a:buFont typeface="Arial"/>
              <a:buChar char="•"/>
              <a:defRPr sz="1200" b="0" i="0" u="none" strike="noStrike" cap="none">
                <a:solidFill>
                  <a:schemeClr val="dk1"/>
                </a:solidFill>
                <a:latin typeface="Hind Light"/>
                <a:ea typeface="Hind Light"/>
                <a:cs typeface="Hind Light"/>
                <a:sym typeface="Hind Light"/>
              </a:defRPr>
            </a:lvl4pPr>
            <a:lvl5pPr marL="2286000" marR="0" lvl="4" indent="-298450" algn="l" rtl="0">
              <a:lnSpc>
                <a:spcPct val="112000"/>
              </a:lnSpc>
              <a:spcBef>
                <a:spcPts val="0"/>
              </a:spcBef>
              <a:spcAft>
                <a:spcPts val="0"/>
              </a:spcAft>
              <a:buClr>
                <a:schemeClr val="dk1"/>
              </a:buClr>
              <a:buSzPts val="1100"/>
              <a:buFont typeface="Arial"/>
              <a:buChar char="•"/>
              <a:defRPr sz="1100" b="0" i="0" u="none" strike="noStrike" cap="none">
                <a:solidFill>
                  <a:schemeClr val="dk1"/>
                </a:solidFill>
                <a:latin typeface="Hind Light"/>
                <a:ea typeface="Hind Light"/>
                <a:cs typeface="Hind Light"/>
                <a:sym typeface="Hind Light"/>
              </a:defRPr>
            </a:lvl5pPr>
            <a:lvl6pPr marL="2743200" marR="0" lvl="5" indent="-317500" algn="l" rtl="0">
              <a:lnSpc>
                <a:spcPct val="112000"/>
              </a:lnSpc>
              <a:spcBef>
                <a:spcPts val="0"/>
              </a:spcBef>
              <a:spcAft>
                <a:spcPts val="0"/>
              </a:spcAft>
              <a:buClr>
                <a:schemeClr val="dk1"/>
              </a:buClr>
              <a:buSzPts val="1400"/>
              <a:buFont typeface="Arial"/>
              <a:buChar char="•"/>
              <a:defRPr sz="1400" b="0" i="0" u="none" strike="noStrike" cap="none">
                <a:solidFill>
                  <a:schemeClr val="dk1"/>
                </a:solidFill>
                <a:latin typeface="Hind Light"/>
                <a:ea typeface="Hind Light"/>
                <a:cs typeface="Hind Light"/>
                <a:sym typeface="Hind Light"/>
              </a:defRPr>
            </a:lvl6pPr>
            <a:lvl7pPr marL="3200400" marR="0" lvl="6" indent="-317500" algn="l" rtl="0">
              <a:lnSpc>
                <a:spcPct val="112000"/>
              </a:lnSpc>
              <a:spcBef>
                <a:spcPts val="0"/>
              </a:spcBef>
              <a:spcAft>
                <a:spcPts val="0"/>
              </a:spcAft>
              <a:buClr>
                <a:schemeClr val="dk1"/>
              </a:buClr>
              <a:buSzPts val="1400"/>
              <a:buFont typeface="Arial"/>
              <a:buChar char="•"/>
              <a:defRPr sz="1400" b="0" i="0" u="none" strike="noStrike" cap="none">
                <a:solidFill>
                  <a:schemeClr val="dk1"/>
                </a:solidFill>
                <a:latin typeface="Hind Light"/>
                <a:ea typeface="Hind Light"/>
                <a:cs typeface="Hind Light"/>
                <a:sym typeface="Hind Light"/>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Hind Light"/>
                <a:ea typeface="Hind Light"/>
                <a:cs typeface="Hind Light"/>
                <a:sym typeface="Hind Light"/>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Hind Light"/>
                <a:ea typeface="Hind Light"/>
                <a:cs typeface="Hind Light"/>
                <a:sym typeface="Hind Light"/>
              </a:defRPr>
            </a:lvl9pPr>
          </a:lstStyle>
          <a:p>
            <a:endParaRPr/>
          </a:p>
        </p:txBody>
      </p:sp>
      <p:sp>
        <p:nvSpPr>
          <p:cNvPr id="12" name="Google Shape;12;p1"/>
          <p:cNvSpPr txBox="1">
            <a:spLocks noGrp="1"/>
          </p:cNvSpPr>
          <p:nvPr>
            <p:ph type="sldNum" idx="12"/>
          </p:nvPr>
        </p:nvSpPr>
        <p:spPr>
          <a:xfrm>
            <a:off x="6688931" y="4756547"/>
            <a:ext cx="2057400" cy="129900"/>
          </a:xfrm>
          <a:prstGeom prst="rect">
            <a:avLst/>
          </a:prstGeom>
          <a:noFill/>
          <a:ln>
            <a:noFill/>
          </a:ln>
        </p:spPr>
        <p:txBody>
          <a:bodyPr spcFirstLastPara="1" wrap="square" lIns="0" tIns="0" rIns="0" bIns="0" anchor="t" anchorCtr="0">
            <a:noAutofit/>
          </a:bodyPr>
          <a:lstStyle>
            <a:lvl1pPr marL="0" marR="0" lvl="0" indent="0" algn="r" rtl="0">
              <a:spcBef>
                <a:spcPts val="0"/>
              </a:spcBef>
              <a:spcAft>
                <a:spcPts val="0"/>
              </a:spcAft>
              <a:buNone/>
              <a:defRPr sz="800" b="0" i="0" u="none" strike="noStrike" cap="none">
                <a:solidFill>
                  <a:schemeClr val="dk1"/>
                </a:solidFill>
                <a:latin typeface="Hind Light"/>
                <a:ea typeface="Hind Light"/>
                <a:cs typeface="Hind Light"/>
                <a:sym typeface="Hind Light"/>
              </a:defRPr>
            </a:lvl1pPr>
            <a:lvl2pPr marL="0" marR="0" lvl="1" indent="0" algn="r" rtl="0">
              <a:spcBef>
                <a:spcPts val="0"/>
              </a:spcBef>
              <a:spcAft>
                <a:spcPts val="0"/>
              </a:spcAft>
              <a:buNone/>
              <a:defRPr sz="800" b="0" i="0" u="none" strike="noStrike" cap="none">
                <a:solidFill>
                  <a:schemeClr val="dk1"/>
                </a:solidFill>
                <a:latin typeface="Hind Light"/>
                <a:ea typeface="Hind Light"/>
                <a:cs typeface="Hind Light"/>
                <a:sym typeface="Hind Light"/>
              </a:defRPr>
            </a:lvl2pPr>
            <a:lvl3pPr marL="0" marR="0" lvl="2" indent="0" algn="r" rtl="0">
              <a:spcBef>
                <a:spcPts val="0"/>
              </a:spcBef>
              <a:spcAft>
                <a:spcPts val="0"/>
              </a:spcAft>
              <a:buNone/>
              <a:defRPr sz="800" b="0" i="0" u="none" strike="noStrike" cap="none">
                <a:solidFill>
                  <a:schemeClr val="dk1"/>
                </a:solidFill>
                <a:latin typeface="Hind Light"/>
                <a:ea typeface="Hind Light"/>
                <a:cs typeface="Hind Light"/>
                <a:sym typeface="Hind Light"/>
              </a:defRPr>
            </a:lvl3pPr>
            <a:lvl4pPr marL="0" marR="0" lvl="3" indent="0" algn="r" rtl="0">
              <a:spcBef>
                <a:spcPts val="0"/>
              </a:spcBef>
              <a:spcAft>
                <a:spcPts val="0"/>
              </a:spcAft>
              <a:buNone/>
              <a:defRPr sz="800" b="0" i="0" u="none" strike="noStrike" cap="none">
                <a:solidFill>
                  <a:schemeClr val="dk1"/>
                </a:solidFill>
                <a:latin typeface="Hind Light"/>
                <a:ea typeface="Hind Light"/>
                <a:cs typeface="Hind Light"/>
                <a:sym typeface="Hind Light"/>
              </a:defRPr>
            </a:lvl4pPr>
            <a:lvl5pPr marL="0" marR="0" lvl="4" indent="0" algn="r" rtl="0">
              <a:spcBef>
                <a:spcPts val="0"/>
              </a:spcBef>
              <a:spcAft>
                <a:spcPts val="0"/>
              </a:spcAft>
              <a:buNone/>
              <a:defRPr sz="800" b="0" i="0" u="none" strike="noStrike" cap="none">
                <a:solidFill>
                  <a:schemeClr val="dk1"/>
                </a:solidFill>
                <a:latin typeface="Hind Light"/>
                <a:ea typeface="Hind Light"/>
                <a:cs typeface="Hind Light"/>
                <a:sym typeface="Hind Light"/>
              </a:defRPr>
            </a:lvl5pPr>
            <a:lvl6pPr marL="0" marR="0" lvl="5" indent="0" algn="r" rtl="0">
              <a:spcBef>
                <a:spcPts val="0"/>
              </a:spcBef>
              <a:spcAft>
                <a:spcPts val="0"/>
              </a:spcAft>
              <a:buNone/>
              <a:defRPr sz="800" b="0" i="0" u="none" strike="noStrike" cap="none">
                <a:solidFill>
                  <a:schemeClr val="dk1"/>
                </a:solidFill>
                <a:latin typeface="Hind Light"/>
                <a:ea typeface="Hind Light"/>
                <a:cs typeface="Hind Light"/>
                <a:sym typeface="Hind Light"/>
              </a:defRPr>
            </a:lvl6pPr>
            <a:lvl7pPr marL="0" marR="0" lvl="6" indent="0" algn="r" rtl="0">
              <a:spcBef>
                <a:spcPts val="0"/>
              </a:spcBef>
              <a:spcAft>
                <a:spcPts val="0"/>
              </a:spcAft>
              <a:buNone/>
              <a:defRPr sz="800" b="0" i="0" u="none" strike="noStrike" cap="none">
                <a:solidFill>
                  <a:schemeClr val="dk1"/>
                </a:solidFill>
                <a:latin typeface="Hind Light"/>
                <a:ea typeface="Hind Light"/>
                <a:cs typeface="Hind Light"/>
                <a:sym typeface="Hind Light"/>
              </a:defRPr>
            </a:lvl7pPr>
            <a:lvl8pPr marL="0" marR="0" lvl="7" indent="0" algn="r" rtl="0">
              <a:spcBef>
                <a:spcPts val="0"/>
              </a:spcBef>
              <a:spcAft>
                <a:spcPts val="0"/>
              </a:spcAft>
              <a:buNone/>
              <a:defRPr sz="800" b="0" i="0" u="none" strike="noStrike" cap="none">
                <a:solidFill>
                  <a:schemeClr val="dk1"/>
                </a:solidFill>
                <a:latin typeface="Hind Light"/>
                <a:ea typeface="Hind Light"/>
                <a:cs typeface="Hind Light"/>
                <a:sym typeface="Hind Light"/>
              </a:defRPr>
            </a:lvl8pPr>
            <a:lvl9pPr marL="0" marR="0" lvl="8" indent="0" algn="r" rtl="0">
              <a:spcBef>
                <a:spcPts val="0"/>
              </a:spcBef>
              <a:spcAft>
                <a:spcPts val="0"/>
              </a:spcAft>
              <a:buNone/>
              <a:defRPr sz="800" b="0" i="0" u="none" strike="noStrike" cap="none">
                <a:solidFill>
                  <a:schemeClr val="dk1"/>
                </a:solidFill>
                <a:latin typeface="Hind Light"/>
                <a:ea typeface="Hind Light"/>
                <a:cs typeface="Hind Light"/>
                <a:sym typeface="Hind Light"/>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9" r:id="rId2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hyperlink" Target="https://www.bbc.com/news/science-environment-65174512"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pn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4.png"/><Relationship Id="rId2" Type="http://schemas.openxmlformats.org/officeDocument/2006/relationships/notesSlide" Target="../notesSlides/notesSlide13.xml"/><Relationship Id="rId16"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5" Type="http://schemas.openxmlformats.org/officeDocument/2006/relationships/image" Target="../media/image4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 Id="rId14" Type="http://schemas.openxmlformats.org/officeDocument/2006/relationships/image" Target="../media/image46.png"/></Relationships>
</file>

<file path=ppt/slides/_rels/slide14.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57.png"/></Relationships>
</file>

<file path=ppt/slides/_rels/slide1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7.xml"/><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3" Type="http://schemas.openxmlformats.org/officeDocument/2006/relationships/hyperlink" Target="https://ix.cs.uoregon.edu/~ram/papers/LocalRec-2019.pdf" TargetMode="External"/><Relationship Id="rId2" Type="http://schemas.openxmlformats.org/officeDocument/2006/relationships/image" Target="../media/image59.png"/><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openxmlformats.org/officeDocument/2006/relationships/hyperlink" Target="https://www.submarinecablemap.com/"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2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8" Type="http://schemas.openxmlformats.org/officeDocument/2006/relationships/hyperlink" Target="https://www.d4d.net/news/telecommunications-and-the-state-of-open-data/" TargetMode="External"/><Relationship Id="rId3" Type="http://schemas.openxmlformats.org/officeDocument/2006/relationships/hyperlink" Target="https://www.worldbank.org/en/news/feature/2022/06/06/making-it-possible-for-the-world-to-log-on" TargetMode="External"/><Relationship Id="rId7" Type="http://schemas.openxmlformats.org/officeDocument/2006/relationships/hyperlink" Target="https://blog.mozilla.org/netpolicy/2023/03/28/open-fibre-data-standard-understanding-the-true-extent-of-the-internet/"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hyperlink" Target="https://medium.com/opendatacoop/open-fibre-data-standard-opening-up-fibre-optic-broadband-infrastructure-eca47ea0a4b7" TargetMode="External"/><Relationship Id="rId5" Type="http://schemas.openxmlformats.org/officeDocument/2006/relationships/hyperlink" Target="https://pulse.internetsociety.org/blog/mapping-terrestrial-fibre-optic-networks-is-essential-for-measuring-internet-resilience" TargetMode="External"/><Relationship Id="rId10" Type="http://schemas.openxmlformats.org/officeDocument/2006/relationships/hyperlink" Target="https://github.com/Open-Telecoms-Data/open-fibre-data-standard" TargetMode="External"/><Relationship Id="rId4" Type="http://schemas.openxmlformats.org/officeDocument/2006/relationships/hyperlink" Target="https://pulse.internetsociety.org/blog/a-standard-to-increase-availability-accessibility-of-terrestrial-fiber-infrastructure-data" TargetMode="External"/><Relationship Id="rId9" Type="http://schemas.openxmlformats.org/officeDocument/2006/relationships/hyperlink" Target="https://open-fibre-data-standard.readthedocs.io/en/latest/reference/schema.html"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hyperlink" Target="https://afterfibre.nsrc.org"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11.xml"/><Relationship Id="rId4" Type="http://schemas.openxmlformats.org/officeDocument/2006/relationships/hyperlink" Target="https://bbmaps.itu.int/bbmaps/"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hyperlink" Target="https://www.aeaweb.org/articles?id=10.1257/aer.20161385" TargetMode="External"/><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22"/>
          <p:cNvSpPr txBox="1">
            <a:spLocks noGrp="1"/>
          </p:cNvSpPr>
          <p:nvPr>
            <p:ph type="title"/>
          </p:nvPr>
        </p:nvSpPr>
        <p:spPr>
          <a:xfrm>
            <a:off x="412336" y="420603"/>
            <a:ext cx="8094600" cy="1452802"/>
          </a:xfrm>
          <a:prstGeom prst="rect">
            <a:avLst/>
          </a:prstGeom>
          <a:noFill/>
          <a:ln>
            <a:noFill/>
          </a:ln>
        </p:spPr>
        <p:txBody>
          <a:bodyPr spcFirstLastPara="1" wrap="square" lIns="68400" tIns="68400" rIns="68400" bIns="68400" anchor="t" anchorCtr="0">
            <a:noAutofit/>
          </a:bodyPr>
          <a:lstStyle/>
          <a:p>
            <a:pPr marL="0" lvl="0" indent="0" algn="l" rtl="0">
              <a:spcBef>
                <a:spcPts val="0"/>
              </a:spcBef>
              <a:spcAft>
                <a:spcPts val="0"/>
              </a:spcAft>
              <a:buClr>
                <a:srgbClr val="653B75"/>
              </a:buClr>
              <a:buSzPts val="3600"/>
              <a:buFont typeface="Arial"/>
              <a:buNone/>
            </a:pPr>
            <a:r>
              <a:rPr lang="en-CA" sz="3200" dirty="0">
                <a:solidFill>
                  <a:schemeClr val="accent6"/>
                </a:solidFill>
                <a:latin typeface="Hind SemiBold"/>
                <a:ea typeface="Hind SemiBold"/>
                <a:cs typeface="Hind SemiBold"/>
                <a:sym typeface="Hind SemiBold"/>
              </a:rPr>
              <a:t>Introduction à la</a:t>
            </a:r>
            <a:br>
              <a:rPr lang="en-CA" sz="4200" dirty="0">
                <a:latin typeface="Hind SemiBold"/>
                <a:ea typeface="Hind SemiBold"/>
                <a:cs typeface="Hind SemiBold"/>
                <a:sym typeface="Hind SemiBold"/>
              </a:rPr>
            </a:br>
            <a:r>
              <a:rPr lang="en" sz="4200" dirty="0">
                <a:latin typeface="Hind SemiBold"/>
                <a:ea typeface="Hind SemiBold"/>
                <a:cs typeface="Hind SemiBold"/>
                <a:sym typeface="Hind SemiBold"/>
              </a:rPr>
              <a:t>Open Fibre Data Standard</a:t>
            </a:r>
            <a:br>
              <a:rPr lang="en" sz="4200" dirty="0">
                <a:latin typeface="Hind SemiBold"/>
                <a:ea typeface="Hind SemiBold"/>
                <a:cs typeface="Hind SemiBold"/>
                <a:sym typeface="Hind SemiBold"/>
              </a:rPr>
            </a:br>
            <a:r>
              <a:rPr lang="en" sz="3200" dirty="0">
                <a:solidFill>
                  <a:schemeClr val="accent6"/>
                </a:solidFill>
                <a:latin typeface="Hind SemiBold"/>
                <a:ea typeface="Hind SemiBold"/>
                <a:cs typeface="Hind SemiBold"/>
                <a:sym typeface="Hind SemiBold"/>
              </a:rPr>
              <a:t>Introduction</a:t>
            </a:r>
            <a:endParaRPr sz="4200" dirty="0">
              <a:solidFill>
                <a:schemeClr val="accent6"/>
              </a:solidFill>
              <a:latin typeface="Hind SemiBold"/>
              <a:ea typeface="Hind SemiBold"/>
              <a:cs typeface="Hind SemiBold"/>
              <a:sym typeface="Hind SemiBold"/>
            </a:endParaRPr>
          </a:p>
        </p:txBody>
      </p:sp>
      <p:sp>
        <p:nvSpPr>
          <p:cNvPr id="118" name="Google Shape;118;p22"/>
          <p:cNvSpPr/>
          <p:nvPr/>
        </p:nvSpPr>
        <p:spPr>
          <a:xfrm>
            <a:off x="377650" y="3953229"/>
            <a:ext cx="1489200" cy="535200"/>
          </a:xfrm>
          <a:prstGeom prst="rect">
            <a:avLst/>
          </a:prstGeom>
          <a:noFill/>
          <a:ln>
            <a:noFill/>
          </a:ln>
        </p:spPr>
        <p:txBody>
          <a:bodyPr spcFirstLastPara="1" wrap="square" lIns="68400" tIns="68400" rIns="68400" bIns="68400" anchor="t" anchorCtr="0">
            <a:noAutofit/>
          </a:bodyPr>
          <a:lstStyle/>
          <a:p>
            <a:pPr marL="0" lvl="0" indent="0" algn="l" rtl="0">
              <a:spcBef>
                <a:spcPts val="0"/>
              </a:spcBef>
              <a:spcAft>
                <a:spcPts val="0"/>
              </a:spcAft>
              <a:buNone/>
            </a:pPr>
            <a:r>
              <a:rPr lang="en-CA" b="1" dirty="0">
                <a:solidFill>
                  <a:schemeClr val="lt1"/>
                </a:solidFill>
                <a:latin typeface="Hind Regular"/>
                <a:ea typeface="Hind Regular"/>
                <a:cs typeface="Hind Regular"/>
                <a:sym typeface="Hind"/>
              </a:rPr>
              <a:t>Steve Song</a:t>
            </a:r>
            <a:endParaRPr b="1" dirty="0">
              <a:solidFill>
                <a:schemeClr val="lt1"/>
              </a:solidFill>
              <a:latin typeface="Hind Regular"/>
              <a:ea typeface="Hind Regular"/>
              <a:cs typeface="Hind Regular"/>
              <a:sym typeface="Hind"/>
            </a:endParaRPr>
          </a:p>
          <a:p>
            <a:pPr marL="0" lvl="0" indent="0" algn="l" rtl="0">
              <a:spcBef>
                <a:spcPts val="0"/>
              </a:spcBef>
              <a:spcAft>
                <a:spcPts val="0"/>
              </a:spcAft>
              <a:buNone/>
            </a:pPr>
            <a:r>
              <a:rPr lang="en" b="1" dirty="0" err="1">
                <a:solidFill>
                  <a:schemeClr val="lt1"/>
                </a:solidFill>
                <a:latin typeface="Hind Regular"/>
                <a:ea typeface="Hind Regular"/>
                <a:cs typeface="Hind Regular"/>
                <a:sym typeface="Hind"/>
              </a:rPr>
              <a:t>song@isoc.org</a:t>
            </a:r>
            <a:endParaRPr b="1" dirty="0">
              <a:solidFill>
                <a:schemeClr val="lt1"/>
              </a:solidFill>
              <a:latin typeface="Hind Regular"/>
              <a:ea typeface="Hind Regular"/>
              <a:cs typeface="Hind Regular"/>
              <a:sym typeface="Hind"/>
            </a:endParaRPr>
          </a:p>
        </p:txBody>
      </p:sp>
      <p:cxnSp>
        <p:nvCxnSpPr>
          <p:cNvPr id="119" name="Google Shape;119;p22"/>
          <p:cNvCxnSpPr/>
          <p:nvPr/>
        </p:nvCxnSpPr>
        <p:spPr>
          <a:xfrm>
            <a:off x="1706885" y="3927850"/>
            <a:ext cx="300" cy="548700"/>
          </a:xfrm>
          <a:prstGeom prst="straightConnector1">
            <a:avLst/>
          </a:prstGeom>
          <a:noFill/>
          <a:ln w="28575" cap="flat" cmpd="sng">
            <a:solidFill>
              <a:schemeClr val="lt1"/>
            </a:solidFill>
            <a:prstDash val="solid"/>
            <a:round/>
            <a:headEnd type="none" w="sm" len="sm"/>
            <a:tailEnd type="none" w="sm" len="sm"/>
          </a:ln>
        </p:spPr>
      </p:cxnSp>
      <p:sp>
        <p:nvSpPr>
          <p:cNvPr id="120" name="Google Shape;120;p22"/>
          <p:cNvSpPr/>
          <p:nvPr/>
        </p:nvSpPr>
        <p:spPr>
          <a:xfrm>
            <a:off x="1782525" y="3953225"/>
            <a:ext cx="4824930" cy="535200"/>
          </a:xfrm>
          <a:prstGeom prst="rect">
            <a:avLst/>
          </a:prstGeom>
          <a:noFill/>
          <a:ln>
            <a:noFill/>
          </a:ln>
        </p:spPr>
        <p:txBody>
          <a:bodyPr spcFirstLastPara="1" wrap="square" lIns="68400" tIns="68400" rIns="68400" bIns="68400" anchor="t" anchorCtr="0">
            <a:noAutofit/>
          </a:bodyPr>
          <a:lstStyle/>
          <a:p>
            <a:pPr marL="0" lvl="0" indent="0" algn="l" rtl="0">
              <a:spcBef>
                <a:spcPts val="0"/>
              </a:spcBef>
              <a:spcAft>
                <a:spcPts val="0"/>
              </a:spcAft>
              <a:buNone/>
            </a:pPr>
            <a:r>
              <a:rPr lang="en-CA" b="1" dirty="0">
                <a:solidFill>
                  <a:schemeClr val="lt1"/>
                </a:solidFill>
                <a:latin typeface="Hind Regular"/>
                <a:ea typeface="Hind Regular"/>
                <a:cs typeface="Hind Regular"/>
                <a:sym typeface="Hind"/>
              </a:rPr>
              <a:t>National broadband mapping systems in Nigeria</a:t>
            </a:r>
            <a:br>
              <a:rPr lang="en-CA" b="1" dirty="0">
                <a:solidFill>
                  <a:schemeClr val="lt1"/>
                </a:solidFill>
                <a:latin typeface="Hind Regular"/>
                <a:ea typeface="Hind Regular"/>
                <a:cs typeface="Hind Regular"/>
                <a:sym typeface="Hind"/>
              </a:rPr>
            </a:br>
            <a:r>
              <a:rPr lang="en-CA" b="1" dirty="0">
                <a:solidFill>
                  <a:schemeClr val="lt1"/>
                </a:solidFill>
                <a:latin typeface="Hind Regular"/>
                <a:ea typeface="Hind Regular"/>
                <a:cs typeface="Hind Regular"/>
                <a:sym typeface="Hind"/>
              </a:rPr>
              <a:t>5-7 August 2025</a:t>
            </a:r>
          </a:p>
        </p:txBody>
      </p:sp>
    </p:spTree>
  </p:cSld>
  <p:clrMapOvr>
    <a:masterClrMapping/>
  </p:clrMapOvr>
  <p:transition>
    <p:fade thruBlk="1"/>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40"/>
          <p:cNvSpPr txBox="1">
            <a:spLocks noGrp="1"/>
          </p:cNvSpPr>
          <p:nvPr>
            <p:ph type="body" idx="1"/>
          </p:nvPr>
        </p:nvSpPr>
        <p:spPr>
          <a:xfrm>
            <a:off x="588867" y="523882"/>
            <a:ext cx="3480858" cy="3957000"/>
          </a:xfrm>
          <a:prstGeom prst="rect">
            <a:avLst/>
          </a:prstGeom>
        </p:spPr>
        <p:txBody>
          <a:bodyPr spcFirstLastPara="1" wrap="square" lIns="68575" tIns="34275" rIns="68575" bIns="34275" anchor="ctr" anchorCtr="0">
            <a:normAutofit/>
          </a:bodyPr>
          <a:lstStyle/>
          <a:p>
            <a:pPr marL="0" lvl="0" indent="0" algn="l" rtl="0">
              <a:lnSpc>
                <a:spcPct val="90000"/>
              </a:lnSpc>
              <a:spcBef>
                <a:spcPts val="0"/>
              </a:spcBef>
              <a:spcAft>
                <a:spcPts val="0"/>
              </a:spcAft>
              <a:buNone/>
            </a:pPr>
            <a:r>
              <a:rPr lang="en-CA" sz="2800" dirty="0">
                <a:solidFill>
                  <a:schemeClr val="accent1"/>
                </a:solidFill>
                <a:latin typeface="Arial"/>
                <a:ea typeface="Arial"/>
                <a:cs typeface="Arial"/>
                <a:sym typeface="Arial"/>
              </a:rPr>
              <a:t>The </a:t>
            </a:r>
            <a:r>
              <a:rPr lang="en-CA" sz="2800" b="1" dirty="0">
                <a:solidFill>
                  <a:schemeClr val="accent2"/>
                </a:solidFill>
                <a:latin typeface="Arial"/>
                <a:ea typeface="Arial"/>
                <a:cs typeface="Arial"/>
                <a:sym typeface="Arial"/>
              </a:rPr>
              <a:t>Open Fibre Data Standard (OFDS)</a:t>
            </a:r>
            <a:r>
              <a:rPr lang="en-CA" sz="2800" dirty="0">
                <a:solidFill>
                  <a:schemeClr val="accent1"/>
                </a:solidFill>
                <a:latin typeface="Arial"/>
                <a:ea typeface="Arial"/>
                <a:cs typeface="Arial"/>
                <a:sym typeface="Arial"/>
              </a:rPr>
              <a:t> is a standard for publishing data on terrestrial fibre optic broadband infrastructure.</a:t>
            </a:r>
            <a:endParaRPr lang="en-CA" sz="2400" dirty="0">
              <a:solidFill>
                <a:schemeClr val="accent1"/>
              </a:solidFill>
            </a:endParaRPr>
          </a:p>
        </p:txBody>
      </p:sp>
      <p:sp>
        <p:nvSpPr>
          <p:cNvPr id="2" name="Google Shape;267;p40">
            <a:extLst>
              <a:ext uri="{FF2B5EF4-FFF2-40B4-BE49-F238E27FC236}">
                <a16:creationId xmlns:a16="http://schemas.microsoft.com/office/drawing/2014/main" id="{FBA2D04C-63D9-C9BD-DDA2-9B6760293685}"/>
              </a:ext>
            </a:extLst>
          </p:cNvPr>
          <p:cNvSpPr txBox="1">
            <a:spLocks/>
          </p:cNvSpPr>
          <p:nvPr/>
        </p:nvSpPr>
        <p:spPr>
          <a:xfrm>
            <a:off x="5255312" y="665550"/>
            <a:ext cx="3540957" cy="3957000"/>
          </a:xfrm>
          <a:prstGeom prst="rect">
            <a:avLst/>
          </a:prstGeom>
          <a:noFill/>
          <a:ln>
            <a:noFill/>
          </a:ln>
        </p:spPr>
        <p:txBody>
          <a:bodyPr spcFirstLastPara="1" wrap="square" lIns="68575" tIns="34275" rIns="68575" bIns="34275" anchor="ctr" anchorCtr="0">
            <a:normAutofit/>
          </a:bodyPr>
          <a:lstStyle>
            <a:defPPr marR="0" lvl="0" algn="l" rtl="0">
              <a:lnSpc>
                <a:spcPct val="100000"/>
              </a:lnSpc>
              <a:spcBef>
                <a:spcPts val="0"/>
              </a:spcBef>
              <a:spcAft>
                <a:spcPts val="0"/>
              </a:spcAft>
            </a:defPPr>
            <a:lvl1pPr marL="457200" marR="0" lvl="0" indent="-228600" algn="ctr" rtl="0">
              <a:lnSpc>
                <a:spcPct val="106000"/>
              </a:lnSpc>
              <a:spcBef>
                <a:spcPts val="0"/>
              </a:spcBef>
              <a:spcAft>
                <a:spcPts val="0"/>
              </a:spcAft>
              <a:buClr>
                <a:srgbClr val="000000"/>
              </a:buClr>
              <a:buSzPts val="1100"/>
              <a:buFont typeface="Arial"/>
              <a:buNone/>
              <a:defRPr sz="3600" b="0" i="0" u="none" strike="noStrike" cap="none">
                <a:solidFill>
                  <a:schemeClr val="dk1"/>
                </a:solidFill>
                <a:latin typeface="Hind Light"/>
                <a:ea typeface="Hind Light"/>
                <a:cs typeface="Hind Light"/>
                <a:sym typeface="Hind Light"/>
              </a:defRPr>
            </a:lvl1pPr>
            <a:lvl2pPr marL="914400" marR="0" lvl="1" indent="-228600" algn="l" rtl="0">
              <a:lnSpc>
                <a:spcPct val="113000"/>
              </a:lnSpc>
              <a:spcBef>
                <a:spcPts val="0"/>
              </a:spcBef>
              <a:spcAft>
                <a:spcPts val="0"/>
              </a:spcAft>
              <a:buClr>
                <a:schemeClr val="dk1"/>
              </a:buClr>
              <a:buSzPts val="1500"/>
              <a:buFont typeface="Arial"/>
              <a:buNone/>
              <a:defRPr sz="1500" b="0" i="0" u="none" strike="noStrike" cap="none">
                <a:solidFill>
                  <a:schemeClr val="dk1"/>
                </a:solidFill>
                <a:latin typeface="Hind Light"/>
                <a:ea typeface="Hind Light"/>
                <a:cs typeface="Hind Light"/>
                <a:sym typeface="Hind Light"/>
              </a:defRPr>
            </a:lvl2pPr>
            <a:lvl3pPr marL="1371600" marR="0" lvl="2" indent="-317500" algn="l" rtl="0">
              <a:lnSpc>
                <a:spcPct val="113000"/>
              </a:lnSpc>
              <a:spcBef>
                <a:spcPts val="0"/>
              </a:spcBef>
              <a:spcAft>
                <a:spcPts val="0"/>
              </a:spcAft>
              <a:buClr>
                <a:schemeClr val="dk1"/>
              </a:buClr>
              <a:buSzPts val="1400"/>
              <a:buFont typeface="Arial"/>
              <a:buChar char="•"/>
              <a:defRPr sz="1400" b="0" i="0" u="none" strike="noStrike" cap="none">
                <a:solidFill>
                  <a:schemeClr val="dk1"/>
                </a:solidFill>
                <a:latin typeface="Hind Light"/>
                <a:ea typeface="Hind Light"/>
                <a:cs typeface="Hind Light"/>
                <a:sym typeface="Hind Light"/>
              </a:defRPr>
            </a:lvl3pPr>
            <a:lvl4pPr marL="1828800" marR="0" lvl="3" indent="-317500" algn="l" rtl="0">
              <a:lnSpc>
                <a:spcPct val="113000"/>
              </a:lnSpc>
              <a:spcBef>
                <a:spcPts val="0"/>
              </a:spcBef>
              <a:spcAft>
                <a:spcPts val="0"/>
              </a:spcAft>
              <a:buClr>
                <a:schemeClr val="dk1"/>
              </a:buClr>
              <a:buSzPts val="1400"/>
              <a:buFont typeface="Arial"/>
              <a:buChar char="•"/>
              <a:defRPr sz="1200" b="0" i="0" u="none" strike="noStrike" cap="none">
                <a:solidFill>
                  <a:schemeClr val="dk1"/>
                </a:solidFill>
                <a:latin typeface="Hind Light"/>
                <a:ea typeface="Hind Light"/>
                <a:cs typeface="Hind Light"/>
                <a:sym typeface="Hind Light"/>
              </a:defRPr>
            </a:lvl4pPr>
            <a:lvl5pPr marL="2286000" marR="0" lvl="4" indent="-317500" algn="l" rtl="0">
              <a:lnSpc>
                <a:spcPct val="112000"/>
              </a:lnSpc>
              <a:spcBef>
                <a:spcPts val="0"/>
              </a:spcBef>
              <a:spcAft>
                <a:spcPts val="0"/>
              </a:spcAft>
              <a:buClr>
                <a:schemeClr val="dk1"/>
              </a:buClr>
              <a:buSzPts val="1400"/>
              <a:buFont typeface="Arial"/>
              <a:buChar char="•"/>
              <a:defRPr sz="1100" b="0" i="0" u="none" strike="noStrike" cap="none">
                <a:solidFill>
                  <a:schemeClr val="dk1"/>
                </a:solidFill>
                <a:latin typeface="Hind Light"/>
                <a:ea typeface="Hind Light"/>
                <a:cs typeface="Hind Light"/>
                <a:sym typeface="Hind Light"/>
              </a:defRPr>
            </a:lvl5pPr>
            <a:lvl6pPr marL="2743200" marR="0" lvl="5" indent="-317500" algn="l" rtl="0">
              <a:lnSpc>
                <a:spcPct val="112000"/>
              </a:lnSpc>
              <a:spcBef>
                <a:spcPts val="0"/>
              </a:spcBef>
              <a:spcAft>
                <a:spcPts val="0"/>
              </a:spcAft>
              <a:buClr>
                <a:schemeClr val="dk1"/>
              </a:buClr>
              <a:buSzPts val="1400"/>
              <a:buFont typeface="Arial"/>
              <a:buChar char="•"/>
              <a:defRPr sz="1400" b="0" i="0" u="none" strike="noStrike" cap="none">
                <a:solidFill>
                  <a:schemeClr val="dk1"/>
                </a:solidFill>
                <a:latin typeface="Hind Light"/>
                <a:ea typeface="Hind Light"/>
                <a:cs typeface="Hind Light"/>
                <a:sym typeface="Hind Light"/>
              </a:defRPr>
            </a:lvl6pPr>
            <a:lvl7pPr marL="3200400" marR="0" lvl="6" indent="-317500" algn="l" rtl="0">
              <a:lnSpc>
                <a:spcPct val="112000"/>
              </a:lnSpc>
              <a:spcBef>
                <a:spcPts val="0"/>
              </a:spcBef>
              <a:spcAft>
                <a:spcPts val="0"/>
              </a:spcAft>
              <a:buClr>
                <a:schemeClr val="dk1"/>
              </a:buClr>
              <a:buSzPts val="1400"/>
              <a:buFont typeface="Arial"/>
              <a:buChar char="•"/>
              <a:defRPr sz="1400" b="0" i="0" u="none" strike="noStrike" cap="none">
                <a:solidFill>
                  <a:schemeClr val="dk1"/>
                </a:solidFill>
                <a:latin typeface="Hind Light"/>
                <a:ea typeface="Hind Light"/>
                <a:cs typeface="Hind Light"/>
                <a:sym typeface="Hind Light"/>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Hind Light"/>
                <a:ea typeface="Hind Light"/>
                <a:cs typeface="Hind Light"/>
                <a:sym typeface="Hind Light"/>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Hind Light"/>
                <a:ea typeface="Hind Light"/>
                <a:cs typeface="Hind Light"/>
                <a:sym typeface="Hind Light"/>
              </a:defRPr>
            </a:lvl9pPr>
          </a:lstStyle>
          <a:p>
            <a:pPr marL="0" indent="0" algn="l">
              <a:lnSpc>
                <a:spcPct val="90000"/>
              </a:lnSpc>
            </a:pPr>
            <a:r>
              <a:rPr lang="en-CA" sz="2800" dirty="0">
                <a:solidFill>
                  <a:schemeClr val="accent1"/>
                </a:solidFill>
                <a:latin typeface="Arial"/>
                <a:ea typeface="Arial"/>
                <a:cs typeface="Arial"/>
                <a:sym typeface="Arial"/>
              </a:rPr>
              <a:t>Le </a:t>
            </a:r>
            <a:r>
              <a:rPr lang="en-CA" sz="2800" b="1" dirty="0">
                <a:solidFill>
                  <a:schemeClr val="accent2"/>
                </a:solidFill>
                <a:latin typeface="Arial"/>
                <a:ea typeface="Arial"/>
                <a:cs typeface="Arial"/>
                <a:sym typeface="Arial"/>
              </a:rPr>
              <a:t>Open Fibre Data Standard (OFDS)</a:t>
            </a:r>
            <a:r>
              <a:rPr lang="en-CA" sz="2800" dirty="0">
                <a:solidFill>
                  <a:schemeClr val="accent1"/>
                </a:solidFill>
                <a:latin typeface="Arial"/>
                <a:ea typeface="Arial"/>
                <a:cs typeface="Arial"/>
                <a:sym typeface="Arial"/>
              </a:rPr>
              <a:t> </a:t>
            </a:r>
            <a:r>
              <a:rPr lang="en-CA" sz="2800" dirty="0" err="1">
                <a:solidFill>
                  <a:schemeClr val="accent1"/>
                </a:solidFill>
                <a:latin typeface="Arial"/>
                <a:ea typeface="Arial"/>
                <a:cs typeface="Arial"/>
                <a:sym typeface="Arial"/>
              </a:rPr>
              <a:t>est</a:t>
            </a:r>
            <a:r>
              <a:rPr lang="en-CA" sz="2800" dirty="0">
                <a:solidFill>
                  <a:schemeClr val="accent1"/>
                </a:solidFill>
                <a:latin typeface="Arial"/>
                <a:ea typeface="Arial"/>
                <a:cs typeface="Arial"/>
                <a:sym typeface="Arial"/>
              </a:rPr>
              <a:t> </a:t>
            </a:r>
            <a:r>
              <a:rPr lang="en-CA" sz="2800" dirty="0" err="1">
                <a:solidFill>
                  <a:schemeClr val="accent1"/>
                </a:solidFill>
                <a:latin typeface="Arial"/>
                <a:ea typeface="Arial"/>
                <a:cs typeface="Arial"/>
                <a:sym typeface="Arial"/>
              </a:rPr>
              <a:t>une</a:t>
            </a:r>
            <a:r>
              <a:rPr lang="en-CA" sz="2800" dirty="0">
                <a:solidFill>
                  <a:schemeClr val="accent1"/>
                </a:solidFill>
                <a:latin typeface="Arial"/>
                <a:ea typeface="Arial"/>
                <a:cs typeface="Arial"/>
                <a:sym typeface="Arial"/>
              </a:rPr>
              <a:t> </a:t>
            </a:r>
            <a:r>
              <a:rPr lang="en-CA" sz="2800" dirty="0" err="1">
                <a:solidFill>
                  <a:schemeClr val="accent1"/>
                </a:solidFill>
                <a:latin typeface="Arial"/>
                <a:ea typeface="Arial"/>
                <a:cs typeface="Arial"/>
                <a:sym typeface="Arial"/>
              </a:rPr>
              <a:t>norme</a:t>
            </a:r>
            <a:r>
              <a:rPr lang="en-CA" sz="2800" dirty="0">
                <a:solidFill>
                  <a:schemeClr val="accent1"/>
                </a:solidFill>
                <a:latin typeface="Arial"/>
                <a:ea typeface="Arial"/>
                <a:cs typeface="Arial"/>
                <a:sym typeface="Arial"/>
              </a:rPr>
              <a:t> pour la publication de données sur les infrastructures </a:t>
            </a:r>
            <a:r>
              <a:rPr lang="en-CA" sz="2800" dirty="0" err="1">
                <a:solidFill>
                  <a:schemeClr val="accent1"/>
                </a:solidFill>
                <a:latin typeface="Arial"/>
                <a:ea typeface="Arial"/>
                <a:cs typeface="Arial"/>
                <a:sym typeface="Arial"/>
              </a:rPr>
              <a:t>terrestres</a:t>
            </a:r>
            <a:r>
              <a:rPr lang="en-CA" sz="2800" dirty="0">
                <a:solidFill>
                  <a:schemeClr val="accent1"/>
                </a:solidFill>
                <a:latin typeface="Arial"/>
                <a:ea typeface="Arial"/>
                <a:cs typeface="Arial"/>
                <a:sym typeface="Arial"/>
              </a:rPr>
              <a:t> à large </a:t>
            </a:r>
            <a:r>
              <a:rPr lang="en-CA" sz="2800" dirty="0" err="1">
                <a:solidFill>
                  <a:schemeClr val="accent1"/>
                </a:solidFill>
                <a:latin typeface="Arial"/>
                <a:ea typeface="Arial"/>
                <a:cs typeface="Arial"/>
                <a:sym typeface="Arial"/>
              </a:rPr>
              <a:t>bande</a:t>
            </a:r>
            <a:r>
              <a:rPr lang="en-CA" sz="2800" dirty="0">
                <a:solidFill>
                  <a:schemeClr val="accent1"/>
                </a:solidFill>
                <a:latin typeface="Arial"/>
                <a:ea typeface="Arial"/>
                <a:cs typeface="Arial"/>
                <a:sym typeface="Arial"/>
              </a:rPr>
              <a:t> </a:t>
            </a:r>
            <a:r>
              <a:rPr lang="en-CA" sz="2800" dirty="0" err="1">
                <a:solidFill>
                  <a:schemeClr val="accent1"/>
                </a:solidFill>
                <a:latin typeface="Arial"/>
                <a:ea typeface="Arial"/>
                <a:cs typeface="Arial"/>
                <a:sym typeface="Arial"/>
              </a:rPr>
              <a:t>en</a:t>
            </a:r>
            <a:r>
              <a:rPr lang="en-CA" sz="2800" dirty="0">
                <a:solidFill>
                  <a:schemeClr val="accent1"/>
                </a:solidFill>
                <a:latin typeface="Arial"/>
                <a:ea typeface="Arial"/>
                <a:cs typeface="Arial"/>
                <a:sym typeface="Arial"/>
              </a:rPr>
              <a:t> fibre </a:t>
            </a:r>
            <a:r>
              <a:rPr lang="en-CA" sz="2800" dirty="0" err="1">
                <a:solidFill>
                  <a:schemeClr val="accent1"/>
                </a:solidFill>
                <a:latin typeface="Arial"/>
                <a:ea typeface="Arial"/>
                <a:cs typeface="Arial"/>
                <a:sym typeface="Arial"/>
              </a:rPr>
              <a:t>optique</a:t>
            </a:r>
            <a:r>
              <a:rPr lang="en-CA" sz="2800" dirty="0">
                <a:solidFill>
                  <a:schemeClr val="accent1"/>
                </a:solidFill>
                <a:latin typeface="Arial"/>
                <a:ea typeface="Arial"/>
                <a:cs typeface="Arial"/>
                <a:sym typeface="Arial"/>
              </a:rPr>
              <a:t>.</a:t>
            </a:r>
            <a:endParaRPr lang="en-CA" sz="2400" dirty="0">
              <a:solidFill>
                <a:schemeClr val="accent1"/>
              </a:solidFill>
            </a:endParaRPr>
          </a:p>
        </p:txBody>
      </p:sp>
      <p:cxnSp>
        <p:nvCxnSpPr>
          <p:cNvPr id="4" name="Straight Connector 3">
            <a:extLst>
              <a:ext uri="{FF2B5EF4-FFF2-40B4-BE49-F238E27FC236}">
                <a16:creationId xmlns:a16="http://schemas.microsoft.com/office/drawing/2014/main" id="{6685191C-E64A-6D86-6B39-068CCE021BDF}"/>
              </a:ext>
            </a:extLst>
          </p:cNvPr>
          <p:cNvCxnSpPr/>
          <p:nvPr/>
        </p:nvCxnSpPr>
        <p:spPr>
          <a:xfrm>
            <a:off x="4365938" y="946597"/>
            <a:ext cx="0" cy="3367826"/>
          </a:xfrm>
          <a:prstGeom prst="line">
            <a:avLst/>
          </a:prstGeom>
          <a:ln w="38100"/>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90" name="Google Shape;290;p42"/>
          <p:cNvSpPr txBox="1">
            <a:spLocks noGrp="1"/>
          </p:cNvSpPr>
          <p:nvPr>
            <p:ph type="title"/>
          </p:nvPr>
        </p:nvSpPr>
        <p:spPr>
          <a:prstGeom prst="rect">
            <a:avLst/>
          </a:prstGeom>
          <a:noFill/>
          <a:ln>
            <a:noFill/>
          </a:ln>
        </p:spPr>
        <p:txBody>
          <a:bodyPr spcFirstLastPara="1" wrap="square" lIns="68400" tIns="68400" rIns="68400" bIns="68400" anchor="b" anchorCtr="0">
            <a:noAutofit/>
          </a:bodyPr>
          <a:lstStyle/>
          <a:p>
            <a:pPr marL="0" lvl="0" indent="0" algn="l" rtl="0">
              <a:spcBef>
                <a:spcPts val="0"/>
              </a:spcBef>
              <a:spcAft>
                <a:spcPts val="0"/>
              </a:spcAft>
              <a:buClr>
                <a:schemeClr val="dk1"/>
              </a:buClr>
              <a:buSzPts val="2800"/>
              <a:buFont typeface="Arial"/>
              <a:buNone/>
            </a:pPr>
            <a:r>
              <a:rPr lang="en-CA" dirty="0"/>
              <a:t>Benefits to Governments and Regulators</a:t>
            </a:r>
            <a:endParaRPr dirty="0"/>
          </a:p>
        </p:txBody>
      </p:sp>
      <p:sp>
        <p:nvSpPr>
          <p:cNvPr id="2" name="Text Placeholder 1">
            <a:extLst>
              <a:ext uri="{FF2B5EF4-FFF2-40B4-BE49-F238E27FC236}">
                <a16:creationId xmlns:a16="http://schemas.microsoft.com/office/drawing/2014/main" id="{7B0D47B4-1494-F54A-56CA-B83694081D0B}"/>
              </a:ext>
            </a:extLst>
          </p:cNvPr>
          <p:cNvSpPr>
            <a:spLocks noGrp="1"/>
          </p:cNvSpPr>
          <p:nvPr>
            <p:ph type="body" idx="1"/>
          </p:nvPr>
        </p:nvSpPr>
        <p:spPr>
          <a:xfrm>
            <a:off x="70834" y="888642"/>
            <a:ext cx="4749565" cy="3982204"/>
          </a:xfrm>
        </p:spPr>
        <p:txBody>
          <a:bodyPr>
            <a:normAutofit fontScale="70000" lnSpcReduction="20000"/>
          </a:bodyPr>
          <a:lstStyle/>
          <a:p>
            <a:pPr marL="514350" indent="-285750">
              <a:spcAft>
                <a:spcPts val="600"/>
              </a:spcAft>
              <a:buFont typeface="Arial" panose="020B0604020202020204" pitchFamily="34" charset="0"/>
              <a:buChar char="•"/>
            </a:pPr>
            <a:endParaRPr lang="en-US" dirty="0"/>
          </a:p>
          <a:p>
            <a:pPr marL="514350" indent="-285750">
              <a:spcAft>
                <a:spcPts val="600"/>
              </a:spcAft>
              <a:buFont typeface="Arial" panose="020B0604020202020204" pitchFamily="34" charset="0"/>
              <a:buChar char="•"/>
            </a:pPr>
            <a:r>
              <a:rPr lang="en-US" dirty="0"/>
              <a:t>More effective network investments by accurately targeting the unserved.</a:t>
            </a:r>
          </a:p>
          <a:p>
            <a:pPr marL="514350" indent="-285750">
              <a:spcAft>
                <a:spcPts val="600"/>
              </a:spcAft>
              <a:buFont typeface="Arial" panose="020B0604020202020204" pitchFamily="34" charset="0"/>
              <a:buChar char="•"/>
            </a:pPr>
            <a:r>
              <a:rPr lang="en-US" dirty="0"/>
              <a:t>Improved coordination across infrastructure sectors e.g. road, electricity, rail, oil &amp; gas.</a:t>
            </a:r>
          </a:p>
          <a:p>
            <a:pPr marL="514350" indent="-285750">
              <a:spcAft>
                <a:spcPts val="600"/>
              </a:spcAft>
              <a:buFont typeface="Arial" panose="020B0604020202020204" pitchFamily="34" charset="0"/>
              <a:buChar char="•"/>
            </a:pPr>
            <a:r>
              <a:rPr lang="en-US" dirty="0"/>
              <a:t>Reduction of physical network interruption and destruction.</a:t>
            </a:r>
          </a:p>
          <a:p>
            <a:pPr marL="514350" indent="-285750">
              <a:spcAft>
                <a:spcPts val="600"/>
              </a:spcAft>
              <a:buFont typeface="Arial" panose="020B0604020202020204" pitchFamily="34" charset="0"/>
              <a:buChar char="•"/>
            </a:pPr>
            <a:r>
              <a:rPr lang="en-US" dirty="0"/>
              <a:t>Opportunity for national and regional benchmarking</a:t>
            </a:r>
          </a:p>
          <a:p>
            <a:pPr marL="514350" indent="-285750">
              <a:spcAft>
                <a:spcPts val="600"/>
              </a:spcAft>
              <a:buFont typeface="Arial" panose="020B0604020202020204" pitchFamily="34" charset="0"/>
              <a:buChar char="•"/>
            </a:pPr>
            <a:endParaRPr lang="en-US" dirty="0"/>
          </a:p>
          <a:p>
            <a:pPr marL="514350" indent="-285750">
              <a:spcAft>
                <a:spcPts val="600"/>
              </a:spcAft>
              <a:buFont typeface="Arial" panose="020B0604020202020204" pitchFamily="34" charset="0"/>
              <a:buChar char="•"/>
            </a:pPr>
            <a:r>
              <a:rPr lang="en-US" dirty="0"/>
              <a:t>Investissements plus </a:t>
            </a:r>
            <a:r>
              <a:rPr lang="en-US" dirty="0" err="1"/>
              <a:t>efficaces</a:t>
            </a:r>
            <a:r>
              <a:rPr lang="en-US" dirty="0"/>
              <a:t> dans les réseaux </a:t>
            </a:r>
            <a:r>
              <a:rPr lang="en-US" dirty="0" err="1"/>
              <a:t>en</a:t>
            </a:r>
            <a:r>
              <a:rPr lang="en-US" dirty="0"/>
              <a:t> </a:t>
            </a:r>
            <a:r>
              <a:rPr lang="en-US" dirty="0" err="1"/>
              <a:t>ciblant</a:t>
            </a:r>
            <a:r>
              <a:rPr lang="en-US" dirty="0"/>
              <a:t> avec </a:t>
            </a:r>
            <a:r>
              <a:rPr lang="en-US" dirty="0" err="1"/>
              <a:t>précision</a:t>
            </a:r>
            <a:r>
              <a:rPr lang="en-US" dirty="0"/>
              <a:t> les zones non </a:t>
            </a:r>
            <a:r>
              <a:rPr lang="en-US" dirty="0" err="1"/>
              <a:t>desservies</a:t>
            </a:r>
            <a:r>
              <a:rPr lang="en-US" dirty="0"/>
              <a:t>.</a:t>
            </a:r>
          </a:p>
          <a:p>
            <a:pPr marL="514350" indent="-285750">
              <a:spcAft>
                <a:spcPts val="600"/>
              </a:spcAft>
              <a:buFont typeface="Arial" panose="020B0604020202020204" pitchFamily="34" charset="0"/>
              <a:buChar char="•"/>
            </a:pPr>
            <a:r>
              <a:rPr lang="en-US" dirty="0" err="1"/>
              <a:t>Amélioration</a:t>
            </a:r>
            <a:r>
              <a:rPr lang="en-US" dirty="0"/>
              <a:t> de la coordination entre les </a:t>
            </a:r>
            <a:r>
              <a:rPr lang="en-US" dirty="0" err="1"/>
              <a:t>secteurs</a:t>
            </a:r>
            <a:r>
              <a:rPr lang="en-US" dirty="0"/>
              <a:t> </a:t>
            </a:r>
            <a:r>
              <a:rPr lang="en-US" dirty="0" err="1"/>
              <a:t>d'infrastructure</a:t>
            </a:r>
            <a:r>
              <a:rPr lang="en-US" dirty="0"/>
              <a:t> (route, </a:t>
            </a:r>
            <a:r>
              <a:rPr lang="en-US" dirty="0" err="1"/>
              <a:t>électricité</a:t>
            </a:r>
            <a:r>
              <a:rPr lang="en-US" dirty="0"/>
              <a:t>, rail, </a:t>
            </a:r>
            <a:r>
              <a:rPr lang="en-US" dirty="0" err="1"/>
              <a:t>pétrole</a:t>
            </a:r>
            <a:r>
              <a:rPr lang="en-US" dirty="0"/>
              <a:t> et </a:t>
            </a:r>
            <a:r>
              <a:rPr lang="en-US" dirty="0" err="1"/>
              <a:t>gaz</a:t>
            </a:r>
            <a:r>
              <a:rPr lang="en-US" dirty="0"/>
              <a:t>).</a:t>
            </a:r>
          </a:p>
          <a:p>
            <a:pPr marL="514350" indent="-285750">
              <a:spcAft>
                <a:spcPts val="600"/>
              </a:spcAft>
              <a:buFont typeface="Arial" panose="020B0604020202020204" pitchFamily="34" charset="0"/>
              <a:buChar char="•"/>
            </a:pPr>
            <a:r>
              <a:rPr lang="en-US" dirty="0" err="1"/>
              <a:t>Réduction</a:t>
            </a:r>
            <a:r>
              <a:rPr lang="en-US" dirty="0"/>
              <a:t> des interruptions et des destructions </a:t>
            </a:r>
            <a:r>
              <a:rPr lang="en-US" dirty="0" err="1"/>
              <a:t>matérielles</a:t>
            </a:r>
            <a:r>
              <a:rPr lang="en-US" dirty="0"/>
              <a:t> du réseau.</a:t>
            </a:r>
          </a:p>
          <a:p>
            <a:pPr marL="514350" indent="-285750">
              <a:spcAft>
                <a:spcPts val="600"/>
              </a:spcAft>
              <a:buFont typeface="Arial" panose="020B0604020202020204" pitchFamily="34" charset="0"/>
              <a:buChar char="•"/>
            </a:pPr>
            <a:r>
              <a:rPr lang="en-US" dirty="0" err="1"/>
              <a:t>Possibilité</a:t>
            </a:r>
            <a:r>
              <a:rPr lang="en-US" dirty="0"/>
              <a:t> </a:t>
            </a:r>
            <a:r>
              <a:rPr lang="en-US" dirty="0" err="1"/>
              <a:t>d'étalonnage</a:t>
            </a:r>
            <a:r>
              <a:rPr lang="en-US" dirty="0"/>
              <a:t> des performances au </a:t>
            </a:r>
            <a:r>
              <a:rPr lang="en-US" dirty="0" err="1"/>
              <a:t>niveau</a:t>
            </a:r>
            <a:r>
              <a:rPr lang="en-US" dirty="0"/>
              <a:t> national et regional</a:t>
            </a:r>
            <a:br>
              <a:rPr lang="en-US" dirty="0"/>
            </a:br>
            <a:endParaRPr lang="en-US" dirty="0"/>
          </a:p>
        </p:txBody>
      </p:sp>
      <p:pic>
        <p:nvPicPr>
          <p:cNvPr id="291" name="Google Shape;291;p42"/>
          <p:cNvPicPr preferRelativeResize="0"/>
          <p:nvPr/>
        </p:nvPicPr>
        <p:blipFill rotWithShape="1">
          <a:blip r:embed="rId3">
            <a:alphaModFix/>
          </a:blip>
          <a:srcRect/>
          <a:stretch/>
        </p:blipFill>
        <p:spPr>
          <a:xfrm>
            <a:off x="4925520" y="990000"/>
            <a:ext cx="4065840" cy="3403800"/>
          </a:xfrm>
          <a:prstGeom prst="rect">
            <a:avLst/>
          </a:prstGeom>
          <a:noFill/>
          <a:ln>
            <a:noFill/>
          </a:ln>
          <a:effectLst>
            <a:outerShdw blurRad="57240" dist="19080" dir="5400000" algn="bl" rotWithShape="0">
              <a:srgbClr val="000000">
                <a:alpha val="49803"/>
              </a:srgbClr>
            </a:outerShdw>
          </a:effectLst>
        </p:spPr>
      </p:pic>
      <p:sp>
        <p:nvSpPr>
          <p:cNvPr id="292" name="Google Shape;292;p42"/>
          <p:cNvSpPr/>
          <p:nvPr/>
        </p:nvSpPr>
        <p:spPr>
          <a:xfrm>
            <a:off x="4925520" y="4394160"/>
            <a:ext cx="4170960" cy="305640"/>
          </a:xfrm>
          <a:prstGeom prst="rect">
            <a:avLst/>
          </a:prstGeom>
          <a:noFill/>
          <a:ln>
            <a:noFill/>
          </a:ln>
        </p:spPr>
        <p:txBody>
          <a:bodyPr spcFirstLastPara="1" wrap="square" lIns="91425" tIns="76675" rIns="91425" bIns="76675" anchor="t" anchorCtr="0">
            <a:noAutofit/>
          </a:bodyPr>
          <a:lstStyle/>
          <a:p>
            <a:pPr marL="0" marR="0" lvl="0" indent="0" algn="l" rtl="0">
              <a:lnSpc>
                <a:spcPct val="100000"/>
              </a:lnSpc>
              <a:spcBef>
                <a:spcPts val="0"/>
              </a:spcBef>
              <a:spcAft>
                <a:spcPts val="0"/>
              </a:spcAft>
              <a:buNone/>
            </a:pPr>
            <a:r>
              <a:rPr lang="en" sz="1000" b="0" i="0" u="sng" strike="noStrike" cap="none">
                <a:solidFill>
                  <a:schemeClr val="hlink"/>
                </a:solidFill>
                <a:latin typeface="Arial"/>
                <a:ea typeface="Arial"/>
                <a:cs typeface="Arial"/>
                <a:sym typeface="Arial"/>
                <a:hlinkClick r:id="rId4"/>
              </a:rPr>
              <a:t>https://www.bbc.com/news/science-environment-65174512</a:t>
            </a:r>
            <a:r>
              <a:rPr lang="en" sz="1000" b="0" i="0" u="none" strike="noStrike" cap="none">
                <a:solidFill>
                  <a:srgbClr val="000000"/>
                </a:solidFill>
                <a:latin typeface="Arial"/>
                <a:ea typeface="Arial"/>
                <a:cs typeface="Arial"/>
                <a:sym typeface="Arial"/>
              </a:rPr>
              <a:t> </a:t>
            </a:r>
            <a:endParaRPr sz="1000" b="0" i="0" u="none" strike="noStrike" cap="none">
              <a:solidFill>
                <a:srgbClr val="000000"/>
              </a:solidFill>
              <a:latin typeface="Arial"/>
              <a:ea typeface="Arial"/>
              <a:cs typeface="Arial"/>
              <a:sym typeface="Arial"/>
            </a:endParaRPr>
          </a:p>
        </p:txBody>
      </p:sp>
      <p:cxnSp>
        <p:nvCxnSpPr>
          <p:cNvPr id="4" name="Straight Connector 3">
            <a:extLst>
              <a:ext uri="{FF2B5EF4-FFF2-40B4-BE49-F238E27FC236}">
                <a16:creationId xmlns:a16="http://schemas.microsoft.com/office/drawing/2014/main" id="{AB91EE85-E53E-29D4-1BB6-E478AE7E7FA0}"/>
              </a:ext>
            </a:extLst>
          </p:cNvPr>
          <p:cNvCxnSpPr>
            <a:cxnSpLocks/>
          </p:cNvCxnSpPr>
          <p:nvPr/>
        </p:nvCxnSpPr>
        <p:spPr>
          <a:xfrm>
            <a:off x="656822" y="2685244"/>
            <a:ext cx="3844343" cy="0"/>
          </a:xfrm>
          <a:prstGeom prst="line">
            <a:avLst/>
          </a:prstGeom>
          <a:ln w="28575"/>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43"/>
          <p:cNvSpPr/>
          <p:nvPr/>
        </p:nvSpPr>
        <p:spPr>
          <a:xfrm>
            <a:off x="825840" y="1531080"/>
            <a:ext cx="7425720" cy="46152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8" name="Google Shape;298;p43"/>
          <p:cNvSpPr txBox="1">
            <a:spLocks noGrp="1"/>
          </p:cNvSpPr>
          <p:nvPr>
            <p:ph type="body" idx="1"/>
          </p:nvPr>
        </p:nvSpPr>
        <p:spPr>
          <a:xfrm>
            <a:off x="94049" y="1042025"/>
            <a:ext cx="4390771" cy="3338400"/>
          </a:xfrm>
          <a:prstGeom prst="rect">
            <a:avLst/>
          </a:prstGeom>
          <a:noFill/>
          <a:ln>
            <a:noFill/>
          </a:ln>
        </p:spPr>
        <p:txBody>
          <a:bodyPr spcFirstLastPara="1" wrap="square" lIns="68400" tIns="68400" rIns="68400" bIns="68400" anchor="t" anchorCtr="0">
            <a:noAutofit/>
          </a:bodyPr>
          <a:lstStyle/>
          <a:p>
            <a:pPr marL="457200" lvl="0" indent="-298450" algn="l" rtl="0">
              <a:spcBef>
                <a:spcPts val="0"/>
              </a:spcBef>
              <a:spcAft>
                <a:spcPts val="0"/>
              </a:spcAft>
              <a:buSzPts val="1100"/>
              <a:buChar char="●"/>
            </a:pPr>
            <a:r>
              <a:rPr lang="en-CA" dirty="0"/>
              <a:t>Understanding the true extent of national fibre infrastructure</a:t>
            </a:r>
          </a:p>
          <a:p>
            <a:pPr marL="457200" lvl="0" indent="-298450" algn="l" rtl="0">
              <a:spcBef>
                <a:spcPts val="0"/>
              </a:spcBef>
              <a:spcAft>
                <a:spcPts val="0"/>
              </a:spcAft>
              <a:buSzPts val="1100"/>
              <a:buChar char="●"/>
            </a:pPr>
            <a:r>
              <a:rPr lang="en-CA" dirty="0"/>
              <a:t>Benefits to cyber security. Redundancy is key to network resilience.</a:t>
            </a:r>
            <a:br>
              <a:rPr lang="en-CA" dirty="0"/>
            </a:br>
            <a:endParaRPr lang="en-CA" dirty="0"/>
          </a:p>
          <a:p>
            <a:pPr marL="457200" lvl="0" indent="-298450" algn="l" rtl="0">
              <a:spcBef>
                <a:spcPts val="0"/>
              </a:spcBef>
              <a:spcAft>
                <a:spcPts val="0"/>
              </a:spcAft>
              <a:buSzPts val="1100"/>
              <a:buChar char="●"/>
            </a:pPr>
            <a:r>
              <a:rPr lang="en-CA" dirty="0" err="1"/>
              <a:t>Comprendre</a:t>
            </a:r>
            <a:r>
              <a:rPr lang="en-CA" dirty="0"/>
              <a:t> </a:t>
            </a:r>
            <a:r>
              <a:rPr lang="en-CA" dirty="0" err="1"/>
              <a:t>l'étendue</a:t>
            </a:r>
            <a:r>
              <a:rPr lang="en-CA" dirty="0"/>
              <a:t> </a:t>
            </a:r>
            <a:r>
              <a:rPr lang="en-CA" dirty="0" err="1"/>
              <a:t>réelle</a:t>
            </a:r>
            <a:r>
              <a:rPr lang="en-CA" dirty="0"/>
              <a:t> de </a:t>
            </a:r>
            <a:r>
              <a:rPr lang="en-CA" dirty="0" err="1"/>
              <a:t>l'infrastructure</a:t>
            </a:r>
            <a:r>
              <a:rPr lang="en-CA" dirty="0"/>
              <a:t> </a:t>
            </a:r>
            <a:r>
              <a:rPr lang="en-CA" dirty="0" err="1"/>
              <a:t>nationale</a:t>
            </a:r>
            <a:r>
              <a:rPr lang="en-CA" dirty="0"/>
              <a:t> </a:t>
            </a:r>
            <a:r>
              <a:rPr lang="en-CA" dirty="0" err="1"/>
              <a:t>en</a:t>
            </a:r>
            <a:r>
              <a:rPr lang="en-CA" dirty="0"/>
              <a:t> fibre </a:t>
            </a:r>
            <a:r>
              <a:rPr lang="en-CA" dirty="0" err="1"/>
              <a:t>optique</a:t>
            </a:r>
            <a:endParaRPr lang="en-CA" dirty="0"/>
          </a:p>
          <a:p>
            <a:pPr marL="457200" lvl="0" indent="-298450" algn="l" rtl="0">
              <a:spcBef>
                <a:spcPts val="0"/>
              </a:spcBef>
              <a:spcAft>
                <a:spcPts val="0"/>
              </a:spcAft>
              <a:buSzPts val="1100"/>
              <a:buChar char="●"/>
            </a:pPr>
            <a:r>
              <a:rPr lang="en-CA" dirty="0" err="1"/>
              <a:t>Avantages</a:t>
            </a:r>
            <a:r>
              <a:rPr lang="en-CA" dirty="0"/>
              <a:t> pour la </a:t>
            </a:r>
            <a:r>
              <a:rPr lang="en-CA" dirty="0" err="1"/>
              <a:t>cybersécurité</a:t>
            </a:r>
            <a:r>
              <a:rPr lang="en-CA" dirty="0"/>
              <a:t>. La </a:t>
            </a:r>
            <a:r>
              <a:rPr lang="en-CA" dirty="0" err="1"/>
              <a:t>redondance</a:t>
            </a:r>
            <a:r>
              <a:rPr lang="en-CA" dirty="0"/>
              <a:t> </a:t>
            </a:r>
            <a:r>
              <a:rPr lang="en-CA" dirty="0" err="1"/>
              <a:t>est</a:t>
            </a:r>
            <a:r>
              <a:rPr lang="en-CA" dirty="0"/>
              <a:t> la </a:t>
            </a:r>
            <a:r>
              <a:rPr lang="en-CA" dirty="0" err="1"/>
              <a:t>clé</a:t>
            </a:r>
            <a:r>
              <a:rPr lang="en-CA" dirty="0"/>
              <a:t> de la </a:t>
            </a:r>
            <a:r>
              <a:rPr lang="en-CA" dirty="0" err="1"/>
              <a:t>résilience</a:t>
            </a:r>
            <a:r>
              <a:rPr lang="en-CA" dirty="0"/>
              <a:t> des réseaux. </a:t>
            </a:r>
            <a:br>
              <a:rPr lang="en-CA" dirty="0"/>
            </a:br>
            <a:endParaRPr dirty="0"/>
          </a:p>
        </p:txBody>
      </p:sp>
      <p:pic>
        <p:nvPicPr>
          <p:cNvPr id="299" name="Google Shape;299;p43"/>
          <p:cNvPicPr preferRelativeResize="0"/>
          <p:nvPr/>
        </p:nvPicPr>
        <p:blipFill rotWithShape="1">
          <a:blip r:embed="rId3">
            <a:alphaModFix/>
          </a:blip>
          <a:srcRect/>
          <a:stretch/>
        </p:blipFill>
        <p:spPr>
          <a:xfrm>
            <a:off x="4572000" y="1103760"/>
            <a:ext cx="4347841" cy="3649681"/>
          </a:xfrm>
          <a:prstGeom prst="rect">
            <a:avLst/>
          </a:prstGeom>
          <a:noFill/>
          <a:ln>
            <a:noFill/>
          </a:ln>
        </p:spPr>
      </p:pic>
      <p:sp>
        <p:nvSpPr>
          <p:cNvPr id="300" name="Google Shape;300;p43"/>
          <p:cNvSpPr/>
          <p:nvPr/>
        </p:nvSpPr>
        <p:spPr>
          <a:xfrm>
            <a:off x="3972720" y="4677840"/>
            <a:ext cx="5034300" cy="305700"/>
          </a:xfrm>
          <a:prstGeom prst="rect">
            <a:avLst/>
          </a:prstGeom>
          <a:noFill/>
          <a:ln>
            <a:noFill/>
          </a:ln>
        </p:spPr>
        <p:txBody>
          <a:bodyPr spcFirstLastPara="1" wrap="square" lIns="91425" tIns="76675" rIns="91425" bIns="76675" anchor="t" anchorCtr="0">
            <a:noAutofit/>
          </a:bodyPr>
          <a:lstStyle/>
          <a:p>
            <a:pPr marL="0" marR="0" lvl="0" indent="0" algn="r" rtl="0">
              <a:lnSpc>
                <a:spcPct val="100000"/>
              </a:lnSpc>
              <a:spcBef>
                <a:spcPts val="0"/>
              </a:spcBef>
              <a:spcAft>
                <a:spcPts val="0"/>
              </a:spcAft>
              <a:buNone/>
            </a:pPr>
            <a:r>
              <a:rPr lang="en" sz="1000" b="0" i="0" u="none" strike="noStrike" cap="none">
                <a:solidFill>
                  <a:srgbClr val="000000"/>
                </a:solidFill>
                <a:latin typeface="Open Sans"/>
                <a:ea typeface="Open Sans"/>
                <a:cs typeface="Open Sans"/>
                <a:sym typeface="Open Sans"/>
              </a:rPr>
              <a:t>Map of fibre networks from Sao Paulo to Rio de Janeiro</a:t>
            </a:r>
            <a:endParaRPr sz="1000" b="0" i="0" u="none" strike="noStrike" cap="none">
              <a:solidFill>
                <a:srgbClr val="000000"/>
              </a:solidFill>
              <a:latin typeface="Arial"/>
              <a:ea typeface="Arial"/>
              <a:cs typeface="Arial"/>
              <a:sym typeface="Arial"/>
            </a:endParaRPr>
          </a:p>
        </p:txBody>
      </p:sp>
      <p:sp>
        <p:nvSpPr>
          <p:cNvPr id="301" name="Google Shape;301;p43"/>
          <p:cNvSpPr txBox="1">
            <a:spLocks noGrp="1"/>
          </p:cNvSpPr>
          <p:nvPr>
            <p:ph type="title"/>
          </p:nvPr>
        </p:nvSpPr>
        <p:spPr>
          <a:xfrm>
            <a:off x="406004" y="272654"/>
            <a:ext cx="8332200" cy="422400"/>
          </a:xfrm>
          <a:prstGeom prst="rect">
            <a:avLst/>
          </a:prstGeom>
          <a:noFill/>
          <a:ln>
            <a:noFill/>
          </a:ln>
        </p:spPr>
        <p:txBody>
          <a:bodyPr spcFirstLastPara="1" wrap="square" lIns="68400" tIns="68400" rIns="68400" bIns="68400" anchor="ctr" anchorCtr="0">
            <a:noAutofit/>
          </a:bodyPr>
          <a:lstStyle/>
          <a:p>
            <a:pPr marL="0" lvl="0" indent="0" algn="l" rtl="0">
              <a:spcBef>
                <a:spcPts val="0"/>
              </a:spcBef>
              <a:spcAft>
                <a:spcPts val="0"/>
              </a:spcAft>
              <a:buClr>
                <a:schemeClr val="dk1"/>
              </a:buClr>
              <a:buSzPts val="2800"/>
              <a:buFont typeface="Arial"/>
              <a:buNone/>
            </a:pPr>
            <a:r>
              <a:rPr lang="en"/>
              <a:t>Benefits to Governments and Regulators</a:t>
            </a:r>
            <a:endParaRPr/>
          </a:p>
        </p:txBody>
      </p:sp>
      <p:cxnSp>
        <p:nvCxnSpPr>
          <p:cNvPr id="2" name="Straight Connector 1">
            <a:extLst>
              <a:ext uri="{FF2B5EF4-FFF2-40B4-BE49-F238E27FC236}">
                <a16:creationId xmlns:a16="http://schemas.microsoft.com/office/drawing/2014/main" id="{86A032E4-3D49-C7B6-ACBF-CAA0D321CE04}"/>
              </a:ext>
            </a:extLst>
          </p:cNvPr>
          <p:cNvCxnSpPr/>
          <p:nvPr/>
        </p:nvCxnSpPr>
        <p:spPr>
          <a:xfrm>
            <a:off x="592428" y="2414796"/>
            <a:ext cx="3548130" cy="0"/>
          </a:xfrm>
          <a:prstGeom prst="line">
            <a:avLst/>
          </a:prstGeom>
          <a:ln w="38100"/>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graphicFrame>
        <p:nvGraphicFramePr>
          <p:cNvPr id="364" name="Google Shape;364;p48"/>
          <p:cNvGraphicFramePr/>
          <p:nvPr>
            <p:extLst>
              <p:ext uri="{D42A27DB-BD31-4B8C-83A1-F6EECF244321}">
                <p14:modId xmlns:p14="http://schemas.microsoft.com/office/powerpoint/2010/main" val="1389001599"/>
              </p:ext>
            </p:extLst>
          </p:nvPr>
        </p:nvGraphicFramePr>
        <p:xfrm>
          <a:off x="808560" y="1165680"/>
          <a:ext cx="7743012" cy="1546550"/>
        </p:xfrm>
        <a:graphic>
          <a:graphicData uri="http://schemas.openxmlformats.org/drawingml/2006/table">
            <a:tbl>
              <a:tblPr>
                <a:noFill/>
                <a:tableStyleId>{F2DC1C36-901A-4387-BAB8-55BBE6C90305}</a:tableStyleId>
              </a:tblPr>
              <a:tblGrid>
                <a:gridCol w="2581004">
                  <a:extLst>
                    <a:ext uri="{9D8B030D-6E8A-4147-A177-3AD203B41FA5}">
                      <a16:colId xmlns:a16="http://schemas.microsoft.com/office/drawing/2014/main" val="20000"/>
                    </a:ext>
                  </a:extLst>
                </a:gridCol>
                <a:gridCol w="2581004">
                  <a:extLst>
                    <a:ext uri="{9D8B030D-6E8A-4147-A177-3AD203B41FA5}">
                      <a16:colId xmlns:a16="http://schemas.microsoft.com/office/drawing/2014/main" val="20001"/>
                    </a:ext>
                  </a:extLst>
                </a:gridCol>
                <a:gridCol w="2581004">
                  <a:extLst>
                    <a:ext uri="{9D8B030D-6E8A-4147-A177-3AD203B41FA5}">
                      <a16:colId xmlns:a16="http://schemas.microsoft.com/office/drawing/2014/main" val="20002"/>
                    </a:ext>
                  </a:extLst>
                </a:gridCol>
              </a:tblGrid>
              <a:tr h="502200">
                <a:tc>
                  <a:txBody>
                    <a:bodyPr/>
                    <a:lstStyle/>
                    <a:p>
                      <a:pPr marL="0" marR="0" lvl="0" indent="0" algn="ctr" rtl="0">
                        <a:lnSpc>
                          <a:spcPct val="100000"/>
                        </a:lnSpc>
                        <a:spcBef>
                          <a:spcPts val="0"/>
                        </a:spcBef>
                        <a:spcAft>
                          <a:spcPts val="0"/>
                        </a:spcAft>
                        <a:buNone/>
                      </a:pPr>
                      <a:r>
                        <a:rPr lang="en" sz="1400" b="1" u="none" strike="noStrike" cap="none" dirty="0">
                          <a:solidFill>
                            <a:srgbClr val="EEF2EC"/>
                          </a:solidFill>
                          <a:latin typeface="Hind Regular"/>
                          <a:ea typeface="Hind Regular"/>
                          <a:cs typeface="Hind Regular"/>
                          <a:sym typeface="Hind"/>
                        </a:rPr>
                        <a:t>Location / </a:t>
                      </a:r>
                      <a:r>
                        <a:rPr lang="en-CA" sz="1400" b="1" u="none" strike="noStrike" cap="none" dirty="0">
                          <a:solidFill>
                            <a:srgbClr val="EEF2EC"/>
                          </a:solidFill>
                          <a:latin typeface="Hind Regular"/>
                          <a:ea typeface="Hind Regular"/>
                          <a:cs typeface="Hind Regular"/>
                          <a:sym typeface="Hind"/>
                        </a:rPr>
                        <a:t>Localisation</a:t>
                      </a:r>
                    </a:p>
                  </a:txBody>
                  <a:tcPr marL="91075" marR="91075" marT="137150" marB="45725">
                    <a:lnL w="9525" cap="flat" cmpd="sng">
                      <a:solidFill>
                        <a:srgbClr val="EEF2EC"/>
                      </a:solidFill>
                      <a:prstDash val="solid"/>
                      <a:round/>
                      <a:headEnd type="none" w="sm" len="sm"/>
                      <a:tailEnd type="none" w="sm" len="sm"/>
                    </a:lnL>
                    <a:lnR w="9525" cap="flat" cmpd="sng">
                      <a:solidFill>
                        <a:srgbClr val="EEF2EC"/>
                      </a:solidFill>
                      <a:prstDash val="solid"/>
                      <a:round/>
                      <a:headEnd type="none" w="sm" len="sm"/>
                      <a:tailEnd type="none" w="sm" len="sm"/>
                    </a:lnR>
                    <a:lnT w="9525" cap="flat" cmpd="sng">
                      <a:solidFill>
                        <a:srgbClr val="EEF2EC"/>
                      </a:solidFill>
                      <a:prstDash val="solid"/>
                      <a:round/>
                      <a:headEnd type="none" w="sm" len="sm"/>
                      <a:tailEnd type="none" w="sm" len="sm"/>
                    </a:lnT>
                    <a:lnB w="9525" cap="flat" cmpd="sng">
                      <a:solidFill>
                        <a:srgbClr val="EEF2EC"/>
                      </a:solidFill>
                      <a:prstDash val="solid"/>
                      <a:round/>
                      <a:headEnd type="none" w="sm" len="sm"/>
                      <a:tailEnd type="none" w="sm" len="sm"/>
                    </a:lnB>
                    <a:solidFill>
                      <a:schemeClr val="accent1"/>
                    </a:solidFill>
                  </a:tcPr>
                </a:tc>
                <a:tc>
                  <a:txBody>
                    <a:bodyPr/>
                    <a:lstStyle/>
                    <a:p>
                      <a:pPr marL="0" marR="0" lvl="0" indent="0" algn="ctr" rtl="0">
                        <a:lnSpc>
                          <a:spcPct val="100000"/>
                        </a:lnSpc>
                        <a:spcBef>
                          <a:spcPts val="0"/>
                        </a:spcBef>
                        <a:spcAft>
                          <a:spcPts val="0"/>
                        </a:spcAft>
                        <a:buNone/>
                      </a:pPr>
                      <a:r>
                        <a:rPr lang="en" sz="1400" b="1" u="none" strike="noStrike" cap="none" dirty="0">
                          <a:solidFill>
                            <a:srgbClr val="EEF2EC"/>
                          </a:solidFill>
                          <a:latin typeface="Hind Regular"/>
                          <a:ea typeface="Hind Regular"/>
                          <a:cs typeface="Hind Regular"/>
                          <a:sym typeface="Hind"/>
                        </a:rPr>
                        <a:t>Technical / Techniques</a:t>
                      </a:r>
                      <a:endParaRPr sz="1400" b="1" u="none" strike="noStrike" cap="none" dirty="0">
                        <a:solidFill>
                          <a:srgbClr val="EEF2EC"/>
                        </a:solidFill>
                        <a:latin typeface="Hind Regular"/>
                        <a:ea typeface="Hind Regular"/>
                        <a:cs typeface="Hind Regular"/>
                        <a:sym typeface="Hind"/>
                      </a:endParaRPr>
                    </a:p>
                  </a:txBody>
                  <a:tcPr marL="91075" marR="91075" marT="137150" marB="45725">
                    <a:lnL w="9525" cap="flat" cmpd="sng">
                      <a:solidFill>
                        <a:srgbClr val="EEF2EC"/>
                      </a:solidFill>
                      <a:prstDash val="solid"/>
                      <a:round/>
                      <a:headEnd type="none" w="sm" len="sm"/>
                      <a:tailEnd type="none" w="sm" len="sm"/>
                    </a:lnL>
                    <a:lnR w="9525" cap="flat" cmpd="sng">
                      <a:solidFill>
                        <a:srgbClr val="EEF2EC"/>
                      </a:solidFill>
                      <a:prstDash val="solid"/>
                      <a:round/>
                      <a:headEnd type="none" w="sm" len="sm"/>
                      <a:tailEnd type="none" w="sm" len="sm"/>
                    </a:lnR>
                    <a:lnT w="9525" cap="flat" cmpd="sng">
                      <a:solidFill>
                        <a:srgbClr val="EEF2EC"/>
                      </a:solidFill>
                      <a:prstDash val="solid"/>
                      <a:round/>
                      <a:headEnd type="none" w="sm" len="sm"/>
                      <a:tailEnd type="none" w="sm" len="sm"/>
                    </a:lnT>
                    <a:lnB w="9525" cap="flat" cmpd="sng">
                      <a:solidFill>
                        <a:srgbClr val="EEF2EC"/>
                      </a:solidFill>
                      <a:prstDash val="solid"/>
                      <a:round/>
                      <a:headEnd type="none" w="sm" len="sm"/>
                      <a:tailEnd type="none" w="sm" len="sm"/>
                    </a:lnB>
                    <a:solidFill>
                      <a:schemeClr val="accent1"/>
                    </a:solidFill>
                  </a:tcPr>
                </a:tc>
                <a:tc>
                  <a:txBody>
                    <a:bodyPr/>
                    <a:lstStyle/>
                    <a:p>
                      <a:pPr marL="0" marR="0" lvl="0" indent="0" algn="ctr" rtl="0">
                        <a:lnSpc>
                          <a:spcPct val="100000"/>
                        </a:lnSpc>
                        <a:spcBef>
                          <a:spcPts val="0"/>
                        </a:spcBef>
                        <a:spcAft>
                          <a:spcPts val="0"/>
                        </a:spcAft>
                        <a:buNone/>
                      </a:pPr>
                      <a:r>
                        <a:rPr lang="en" sz="1400" b="1" u="none" strike="noStrike" cap="none" dirty="0">
                          <a:solidFill>
                            <a:srgbClr val="EEF2EC"/>
                          </a:solidFill>
                          <a:latin typeface="Hind Regular"/>
                          <a:ea typeface="Hind Regular"/>
                          <a:cs typeface="Hind Regular"/>
                          <a:sym typeface="Hind"/>
                        </a:rPr>
                        <a:t>Administrative / </a:t>
                      </a:r>
                      <a:r>
                        <a:rPr lang="en" sz="1400" b="1" u="none" strike="noStrike" cap="none" dirty="0" err="1">
                          <a:solidFill>
                            <a:srgbClr val="EEF2EC"/>
                          </a:solidFill>
                          <a:latin typeface="Hind Regular"/>
                          <a:ea typeface="Hind Regular"/>
                          <a:cs typeface="Hind Regular"/>
                          <a:sym typeface="Hind"/>
                        </a:rPr>
                        <a:t>Administratif</a:t>
                      </a:r>
                      <a:endParaRPr sz="1400" b="1" u="none" strike="noStrike" cap="none" dirty="0">
                        <a:solidFill>
                          <a:srgbClr val="EEF2EC"/>
                        </a:solidFill>
                        <a:latin typeface="Hind Regular"/>
                        <a:ea typeface="Hind Regular"/>
                        <a:cs typeface="Hind Regular"/>
                        <a:sym typeface="Hind"/>
                      </a:endParaRPr>
                    </a:p>
                  </a:txBody>
                  <a:tcPr marL="91075" marR="91075" marT="137150" marB="45725">
                    <a:lnL w="9525" cap="flat" cmpd="sng">
                      <a:solidFill>
                        <a:srgbClr val="EEF2EC"/>
                      </a:solidFill>
                      <a:prstDash val="solid"/>
                      <a:round/>
                      <a:headEnd type="none" w="sm" len="sm"/>
                      <a:tailEnd type="none" w="sm" len="sm"/>
                    </a:lnL>
                    <a:lnR w="9525" cap="flat" cmpd="sng">
                      <a:solidFill>
                        <a:srgbClr val="EEF2EC"/>
                      </a:solidFill>
                      <a:prstDash val="solid"/>
                      <a:round/>
                      <a:headEnd type="none" w="sm" len="sm"/>
                      <a:tailEnd type="none" w="sm" len="sm"/>
                    </a:lnR>
                    <a:lnT w="9525" cap="flat" cmpd="sng">
                      <a:solidFill>
                        <a:srgbClr val="EEF2EC"/>
                      </a:solidFill>
                      <a:prstDash val="solid"/>
                      <a:round/>
                      <a:headEnd type="none" w="sm" len="sm"/>
                      <a:tailEnd type="none" w="sm" len="sm"/>
                    </a:lnT>
                    <a:lnB w="9525" cap="flat" cmpd="sng">
                      <a:solidFill>
                        <a:srgbClr val="EEF2EC"/>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r h="1044350">
                <a:tc>
                  <a:txBody>
                    <a:bodyPr/>
                    <a:lstStyle/>
                    <a:p>
                      <a:pPr marL="0" marR="0" lvl="0" indent="0" algn="ctr" rtl="0">
                        <a:lnSpc>
                          <a:spcPct val="100000"/>
                        </a:lnSpc>
                        <a:spcBef>
                          <a:spcPts val="0"/>
                        </a:spcBef>
                        <a:spcAft>
                          <a:spcPts val="0"/>
                        </a:spcAft>
                        <a:buNone/>
                      </a:pPr>
                      <a:r>
                        <a:rPr lang="en" sz="1400" b="0" u="none" strike="noStrike" cap="none">
                          <a:solidFill>
                            <a:srgbClr val="003C4C"/>
                          </a:solidFill>
                          <a:latin typeface="Arial"/>
                          <a:ea typeface="Arial"/>
                          <a:cs typeface="Arial"/>
                          <a:sym typeface="Arial"/>
                        </a:rPr>
                        <a:t>The route of fibre cables, the coordinates of PoPs, towers and IXPs.</a:t>
                      </a:r>
                      <a:endParaRPr sz="1400" b="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endParaRPr sz="1400" b="0" u="none" strike="noStrike" cap="none">
                        <a:solidFill>
                          <a:srgbClr val="000000"/>
                        </a:solidFill>
                        <a:latin typeface="Arial"/>
                        <a:ea typeface="Arial"/>
                        <a:cs typeface="Arial"/>
                        <a:sym typeface="Arial"/>
                      </a:endParaRPr>
                    </a:p>
                  </a:txBody>
                  <a:tcPr marL="91075" marR="91075" marT="45725" marB="45725">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rgbClr val="EEF2EC"/>
                      </a:solidFill>
                      <a:prstDash val="solid"/>
                      <a:round/>
                      <a:headEnd type="none" w="sm" len="sm"/>
                      <a:tailEnd type="none" w="sm" len="sm"/>
                    </a:lnT>
                    <a:lnB w="9525" cap="flat" cmpd="sng">
                      <a:solidFill>
                        <a:schemeClr val="accent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None/>
                      </a:pPr>
                      <a:r>
                        <a:rPr lang="en" sz="1400" b="0" u="none" strike="noStrike" cap="none">
                          <a:solidFill>
                            <a:srgbClr val="003C4C"/>
                          </a:solidFill>
                          <a:latin typeface="Arial"/>
                          <a:ea typeface="Arial"/>
                          <a:cs typeface="Arial"/>
                          <a:sym typeface="Arial"/>
                        </a:rPr>
                        <a:t>Capacity, ITU fibre standards, power availability.</a:t>
                      </a:r>
                      <a:endParaRPr sz="1400" b="0" u="none" strike="noStrike" cap="none">
                        <a:solidFill>
                          <a:srgbClr val="000000"/>
                        </a:solidFill>
                        <a:latin typeface="Arial"/>
                        <a:ea typeface="Arial"/>
                        <a:cs typeface="Arial"/>
                        <a:sym typeface="Arial"/>
                      </a:endParaRPr>
                    </a:p>
                  </a:txBody>
                  <a:tcPr marL="91075" marR="91075" marT="45725" marB="45725">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rgbClr val="EEF2EC"/>
                      </a:solidFill>
                      <a:prstDash val="solid"/>
                      <a:round/>
                      <a:headEnd type="none" w="sm" len="sm"/>
                      <a:tailEnd type="none" w="sm" len="sm"/>
                    </a:lnT>
                    <a:lnB w="9525" cap="flat" cmpd="sng">
                      <a:solidFill>
                        <a:schemeClr val="accent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None/>
                      </a:pPr>
                      <a:r>
                        <a:rPr lang="en" sz="1400" b="0" u="none" strike="noStrike" cap="none" dirty="0">
                          <a:solidFill>
                            <a:srgbClr val="003C4C"/>
                          </a:solidFill>
                          <a:latin typeface="Arial"/>
                          <a:ea typeface="Arial"/>
                          <a:cs typeface="Arial"/>
                          <a:sym typeface="Arial"/>
                        </a:rPr>
                        <a:t>The </a:t>
                      </a:r>
                      <a:r>
                        <a:rPr lang="en" sz="1400" b="0" u="none" strike="noStrike" cap="none" dirty="0" err="1">
                          <a:solidFill>
                            <a:srgbClr val="003C4C"/>
                          </a:solidFill>
                          <a:latin typeface="Arial"/>
                          <a:ea typeface="Arial"/>
                          <a:cs typeface="Arial"/>
                          <a:sym typeface="Arial"/>
                        </a:rPr>
                        <a:t>organisations</a:t>
                      </a:r>
                      <a:r>
                        <a:rPr lang="en" sz="1400" b="0" u="none" strike="noStrike" cap="none" dirty="0">
                          <a:solidFill>
                            <a:srgbClr val="003C4C"/>
                          </a:solidFill>
                          <a:latin typeface="Arial"/>
                          <a:ea typeface="Arial"/>
                          <a:cs typeface="Arial"/>
                          <a:sym typeface="Arial"/>
                        </a:rPr>
                        <a:t> that own and operate infrastructure, the status of infrastructure, dark fibre availability.</a:t>
                      </a:r>
                      <a:endParaRPr sz="1400" b="0" u="none" strike="noStrike" cap="none" dirty="0">
                        <a:solidFill>
                          <a:srgbClr val="000000"/>
                        </a:solidFill>
                        <a:latin typeface="Arial"/>
                        <a:ea typeface="Arial"/>
                        <a:cs typeface="Arial"/>
                        <a:sym typeface="Arial"/>
                      </a:endParaRPr>
                    </a:p>
                  </a:txBody>
                  <a:tcPr marL="91075" marR="91075" marT="45725" marB="45725">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rgbClr val="EEF2EC"/>
                      </a:solidFill>
                      <a:prstDash val="solid"/>
                      <a:round/>
                      <a:headEnd type="none" w="sm" len="sm"/>
                      <a:tailEnd type="none" w="sm" len="sm"/>
                    </a:lnT>
                    <a:lnB w="9525" cap="flat" cmpd="sng">
                      <a:solidFill>
                        <a:schemeClr val="accent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bl>
          </a:graphicData>
        </a:graphic>
      </p:graphicFrame>
      <p:pic>
        <p:nvPicPr>
          <p:cNvPr id="365" name="Google Shape;365;p48"/>
          <p:cNvPicPr preferRelativeResize="0"/>
          <p:nvPr/>
        </p:nvPicPr>
        <p:blipFill rotWithShape="1">
          <a:blip r:embed="rId3">
            <a:alphaModFix/>
          </a:blip>
          <a:srcRect/>
          <a:stretch/>
        </p:blipFill>
        <p:spPr>
          <a:xfrm>
            <a:off x="1168580" y="3003840"/>
            <a:ext cx="1818360" cy="1409760"/>
          </a:xfrm>
          <a:prstGeom prst="rect">
            <a:avLst/>
          </a:prstGeom>
          <a:noFill/>
          <a:ln>
            <a:noFill/>
          </a:ln>
        </p:spPr>
      </p:pic>
      <p:pic>
        <p:nvPicPr>
          <p:cNvPr id="366" name="Google Shape;366;p48"/>
          <p:cNvPicPr preferRelativeResize="0"/>
          <p:nvPr/>
        </p:nvPicPr>
        <p:blipFill rotWithShape="1">
          <a:blip r:embed="rId4">
            <a:alphaModFix/>
          </a:blip>
          <a:srcRect/>
          <a:stretch/>
        </p:blipFill>
        <p:spPr>
          <a:xfrm>
            <a:off x="3715400" y="3003840"/>
            <a:ext cx="1926720" cy="1409760"/>
          </a:xfrm>
          <a:prstGeom prst="rect">
            <a:avLst/>
          </a:prstGeom>
          <a:noFill/>
          <a:ln>
            <a:noFill/>
          </a:ln>
        </p:spPr>
      </p:pic>
      <p:grpSp>
        <p:nvGrpSpPr>
          <p:cNvPr id="367" name="Google Shape;367;p48"/>
          <p:cNvGrpSpPr/>
          <p:nvPr/>
        </p:nvGrpSpPr>
        <p:grpSpPr>
          <a:xfrm>
            <a:off x="6370580" y="3003480"/>
            <a:ext cx="1879920" cy="1410120"/>
            <a:chOff x="6145200" y="3003840"/>
            <a:chExt cx="1879920" cy="1410120"/>
          </a:xfrm>
        </p:grpSpPr>
        <p:pic>
          <p:nvPicPr>
            <p:cNvPr id="368" name="Google Shape;368;p48"/>
            <p:cNvPicPr preferRelativeResize="0"/>
            <p:nvPr/>
          </p:nvPicPr>
          <p:blipFill rotWithShape="1">
            <a:blip r:embed="rId5">
              <a:alphaModFix/>
            </a:blip>
            <a:srcRect/>
            <a:stretch/>
          </p:blipFill>
          <p:spPr>
            <a:xfrm>
              <a:off x="6145200" y="3003840"/>
              <a:ext cx="469800" cy="469800"/>
            </a:xfrm>
            <a:prstGeom prst="rect">
              <a:avLst/>
            </a:prstGeom>
            <a:noFill/>
            <a:ln>
              <a:noFill/>
            </a:ln>
          </p:spPr>
        </p:pic>
        <p:pic>
          <p:nvPicPr>
            <p:cNvPr id="369" name="Google Shape;369;p48"/>
            <p:cNvPicPr preferRelativeResize="0"/>
            <p:nvPr/>
          </p:nvPicPr>
          <p:blipFill rotWithShape="1">
            <a:blip r:embed="rId6">
              <a:alphaModFix/>
            </a:blip>
            <a:srcRect/>
            <a:stretch/>
          </p:blipFill>
          <p:spPr>
            <a:xfrm>
              <a:off x="6615360" y="3003840"/>
              <a:ext cx="469800" cy="469800"/>
            </a:xfrm>
            <a:prstGeom prst="rect">
              <a:avLst/>
            </a:prstGeom>
            <a:noFill/>
            <a:ln>
              <a:noFill/>
            </a:ln>
          </p:spPr>
        </p:pic>
        <p:pic>
          <p:nvPicPr>
            <p:cNvPr id="370" name="Google Shape;370;p48"/>
            <p:cNvPicPr preferRelativeResize="0"/>
            <p:nvPr/>
          </p:nvPicPr>
          <p:blipFill rotWithShape="1">
            <a:blip r:embed="rId7">
              <a:alphaModFix/>
            </a:blip>
            <a:srcRect/>
            <a:stretch/>
          </p:blipFill>
          <p:spPr>
            <a:xfrm>
              <a:off x="7085520" y="3003840"/>
              <a:ext cx="469800" cy="469800"/>
            </a:xfrm>
            <a:prstGeom prst="rect">
              <a:avLst/>
            </a:prstGeom>
            <a:noFill/>
            <a:ln>
              <a:noFill/>
            </a:ln>
          </p:spPr>
        </p:pic>
        <p:pic>
          <p:nvPicPr>
            <p:cNvPr id="371" name="Google Shape;371;p48"/>
            <p:cNvPicPr preferRelativeResize="0"/>
            <p:nvPr/>
          </p:nvPicPr>
          <p:blipFill rotWithShape="1">
            <a:blip r:embed="rId8">
              <a:alphaModFix/>
            </a:blip>
            <a:srcRect/>
            <a:stretch/>
          </p:blipFill>
          <p:spPr>
            <a:xfrm>
              <a:off x="6145200" y="3474000"/>
              <a:ext cx="469800" cy="469800"/>
            </a:xfrm>
            <a:prstGeom prst="rect">
              <a:avLst/>
            </a:prstGeom>
            <a:noFill/>
            <a:ln>
              <a:noFill/>
            </a:ln>
          </p:spPr>
        </p:pic>
        <p:pic>
          <p:nvPicPr>
            <p:cNvPr id="372" name="Google Shape;372;p48"/>
            <p:cNvPicPr preferRelativeResize="0"/>
            <p:nvPr/>
          </p:nvPicPr>
          <p:blipFill rotWithShape="1">
            <a:blip r:embed="rId9">
              <a:alphaModFix/>
            </a:blip>
            <a:srcRect/>
            <a:stretch/>
          </p:blipFill>
          <p:spPr>
            <a:xfrm>
              <a:off x="6615360" y="3474000"/>
              <a:ext cx="469800" cy="469800"/>
            </a:xfrm>
            <a:prstGeom prst="rect">
              <a:avLst/>
            </a:prstGeom>
            <a:noFill/>
            <a:ln>
              <a:noFill/>
            </a:ln>
          </p:spPr>
        </p:pic>
        <p:pic>
          <p:nvPicPr>
            <p:cNvPr id="373" name="Google Shape;373;p48"/>
            <p:cNvPicPr preferRelativeResize="0"/>
            <p:nvPr/>
          </p:nvPicPr>
          <p:blipFill rotWithShape="1">
            <a:blip r:embed="rId10">
              <a:alphaModFix/>
            </a:blip>
            <a:srcRect/>
            <a:stretch/>
          </p:blipFill>
          <p:spPr>
            <a:xfrm>
              <a:off x="7085520" y="3474000"/>
              <a:ext cx="469800" cy="469800"/>
            </a:xfrm>
            <a:prstGeom prst="rect">
              <a:avLst/>
            </a:prstGeom>
            <a:noFill/>
            <a:ln>
              <a:noFill/>
            </a:ln>
          </p:spPr>
        </p:pic>
        <p:pic>
          <p:nvPicPr>
            <p:cNvPr id="374" name="Google Shape;374;p48"/>
            <p:cNvPicPr preferRelativeResize="0"/>
            <p:nvPr/>
          </p:nvPicPr>
          <p:blipFill rotWithShape="1">
            <a:blip r:embed="rId11">
              <a:alphaModFix/>
            </a:blip>
            <a:srcRect/>
            <a:stretch/>
          </p:blipFill>
          <p:spPr>
            <a:xfrm>
              <a:off x="6145200" y="3944160"/>
              <a:ext cx="469800" cy="469800"/>
            </a:xfrm>
            <a:prstGeom prst="rect">
              <a:avLst/>
            </a:prstGeom>
            <a:noFill/>
            <a:ln>
              <a:noFill/>
            </a:ln>
          </p:spPr>
        </p:pic>
        <p:pic>
          <p:nvPicPr>
            <p:cNvPr id="375" name="Google Shape;375;p48"/>
            <p:cNvPicPr preferRelativeResize="0"/>
            <p:nvPr/>
          </p:nvPicPr>
          <p:blipFill rotWithShape="1">
            <a:blip r:embed="rId12">
              <a:alphaModFix/>
            </a:blip>
            <a:srcRect/>
            <a:stretch/>
          </p:blipFill>
          <p:spPr>
            <a:xfrm>
              <a:off x="6615360" y="3944160"/>
              <a:ext cx="469800" cy="444600"/>
            </a:xfrm>
            <a:prstGeom prst="rect">
              <a:avLst/>
            </a:prstGeom>
            <a:noFill/>
            <a:ln>
              <a:noFill/>
            </a:ln>
          </p:spPr>
        </p:pic>
        <p:pic>
          <p:nvPicPr>
            <p:cNvPr id="376" name="Google Shape;376;p48"/>
            <p:cNvPicPr preferRelativeResize="0"/>
            <p:nvPr/>
          </p:nvPicPr>
          <p:blipFill rotWithShape="1">
            <a:blip r:embed="rId13">
              <a:alphaModFix/>
            </a:blip>
            <a:srcRect/>
            <a:stretch/>
          </p:blipFill>
          <p:spPr>
            <a:xfrm>
              <a:off x="7085520" y="3944160"/>
              <a:ext cx="469800" cy="469800"/>
            </a:xfrm>
            <a:prstGeom prst="rect">
              <a:avLst/>
            </a:prstGeom>
            <a:noFill/>
            <a:ln>
              <a:noFill/>
            </a:ln>
          </p:spPr>
        </p:pic>
        <p:pic>
          <p:nvPicPr>
            <p:cNvPr id="377" name="Google Shape;377;p48"/>
            <p:cNvPicPr preferRelativeResize="0"/>
            <p:nvPr/>
          </p:nvPicPr>
          <p:blipFill rotWithShape="1">
            <a:blip r:embed="rId14">
              <a:alphaModFix/>
            </a:blip>
            <a:srcRect/>
            <a:stretch/>
          </p:blipFill>
          <p:spPr>
            <a:xfrm>
              <a:off x="7533360" y="3003840"/>
              <a:ext cx="469800" cy="469800"/>
            </a:xfrm>
            <a:prstGeom prst="rect">
              <a:avLst/>
            </a:prstGeom>
            <a:noFill/>
            <a:ln>
              <a:noFill/>
            </a:ln>
          </p:spPr>
        </p:pic>
        <p:pic>
          <p:nvPicPr>
            <p:cNvPr id="378" name="Google Shape;378;p48"/>
            <p:cNvPicPr preferRelativeResize="0"/>
            <p:nvPr/>
          </p:nvPicPr>
          <p:blipFill rotWithShape="1">
            <a:blip r:embed="rId15">
              <a:alphaModFix/>
            </a:blip>
            <a:srcRect/>
            <a:stretch/>
          </p:blipFill>
          <p:spPr>
            <a:xfrm>
              <a:off x="7533360" y="3474000"/>
              <a:ext cx="469800" cy="469800"/>
            </a:xfrm>
            <a:prstGeom prst="rect">
              <a:avLst/>
            </a:prstGeom>
            <a:noFill/>
            <a:ln>
              <a:noFill/>
            </a:ln>
          </p:spPr>
        </p:pic>
        <p:pic>
          <p:nvPicPr>
            <p:cNvPr id="379" name="Google Shape;379;p48"/>
            <p:cNvPicPr preferRelativeResize="0"/>
            <p:nvPr/>
          </p:nvPicPr>
          <p:blipFill rotWithShape="1">
            <a:blip r:embed="rId16">
              <a:alphaModFix/>
            </a:blip>
            <a:srcRect/>
            <a:stretch/>
          </p:blipFill>
          <p:spPr>
            <a:xfrm>
              <a:off x="7555320" y="3944160"/>
              <a:ext cx="469800" cy="469800"/>
            </a:xfrm>
            <a:prstGeom prst="rect">
              <a:avLst/>
            </a:prstGeom>
            <a:noFill/>
            <a:ln>
              <a:noFill/>
            </a:ln>
          </p:spPr>
        </p:pic>
      </p:grpSp>
      <p:sp>
        <p:nvSpPr>
          <p:cNvPr id="380" name="Google Shape;380;p48"/>
          <p:cNvSpPr txBox="1">
            <a:spLocks noGrp="1"/>
          </p:cNvSpPr>
          <p:nvPr>
            <p:ph type="title"/>
          </p:nvPr>
        </p:nvSpPr>
        <p:spPr>
          <a:xfrm>
            <a:off x="347731" y="272654"/>
            <a:ext cx="8738314" cy="452700"/>
          </a:xfrm>
          <a:prstGeom prst="rect">
            <a:avLst/>
          </a:prstGeom>
          <a:noFill/>
          <a:ln>
            <a:noFill/>
          </a:ln>
        </p:spPr>
        <p:txBody>
          <a:bodyPr spcFirstLastPara="1" wrap="square" lIns="68400" tIns="68400" rIns="68400" bIns="68400" anchor="b" anchorCtr="0">
            <a:noAutofit/>
          </a:bodyPr>
          <a:lstStyle/>
          <a:p>
            <a:pPr marL="0" lvl="0" indent="0" algn="l" rtl="0">
              <a:spcBef>
                <a:spcPts val="0"/>
              </a:spcBef>
              <a:spcAft>
                <a:spcPts val="0"/>
              </a:spcAft>
              <a:buClr>
                <a:schemeClr val="dk1"/>
              </a:buClr>
              <a:buSzPts val="2800"/>
              <a:buFont typeface="Arial"/>
              <a:buNone/>
            </a:pPr>
            <a:r>
              <a:rPr lang="en" dirty="0"/>
              <a:t>Categories of Data				</a:t>
            </a:r>
            <a:r>
              <a:rPr lang="en-CA" dirty="0" err="1"/>
              <a:t>Catégories</a:t>
            </a:r>
            <a:r>
              <a:rPr lang="en-CA" dirty="0"/>
              <a:t> de données</a:t>
            </a:r>
            <a:endParaRPr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p50"/>
          <p:cNvSpPr txBox="1">
            <a:spLocks noGrp="1"/>
          </p:cNvSpPr>
          <p:nvPr>
            <p:ph type="title"/>
          </p:nvPr>
        </p:nvSpPr>
        <p:spPr>
          <a:xfrm>
            <a:off x="406004" y="272654"/>
            <a:ext cx="2902321" cy="4527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900"/>
              <a:buNone/>
            </a:pPr>
            <a:r>
              <a:rPr lang="en" dirty="0"/>
              <a:t>Data sharing possibilities </a:t>
            </a:r>
            <a:endParaRPr dirty="0"/>
          </a:p>
        </p:txBody>
      </p:sp>
      <p:pic>
        <p:nvPicPr>
          <p:cNvPr id="401" name="Google Shape;401;p50"/>
          <p:cNvPicPr preferRelativeResize="0"/>
          <p:nvPr/>
        </p:nvPicPr>
        <p:blipFill rotWithShape="1">
          <a:blip r:embed="rId3">
            <a:alphaModFix/>
          </a:blip>
          <a:srcRect/>
          <a:stretch/>
        </p:blipFill>
        <p:spPr>
          <a:xfrm>
            <a:off x="6029486" y="2422057"/>
            <a:ext cx="889934" cy="889934"/>
          </a:xfrm>
          <a:prstGeom prst="rect">
            <a:avLst/>
          </a:prstGeom>
          <a:noFill/>
          <a:ln>
            <a:noFill/>
          </a:ln>
        </p:spPr>
      </p:pic>
      <p:sp>
        <p:nvSpPr>
          <p:cNvPr id="402" name="Google Shape;402;p50"/>
          <p:cNvSpPr/>
          <p:nvPr/>
        </p:nvSpPr>
        <p:spPr>
          <a:xfrm>
            <a:off x="2030005" y="4510846"/>
            <a:ext cx="1344600" cy="360000"/>
          </a:xfrm>
          <a:prstGeom prst="roundRect">
            <a:avLst>
              <a:gd name="adj" fmla="val 16667"/>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EEF2EC"/>
                </a:solidFill>
              </a:rPr>
              <a:t>Operator</a:t>
            </a:r>
            <a:endParaRPr sz="1200" b="1" i="0" u="none" strike="noStrike" cap="none">
              <a:solidFill>
                <a:srgbClr val="EEF2EC"/>
              </a:solidFill>
            </a:endParaRPr>
          </a:p>
        </p:txBody>
      </p:sp>
      <p:sp>
        <p:nvSpPr>
          <p:cNvPr id="403" name="Google Shape;403;p50"/>
          <p:cNvSpPr/>
          <p:nvPr/>
        </p:nvSpPr>
        <p:spPr>
          <a:xfrm>
            <a:off x="3517661" y="4510846"/>
            <a:ext cx="1344600" cy="360000"/>
          </a:xfrm>
          <a:prstGeom prst="roundRect">
            <a:avLst>
              <a:gd name="adj" fmla="val 16667"/>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EEF2EC"/>
                </a:solidFill>
              </a:rPr>
              <a:t>Operator</a:t>
            </a:r>
            <a:endParaRPr sz="1200" b="1" i="0" u="none" strike="noStrike" cap="none">
              <a:solidFill>
                <a:srgbClr val="EEF2EC"/>
              </a:solidFill>
            </a:endParaRPr>
          </a:p>
        </p:txBody>
      </p:sp>
      <p:sp>
        <p:nvSpPr>
          <p:cNvPr id="404" name="Google Shape;404;p50"/>
          <p:cNvSpPr/>
          <p:nvPr/>
        </p:nvSpPr>
        <p:spPr>
          <a:xfrm>
            <a:off x="5005316" y="4510846"/>
            <a:ext cx="1344600" cy="360000"/>
          </a:xfrm>
          <a:prstGeom prst="roundRect">
            <a:avLst>
              <a:gd name="adj" fmla="val 16667"/>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EEF2EC"/>
                </a:solidFill>
              </a:rPr>
              <a:t>Operator</a:t>
            </a:r>
            <a:endParaRPr sz="1200" b="1" i="0" u="none" strike="noStrike" cap="none">
              <a:solidFill>
                <a:srgbClr val="EEF2EC"/>
              </a:solidFill>
            </a:endParaRPr>
          </a:p>
        </p:txBody>
      </p:sp>
      <p:pic>
        <p:nvPicPr>
          <p:cNvPr id="405" name="Google Shape;405;p50"/>
          <p:cNvPicPr preferRelativeResize="0"/>
          <p:nvPr/>
        </p:nvPicPr>
        <p:blipFill rotWithShape="1">
          <a:blip r:embed="rId4">
            <a:alphaModFix/>
          </a:blip>
          <a:srcRect/>
          <a:stretch/>
        </p:blipFill>
        <p:spPr>
          <a:xfrm>
            <a:off x="5693330" y="3841646"/>
            <a:ext cx="540000" cy="540000"/>
          </a:xfrm>
          <a:prstGeom prst="rect">
            <a:avLst/>
          </a:prstGeom>
          <a:noFill/>
          <a:ln>
            <a:noFill/>
          </a:ln>
          <a:effectLst>
            <a:outerShdw blurRad="57150" dist="19050" dir="5400000" algn="bl" rotWithShape="0">
              <a:srgbClr val="000000">
                <a:alpha val="49803"/>
              </a:srgbClr>
            </a:outerShdw>
          </a:effectLst>
        </p:spPr>
      </p:pic>
      <p:pic>
        <p:nvPicPr>
          <p:cNvPr id="406" name="Google Shape;406;p50"/>
          <p:cNvPicPr preferRelativeResize="0"/>
          <p:nvPr/>
        </p:nvPicPr>
        <p:blipFill rotWithShape="1">
          <a:blip r:embed="rId5">
            <a:alphaModFix/>
          </a:blip>
          <a:srcRect/>
          <a:stretch/>
        </p:blipFill>
        <p:spPr>
          <a:xfrm>
            <a:off x="2410568" y="3841646"/>
            <a:ext cx="540000" cy="540000"/>
          </a:xfrm>
          <a:prstGeom prst="rect">
            <a:avLst/>
          </a:prstGeom>
          <a:noFill/>
          <a:ln>
            <a:noFill/>
          </a:ln>
          <a:effectLst>
            <a:outerShdw blurRad="57150" dist="19050" dir="5400000" algn="bl" rotWithShape="0">
              <a:srgbClr val="000000">
                <a:alpha val="49803"/>
              </a:srgbClr>
            </a:outerShdw>
          </a:effectLst>
        </p:spPr>
      </p:pic>
      <p:pic>
        <p:nvPicPr>
          <p:cNvPr id="407" name="Google Shape;407;p50"/>
          <p:cNvPicPr preferRelativeResize="0"/>
          <p:nvPr/>
        </p:nvPicPr>
        <p:blipFill rotWithShape="1">
          <a:blip r:embed="rId5">
            <a:alphaModFix/>
          </a:blip>
          <a:srcRect/>
          <a:stretch/>
        </p:blipFill>
        <p:spPr>
          <a:xfrm>
            <a:off x="3919955" y="3841646"/>
            <a:ext cx="540000" cy="540000"/>
          </a:xfrm>
          <a:prstGeom prst="rect">
            <a:avLst/>
          </a:prstGeom>
          <a:noFill/>
          <a:ln>
            <a:noFill/>
          </a:ln>
          <a:effectLst>
            <a:outerShdw blurRad="57150" dist="19050" dir="5400000" algn="bl" rotWithShape="0">
              <a:srgbClr val="000000">
                <a:alpha val="49803"/>
              </a:srgbClr>
            </a:outerShdw>
          </a:effectLst>
        </p:spPr>
      </p:pic>
      <p:pic>
        <p:nvPicPr>
          <p:cNvPr id="408" name="Google Shape;408;p50"/>
          <p:cNvPicPr preferRelativeResize="0"/>
          <p:nvPr/>
        </p:nvPicPr>
        <p:blipFill rotWithShape="1">
          <a:blip r:embed="rId5">
            <a:alphaModFix/>
          </a:blip>
          <a:srcRect/>
          <a:stretch/>
        </p:blipFill>
        <p:spPr>
          <a:xfrm>
            <a:off x="5121880" y="3841646"/>
            <a:ext cx="540000" cy="540000"/>
          </a:xfrm>
          <a:prstGeom prst="rect">
            <a:avLst/>
          </a:prstGeom>
          <a:noFill/>
          <a:ln>
            <a:noFill/>
          </a:ln>
          <a:effectLst>
            <a:outerShdw blurRad="57150" dist="19050" dir="5400000" algn="bl" rotWithShape="0">
              <a:srgbClr val="000000">
                <a:alpha val="49803"/>
              </a:srgbClr>
            </a:outerShdw>
          </a:effectLst>
        </p:spPr>
      </p:pic>
      <p:pic>
        <p:nvPicPr>
          <p:cNvPr id="409" name="Google Shape;409;p50"/>
          <p:cNvPicPr preferRelativeResize="0"/>
          <p:nvPr/>
        </p:nvPicPr>
        <p:blipFill rotWithShape="1">
          <a:blip r:embed="rId6">
            <a:alphaModFix/>
          </a:blip>
          <a:srcRect/>
          <a:stretch/>
        </p:blipFill>
        <p:spPr>
          <a:xfrm>
            <a:off x="6919411" y="2597021"/>
            <a:ext cx="540000" cy="540000"/>
          </a:xfrm>
          <a:prstGeom prst="rect">
            <a:avLst/>
          </a:prstGeom>
          <a:noFill/>
          <a:ln>
            <a:noFill/>
          </a:ln>
          <a:effectLst>
            <a:outerShdw blurRad="57150" dist="19050" dir="5400000" algn="bl" rotWithShape="0">
              <a:srgbClr val="000000">
                <a:alpha val="49803"/>
              </a:srgbClr>
            </a:outerShdw>
          </a:effectLst>
        </p:spPr>
      </p:pic>
      <p:pic>
        <p:nvPicPr>
          <p:cNvPr id="410" name="Google Shape;410;p50"/>
          <p:cNvPicPr preferRelativeResize="0"/>
          <p:nvPr/>
        </p:nvPicPr>
        <p:blipFill rotWithShape="1">
          <a:blip r:embed="rId7">
            <a:alphaModFix/>
          </a:blip>
          <a:srcRect/>
          <a:stretch/>
        </p:blipFill>
        <p:spPr>
          <a:xfrm>
            <a:off x="2117630" y="2662571"/>
            <a:ext cx="540000" cy="540000"/>
          </a:xfrm>
          <a:prstGeom prst="rect">
            <a:avLst/>
          </a:prstGeom>
          <a:noFill/>
          <a:ln>
            <a:noFill/>
          </a:ln>
          <a:effectLst>
            <a:outerShdw blurRad="57150" dist="19050" dir="5400000" algn="bl" rotWithShape="0">
              <a:srgbClr val="000000">
                <a:alpha val="49803"/>
              </a:srgbClr>
            </a:outerShdw>
          </a:effectLst>
        </p:spPr>
      </p:pic>
      <p:pic>
        <p:nvPicPr>
          <p:cNvPr id="411" name="Google Shape;411;p50"/>
          <p:cNvPicPr preferRelativeResize="0"/>
          <p:nvPr/>
        </p:nvPicPr>
        <p:blipFill rotWithShape="1">
          <a:blip r:embed="rId5">
            <a:alphaModFix/>
          </a:blip>
          <a:srcRect/>
          <a:stretch/>
        </p:blipFill>
        <p:spPr>
          <a:xfrm>
            <a:off x="2809405" y="2662571"/>
            <a:ext cx="540000" cy="540000"/>
          </a:xfrm>
          <a:prstGeom prst="rect">
            <a:avLst/>
          </a:prstGeom>
          <a:noFill/>
          <a:ln>
            <a:noFill/>
          </a:ln>
          <a:effectLst>
            <a:outerShdw blurRad="57150" dist="19050" dir="5400000" algn="bl" rotWithShape="0">
              <a:srgbClr val="000000">
                <a:alpha val="49803"/>
              </a:srgbClr>
            </a:outerShdw>
          </a:effectLst>
        </p:spPr>
      </p:pic>
      <p:pic>
        <p:nvPicPr>
          <p:cNvPr id="412" name="Google Shape;412;p50"/>
          <p:cNvPicPr preferRelativeResize="0"/>
          <p:nvPr/>
        </p:nvPicPr>
        <p:blipFill rotWithShape="1">
          <a:blip r:embed="rId5">
            <a:alphaModFix/>
          </a:blip>
          <a:srcRect/>
          <a:stretch/>
        </p:blipFill>
        <p:spPr>
          <a:xfrm>
            <a:off x="4851880" y="2662571"/>
            <a:ext cx="540000" cy="540000"/>
          </a:xfrm>
          <a:prstGeom prst="rect">
            <a:avLst/>
          </a:prstGeom>
          <a:noFill/>
          <a:ln>
            <a:noFill/>
          </a:ln>
          <a:effectLst>
            <a:outerShdw blurRad="57150" dist="19050" dir="5400000" algn="bl" rotWithShape="0">
              <a:srgbClr val="000000">
                <a:alpha val="49803"/>
              </a:srgbClr>
            </a:outerShdw>
          </a:effectLst>
        </p:spPr>
      </p:pic>
      <p:cxnSp>
        <p:nvCxnSpPr>
          <p:cNvPr id="413" name="Google Shape;413;p50"/>
          <p:cNvCxnSpPr>
            <a:stCxn id="406" idx="0"/>
            <a:endCxn id="411" idx="2"/>
          </p:cNvCxnSpPr>
          <p:nvPr/>
        </p:nvCxnSpPr>
        <p:spPr>
          <a:xfrm flipV="1">
            <a:off x="2680568" y="3202571"/>
            <a:ext cx="398837" cy="639075"/>
          </a:xfrm>
          <a:prstGeom prst="straightConnector1">
            <a:avLst/>
          </a:prstGeom>
          <a:noFill/>
          <a:ln w="9525" cap="flat" cmpd="sng">
            <a:solidFill>
              <a:schemeClr val="accent1"/>
            </a:solidFill>
            <a:prstDash val="dash"/>
            <a:round/>
            <a:headEnd type="none" w="sm" len="sm"/>
            <a:tailEnd type="stealth" w="med" len="med"/>
          </a:ln>
        </p:spPr>
      </p:cxnSp>
      <p:cxnSp>
        <p:nvCxnSpPr>
          <p:cNvPr id="414" name="Google Shape;414;p50"/>
          <p:cNvCxnSpPr>
            <a:stCxn id="407" idx="0"/>
            <a:endCxn id="411" idx="2"/>
          </p:cNvCxnSpPr>
          <p:nvPr/>
        </p:nvCxnSpPr>
        <p:spPr>
          <a:xfrm flipH="1" flipV="1">
            <a:off x="3079405" y="3202571"/>
            <a:ext cx="1110550" cy="639075"/>
          </a:xfrm>
          <a:prstGeom prst="straightConnector1">
            <a:avLst/>
          </a:prstGeom>
          <a:noFill/>
          <a:ln w="9525" cap="flat" cmpd="sng">
            <a:solidFill>
              <a:schemeClr val="accent1"/>
            </a:solidFill>
            <a:prstDash val="dash"/>
            <a:round/>
            <a:headEnd type="none" w="sm" len="sm"/>
            <a:tailEnd type="stealth" w="med" len="med"/>
          </a:ln>
        </p:spPr>
      </p:cxnSp>
      <p:cxnSp>
        <p:nvCxnSpPr>
          <p:cNvPr id="415" name="Google Shape;415;p50"/>
          <p:cNvCxnSpPr>
            <a:stCxn id="408" idx="0"/>
            <a:endCxn id="411" idx="2"/>
          </p:cNvCxnSpPr>
          <p:nvPr/>
        </p:nvCxnSpPr>
        <p:spPr>
          <a:xfrm flipH="1" flipV="1">
            <a:off x="3079405" y="3202571"/>
            <a:ext cx="2312475" cy="639075"/>
          </a:xfrm>
          <a:prstGeom prst="straightConnector1">
            <a:avLst/>
          </a:prstGeom>
          <a:noFill/>
          <a:ln w="9525" cap="flat" cmpd="sng">
            <a:solidFill>
              <a:schemeClr val="accent1"/>
            </a:solidFill>
            <a:prstDash val="dash"/>
            <a:round/>
            <a:headEnd type="none" w="sm" len="sm"/>
            <a:tailEnd type="stealth" w="med" len="med"/>
          </a:ln>
        </p:spPr>
      </p:cxnSp>
      <p:cxnSp>
        <p:nvCxnSpPr>
          <p:cNvPr id="416" name="Google Shape;416;p50"/>
          <p:cNvCxnSpPr>
            <a:stCxn id="406" idx="0"/>
            <a:endCxn id="412" idx="2"/>
          </p:cNvCxnSpPr>
          <p:nvPr/>
        </p:nvCxnSpPr>
        <p:spPr>
          <a:xfrm flipV="1">
            <a:off x="2680568" y="3202571"/>
            <a:ext cx="2441312" cy="639075"/>
          </a:xfrm>
          <a:prstGeom prst="straightConnector1">
            <a:avLst/>
          </a:prstGeom>
          <a:noFill/>
          <a:ln w="9525" cap="flat" cmpd="sng">
            <a:solidFill>
              <a:schemeClr val="accent1"/>
            </a:solidFill>
            <a:prstDash val="dash"/>
            <a:round/>
            <a:headEnd type="none" w="sm" len="sm"/>
            <a:tailEnd type="stealth" w="med" len="med"/>
          </a:ln>
        </p:spPr>
      </p:cxnSp>
      <p:cxnSp>
        <p:nvCxnSpPr>
          <p:cNvPr id="417" name="Google Shape;417;p50"/>
          <p:cNvCxnSpPr>
            <a:stCxn id="407" idx="0"/>
            <a:endCxn id="412" idx="2"/>
          </p:cNvCxnSpPr>
          <p:nvPr/>
        </p:nvCxnSpPr>
        <p:spPr>
          <a:xfrm flipV="1">
            <a:off x="4189955" y="3202571"/>
            <a:ext cx="931925" cy="639075"/>
          </a:xfrm>
          <a:prstGeom prst="straightConnector1">
            <a:avLst/>
          </a:prstGeom>
          <a:noFill/>
          <a:ln w="9525" cap="flat" cmpd="sng">
            <a:solidFill>
              <a:schemeClr val="accent1"/>
            </a:solidFill>
            <a:prstDash val="dash"/>
            <a:round/>
            <a:headEnd type="none" w="sm" len="sm"/>
            <a:tailEnd type="stealth" w="med" len="med"/>
          </a:ln>
        </p:spPr>
      </p:cxnSp>
      <p:cxnSp>
        <p:nvCxnSpPr>
          <p:cNvPr id="418" name="Google Shape;418;p50"/>
          <p:cNvCxnSpPr>
            <a:stCxn id="408" idx="0"/>
            <a:endCxn id="412" idx="2"/>
          </p:cNvCxnSpPr>
          <p:nvPr/>
        </p:nvCxnSpPr>
        <p:spPr>
          <a:xfrm flipH="1" flipV="1">
            <a:off x="5121880" y="3202571"/>
            <a:ext cx="270000" cy="639075"/>
          </a:xfrm>
          <a:prstGeom prst="straightConnector1">
            <a:avLst/>
          </a:prstGeom>
          <a:noFill/>
          <a:ln w="9525" cap="flat" cmpd="sng">
            <a:solidFill>
              <a:schemeClr val="accent1"/>
            </a:solidFill>
            <a:prstDash val="dash"/>
            <a:round/>
            <a:headEnd type="none" w="sm" len="sm"/>
            <a:tailEnd type="stealth" w="med" len="med"/>
          </a:ln>
        </p:spPr>
      </p:cxnSp>
      <p:cxnSp>
        <p:nvCxnSpPr>
          <p:cNvPr id="419" name="Google Shape;419;p50"/>
          <p:cNvCxnSpPr>
            <a:cxnSpLocks/>
            <a:stCxn id="412" idx="3"/>
          </p:cNvCxnSpPr>
          <p:nvPr/>
        </p:nvCxnSpPr>
        <p:spPr>
          <a:xfrm>
            <a:off x="5391880" y="2932571"/>
            <a:ext cx="665720" cy="0"/>
          </a:xfrm>
          <a:prstGeom prst="straightConnector1">
            <a:avLst/>
          </a:prstGeom>
          <a:noFill/>
          <a:ln w="9525" cap="flat" cmpd="sng">
            <a:solidFill>
              <a:schemeClr val="accent1"/>
            </a:solidFill>
            <a:prstDash val="dash"/>
            <a:round/>
            <a:headEnd type="none" w="sm" len="sm"/>
            <a:tailEnd type="stealth" w="med" len="med"/>
          </a:ln>
        </p:spPr>
      </p:cxnSp>
      <p:pic>
        <p:nvPicPr>
          <p:cNvPr id="420" name="Google Shape;420;p50"/>
          <p:cNvPicPr preferRelativeResize="0"/>
          <p:nvPr/>
        </p:nvPicPr>
        <p:blipFill rotWithShape="1">
          <a:blip r:embed="rId8">
            <a:alphaModFix/>
          </a:blip>
          <a:srcRect/>
          <a:stretch/>
        </p:blipFill>
        <p:spPr>
          <a:xfrm>
            <a:off x="4244605" y="2662571"/>
            <a:ext cx="540000" cy="540000"/>
          </a:xfrm>
          <a:prstGeom prst="rect">
            <a:avLst/>
          </a:prstGeom>
          <a:noFill/>
          <a:ln>
            <a:noFill/>
          </a:ln>
          <a:effectLst>
            <a:outerShdw blurRad="57150" dist="19050" dir="5400000" algn="bl" rotWithShape="0">
              <a:srgbClr val="000000">
                <a:alpha val="49803"/>
              </a:srgbClr>
            </a:outerShdw>
          </a:effectLst>
        </p:spPr>
      </p:pic>
      <p:sp>
        <p:nvSpPr>
          <p:cNvPr id="421" name="Google Shape;421;p50"/>
          <p:cNvSpPr txBox="1">
            <a:spLocks noGrp="1"/>
          </p:cNvSpPr>
          <p:nvPr>
            <p:ph type="body" idx="4294967295"/>
          </p:nvPr>
        </p:nvSpPr>
        <p:spPr>
          <a:xfrm>
            <a:off x="328078" y="884290"/>
            <a:ext cx="3579104" cy="1329544"/>
          </a:xfrm>
          <a:prstGeom prst="rect">
            <a:avLst/>
          </a:prstGeom>
          <a:noFill/>
          <a:ln>
            <a:noFill/>
          </a:ln>
        </p:spPr>
        <p:txBody>
          <a:bodyPr spcFirstLastPara="1" wrap="square" lIns="68575" tIns="68575" rIns="68575" bIns="68575" anchor="t" anchorCtr="0">
            <a:noAutofit/>
          </a:bodyPr>
          <a:lstStyle/>
          <a:p>
            <a:pPr marL="0" lvl="0" indent="0" algn="l" rtl="0">
              <a:lnSpc>
                <a:spcPct val="100000"/>
              </a:lnSpc>
              <a:spcAft>
                <a:spcPts val="0"/>
              </a:spcAft>
              <a:buSzPts val="1500"/>
              <a:buNone/>
            </a:pPr>
            <a:r>
              <a:rPr lang="en" dirty="0">
                <a:solidFill>
                  <a:schemeClr val="tx1"/>
                </a:solidFill>
                <a:latin typeface="Hind Light" panose="02000000000000000000" pitchFamily="2" charset="77"/>
                <a:cs typeface="Hind Light" panose="02000000000000000000" pitchFamily="2" charset="77"/>
              </a:rPr>
              <a:t>Different </a:t>
            </a:r>
            <a:r>
              <a:rPr lang="en" dirty="0" err="1">
                <a:solidFill>
                  <a:schemeClr val="tx1"/>
                </a:solidFill>
                <a:latin typeface="Hind Light" panose="02000000000000000000" pitchFamily="2" charset="77"/>
                <a:cs typeface="Hind Light" panose="02000000000000000000" pitchFamily="2" charset="77"/>
              </a:rPr>
              <a:t>organisations</a:t>
            </a:r>
            <a:r>
              <a:rPr lang="en" dirty="0">
                <a:solidFill>
                  <a:schemeClr val="tx1"/>
                </a:solidFill>
                <a:latin typeface="Hind Light" panose="02000000000000000000" pitchFamily="2" charset="77"/>
                <a:cs typeface="Hind Light" panose="02000000000000000000" pitchFamily="2" charset="77"/>
              </a:rPr>
              <a:t> may combine Open Fibre Data with various data sources to serve their individual missions.</a:t>
            </a:r>
          </a:p>
        </p:txBody>
      </p:sp>
      <p:sp>
        <p:nvSpPr>
          <p:cNvPr id="422" name="Google Shape;422;p50"/>
          <p:cNvSpPr/>
          <p:nvPr/>
        </p:nvSpPr>
        <p:spPr>
          <a:xfrm>
            <a:off x="4087591" y="2173371"/>
            <a:ext cx="1344600" cy="360000"/>
          </a:xfrm>
          <a:prstGeom prst="roundRect">
            <a:avLst>
              <a:gd name="adj" fmla="val 16667"/>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1">
                <a:solidFill>
                  <a:srgbClr val="EEF2EC"/>
                </a:solidFill>
              </a:rPr>
              <a:t>Regulator</a:t>
            </a:r>
            <a:endParaRPr sz="1200" b="1" i="0" u="none" strike="noStrike" cap="none">
              <a:solidFill>
                <a:srgbClr val="EEF2EC"/>
              </a:solidFill>
            </a:endParaRPr>
          </a:p>
        </p:txBody>
      </p:sp>
      <p:sp>
        <p:nvSpPr>
          <p:cNvPr id="423" name="Google Shape;423;p50"/>
          <p:cNvSpPr/>
          <p:nvPr/>
        </p:nvSpPr>
        <p:spPr>
          <a:xfrm>
            <a:off x="2117641" y="2173371"/>
            <a:ext cx="1344600" cy="360000"/>
          </a:xfrm>
          <a:prstGeom prst="roundRect">
            <a:avLst>
              <a:gd name="adj" fmla="val 16667"/>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1">
                <a:solidFill>
                  <a:srgbClr val="EEF2EC"/>
                </a:solidFill>
              </a:rPr>
              <a:t>Operator Association</a:t>
            </a:r>
            <a:endParaRPr sz="1200" b="1" i="0" u="none" strike="noStrike" cap="none">
              <a:solidFill>
                <a:srgbClr val="EEF2EC"/>
              </a:solidFill>
            </a:endParaRPr>
          </a:p>
        </p:txBody>
      </p:sp>
      <p:sp>
        <p:nvSpPr>
          <p:cNvPr id="2" name="Google Shape;400;p50">
            <a:extLst>
              <a:ext uri="{FF2B5EF4-FFF2-40B4-BE49-F238E27FC236}">
                <a16:creationId xmlns:a16="http://schemas.microsoft.com/office/drawing/2014/main" id="{1E1E386C-B52C-01F4-410C-571534EFD60D}"/>
              </a:ext>
            </a:extLst>
          </p:cNvPr>
          <p:cNvSpPr txBox="1">
            <a:spLocks/>
          </p:cNvSpPr>
          <p:nvPr/>
        </p:nvSpPr>
        <p:spPr>
          <a:xfrm>
            <a:off x="4898755" y="125523"/>
            <a:ext cx="2902321" cy="667418"/>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6000"/>
              </a:lnSpc>
              <a:spcBef>
                <a:spcPts val="0"/>
              </a:spcBef>
              <a:spcAft>
                <a:spcPts val="0"/>
              </a:spcAft>
              <a:buClr>
                <a:srgbClr val="000000"/>
              </a:buClr>
              <a:buSzPts val="1200"/>
              <a:buFont typeface="Hind SemiBold"/>
              <a:buNone/>
              <a:defRPr sz="2400" b="0" i="0" u="none" strike="noStrike" cap="none">
                <a:solidFill>
                  <a:schemeClr val="accent1"/>
                </a:solidFill>
                <a:latin typeface="Hind SemiBold"/>
                <a:ea typeface="Hind SemiBold"/>
                <a:cs typeface="Hind SemiBold"/>
                <a:sym typeface="Hind SemiBold"/>
              </a:defRPr>
            </a:lvl1pPr>
            <a:lvl2pPr marR="0" lvl="1" algn="l" rtl="0">
              <a:lnSpc>
                <a:spcPct val="106000"/>
              </a:lnSpc>
              <a:spcBef>
                <a:spcPts val="0"/>
              </a:spcBef>
              <a:spcAft>
                <a:spcPts val="0"/>
              </a:spcAft>
              <a:buClr>
                <a:srgbClr val="000000"/>
              </a:buClr>
              <a:buSzPts val="1100"/>
              <a:buFont typeface="Arial"/>
              <a:buNone/>
              <a:defRPr sz="1800" b="0" i="0" u="none" strike="noStrike" cap="none">
                <a:solidFill>
                  <a:schemeClr val="dk2"/>
                </a:solidFill>
                <a:latin typeface="Hind Light"/>
                <a:ea typeface="Hind Light"/>
                <a:cs typeface="Hind Light"/>
                <a:sym typeface="Hind Light"/>
              </a:defRPr>
            </a:lvl2pPr>
            <a:lvl3pPr marR="0" lvl="2" algn="l" rtl="0">
              <a:lnSpc>
                <a:spcPct val="106000"/>
              </a:lnSpc>
              <a:spcBef>
                <a:spcPts val="0"/>
              </a:spcBef>
              <a:spcAft>
                <a:spcPts val="0"/>
              </a:spcAft>
              <a:buClr>
                <a:srgbClr val="000000"/>
              </a:buClr>
              <a:buSzPts val="1100"/>
              <a:buFont typeface="Arial"/>
              <a:buNone/>
              <a:defRPr sz="1800" b="0" i="0" u="none" strike="noStrike" cap="none">
                <a:solidFill>
                  <a:schemeClr val="dk2"/>
                </a:solidFill>
                <a:latin typeface="Hind Light"/>
                <a:ea typeface="Hind Light"/>
                <a:cs typeface="Hind Light"/>
                <a:sym typeface="Hind Light"/>
              </a:defRPr>
            </a:lvl3pPr>
            <a:lvl4pPr marR="0" lvl="3" algn="l" rtl="0">
              <a:lnSpc>
                <a:spcPct val="106000"/>
              </a:lnSpc>
              <a:spcBef>
                <a:spcPts val="0"/>
              </a:spcBef>
              <a:spcAft>
                <a:spcPts val="0"/>
              </a:spcAft>
              <a:buClr>
                <a:srgbClr val="000000"/>
              </a:buClr>
              <a:buSzPts val="1100"/>
              <a:buFont typeface="Arial"/>
              <a:buNone/>
              <a:defRPr sz="1800" b="0" i="0" u="none" strike="noStrike" cap="none">
                <a:solidFill>
                  <a:schemeClr val="dk2"/>
                </a:solidFill>
                <a:latin typeface="Hind Light"/>
                <a:ea typeface="Hind Light"/>
                <a:cs typeface="Hind Light"/>
                <a:sym typeface="Hind Light"/>
              </a:defRPr>
            </a:lvl4pPr>
            <a:lvl5pPr marR="0" lvl="4" algn="l" rtl="0">
              <a:lnSpc>
                <a:spcPct val="106000"/>
              </a:lnSpc>
              <a:spcBef>
                <a:spcPts val="0"/>
              </a:spcBef>
              <a:spcAft>
                <a:spcPts val="0"/>
              </a:spcAft>
              <a:buClr>
                <a:srgbClr val="000000"/>
              </a:buClr>
              <a:buSzPts val="1100"/>
              <a:buFont typeface="Arial"/>
              <a:buNone/>
              <a:defRPr sz="1800" b="0" i="0" u="none" strike="noStrike" cap="none">
                <a:solidFill>
                  <a:schemeClr val="dk2"/>
                </a:solidFill>
                <a:latin typeface="Hind Light"/>
                <a:ea typeface="Hind Light"/>
                <a:cs typeface="Hind Light"/>
                <a:sym typeface="Hind Light"/>
              </a:defRPr>
            </a:lvl5pPr>
            <a:lvl6pPr marR="0" lvl="5" algn="l" rtl="0">
              <a:lnSpc>
                <a:spcPct val="106000"/>
              </a:lnSpc>
              <a:spcBef>
                <a:spcPts val="0"/>
              </a:spcBef>
              <a:spcAft>
                <a:spcPts val="0"/>
              </a:spcAft>
              <a:buClr>
                <a:srgbClr val="000000"/>
              </a:buClr>
              <a:buSzPts val="1100"/>
              <a:buFont typeface="Arial"/>
              <a:buNone/>
              <a:defRPr sz="1800" b="0" i="0" u="none" strike="noStrike" cap="none">
                <a:solidFill>
                  <a:schemeClr val="dk2"/>
                </a:solidFill>
                <a:latin typeface="Hind Light"/>
                <a:ea typeface="Hind Light"/>
                <a:cs typeface="Hind Light"/>
                <a:sym typeface="Hind Light"/>
              </a:defRPr>
            </a:lvl6pPr>
            <a:lvl7pPr marR="0" lvl="6" algn="l" rtl="0">
              <a:lnSpc>
                <a:spcPct val="106000"/>
              </a:lnSpc>
              <a:spcBef>
                <a:spcPts val="0"/>
              </a:spcBef>
              <a:spcAft>
                <a:spcPts val="0"/>
              </a:spcAft>
              <a:buClr>
                <a:srgbClr val="000000"/>
              </a:buClr>
              <a:buSzPts val="1100"/>
              <a:buFont typeface="Arial"/>
              <a:buNone/>
              <a:defRPr sz="1800" b="0" i="0" u="none" strike="noStrike" cap="none">
                <a:solidFill>
                  <a:schemeClr val="dk2"/>
                </a:solidFill>
                <a:latin typeface="Hind Light"/>
                <a:ea typeface="Hind Light"/>
                <a:cs typeface="Hind Light"/>
                <a:sym typeface="Hind Light"/>
              </a:defRPr>
            </a:lvl7pPr>
            <a:lvl8pPr marR="0" lvl="7" algn="l" rtl="0">
              <a:lnSpc>
                <a:spcPct val="106000"/>
              </a:lnSpc>
              <a:spcBef>
                <a:spcPts val="0"/>
              </a:spcBef>
              <a:spcAft>
                <a:spcPts val="0"/>
              </a:spcAft>
              <a:buClr>
                <a:srgbClr val="000000"/>
              </a:buClr>
              <a:buSzPts val="1100"/>
              <a:buFont typeface="Arial"/>
              <a:buNone/>
              <a:defRPr sz="1800" b="0" i="0" u="none" strike="noStrike" cap="none">
                <a:solidFill>
                  <a:schemeClr val="dk2"/>
                </a:solidFill>
                <a:latin typeface="Hind Light"/>
                <a:ea typeface="Hind Light"/>
                <a:cs typeface="Hind Light"/>
                <a:sym typeface="Hind Light"/>
              </a:defRPr>
            </a:lvl8pPr>
            <a:lvl9pPr marR="0" lvl="8" algn="l" rtl="0">
              <a:lnSpc>
                <a:spcPct val="106000"/>
              </a:lnSpc>
              <a:spcBef>
                <a:spcPts val="0"/>
              </a:spcBef>
              <a:spcAft>
                <a:spcPts val="0"/>
              </a:spcAft>
              <a:buClr>
                <a:srgbClr val="000000"/>
              </a:buClr>
              <a:buSzPts val="1100"/>
              <a:buFont typeface="Arial"/>
              <a:buNone/>
              <a:defRPr sz="1800" b="0" i="0" u="none" strike="noStrike" cap="none">
                <a:solidFill>
                  <a:schemeClr val="dk2"/>
                </a:solidFill>
                <a:latin typeface="Hind Light"/>
                <a:ea typeface="Hind Light"/>
                <a:cs typeface="Hind Light"/>
                <a:sym typeface="Hind Light"/>
              </a:defRPr>
            </a:lvl9pPr>
          </a:lstStyle>
          <a:p>
            <a:pPr>
              <a:lnSpc>
                <a:spcPct val="100000"/>
              </a:lnSpc>
              <a:buSzPts val="2900"/>
            </a:pPr>
            <a:r>
              <a:rPr lang="en-CA" dirty="0" err="1"/>
              <a:t>Possibilités</a:t>
            </a:r>
            <a:r>
              <a:rPr lang="en-CA" dirty="0"/>
              <a:t> de partage des données</a:t>
            </a:r>
          </a:p>
        </p:txBody>
      </p:sp>
      <p:sp>
        <p:nvSpPr>
          <p:cNvPr id="11" name="TextBox 10">
            <a:extLst>
              <a:ext uri="{FF2B5EF4-FFF2-40B4-BE49-F238E27FC236}">
                <a16:creationId xmlns:a16="http://schemas.microsoft.com/office/drawing/2014/main" id="{071ABD06-56A6-7CCE-6B2C-4C74D0285849}"/>
              </a:ext>
            </a:extLst>
          </p:cNvPr>
          <p:cNvSpPr txBox="1"/>
          <p:nvPr/>
        </p:nvSpPr>
        <p:spPr>
          <a:xfrm>
            <a:off x="4810020" y="885560"/>
            <a:ext cx="4269586" cy="1200329"/>
          </a:xfrm>
          <a:prstGeom prst="rect">
            <a:avLst/>
          </a:prstGeom>
          <a:noFill/>
        </p:spPr>
        <p:txBody>
          <a:bodyPr wrap="square">
            <a:spAutoFit/>
          </a:bodyPr>
          <a:lstStyle/>
          <a:p>
            <a:pPr marL="0" lvl="0" indent="0" algn="l" rtl="0">
              <a:lnSpc>
                <a:spcPct val="100000"/>
              </a:lnSpc>
              <a:spcAft>
                <a:spcPts val="0"/>
              </a:spcAft>
              <a:buSzPts val="1500"/>
              <a:buNone/>
            </a:pPr>
            <a:r>
              <a:rPr lang="en-CA" sz="1800" dirty="0" err="1">
                <a:solidFill>
                  <a:schemeClr val="tx1"/>
                </a:solidFill>
                <a:latin typeface="Hind Light" panose="02000000000000000000" pitchFamily="2" charset="77"/>
                <a:cs typeface="Hind Light" panose="02000000000000000000" pitchFamily="2" charset="77"/>
              </a:rPr>
              <a:t>Différentes</a:t>
            </a:r>
            <a:r>
              <a:rPr lang="en-CA" sz="1800" dirty="0">
                <a:solidFill>
                  <a:schemeClr val="tx1"/>
                </a:solidFill>
                <a:latin typeface="Hind Light" panose="02000000000000000000" pitchFamily="2" charset="77"/>
                <a:cs typeface="Hind Light" panose="02000000000000000000" pitchFamily="2" charset="77"/>
              </a:rPr>
              <a:t> organisations </a:t>
            </a:r>
            <a:r>
              <a:rPr lang="en-CA" sz="1800" dirty="0" err="1">
                <a:solidFill>
                  <a:schemeClr val="tx1"/>
                </a:solidFill>
                <a:latin typeface="Hind Light" panose="02000000000000000000" pitchFamily="2" charset="77"/>
                <a:cs typeface="Hind Light" panose="02000000000000000000" pitchFamily="2" charset="77"/>
              </a:rPr>
              <a:t>peuvent</a:t>
            </a:r>
            <a:r>
              <a:rPr lang="en-CA" sz="1800" dirty="0">
                <a:solidFill>
                  <a:schemeClr val="tx1"/>
                </a:solidFill>
                <a:latin typeface="Hind Light" panose="02000000000000000000" pitchFamily="2" charset="77"/>
                <a:cs typeface="Hind Light" panose="02000000000000000000" pitchFamily="2" charset="77"/>
              </a:rPr>
              <a:t> combiner Open Fibre Data avec </a:t>
            </a:r>
            <a:r>
              <a:rPr lang="en-CA" sz="1800" dirty="0" err="1">
                <a:solidFill>
                  <a:schemeClr val="tx1"/>
                </a:solidFill>
                <a:latin typeface="Hind Light" panose="02000000000000000000" pitchFamily="2" charset="77"/>
                <a:cs typeface="Hind Light" panose="02000000000000000000" pitchFamily="2" charset="77"/>
              </a:rPr>
              <a:t>diverses</a:t>
            </a:r>
            <a:r>
              <a:rPr lang="en-CA" sz="1800" dirty="0">
                <a:solidFill>
                  <a:schemeClr val="tx1"/>
                </a:solidFill>
                <a:latin typeface="Hind Light" panose="02000000000000000000" pitchFamily="2" charset="77"/>
                <a:cs typeface="Hind Light" panose="02000000000000000000" pitchFamily="2" charset="77"/>
              </a:rPr>
              <a:t> sources de données pour </a:t>
            </a:r>
            <a:r>
              <a:rPr lang="en-CA" sz="1800" dirty="0" err="1">
                <a:solidFill>
                  <a:schemeClr val="tx1"/>
                </a:solidFill>
                <a:latin typeface="Hind Light" panose="02000000000000000000" pitchFamily="2" charset="77"/>
                <a:cs typeface="Hind Light" panose="02000000000000000000" pitchFamily="2" charset="77"/>
              </a:rPr>
              <a:t>servir</a:t>
            </a:r>
            <a:r>
              <a:rPr lang="en-CA" sz="1800" dirty="0">
                <a:solidFill>
                  <a:schemeClr val="tx1"/>
                </a:solidFill>
                <a:latin typeface="Hind Light" panose="02000000000000000000" pitchFamily="2" charset="77"/>
                <a:cs typeface="Hind Light" panose="02000000000000000000" pitchFamily="2" charset="77"/>
              </a:rPr>
              <a:t> </a:t>
            </a:r>
            <a:r>
              <a:rPr lang="en-CA" sz="1800" dirty="0" err="1">
                <a:solidFill>
                  <a:schemeClr val="tx1"/>
                </a:solidFill>
                <a:latin typeface="Hind Light" panose="02000000000000000000" pitchFamily="2" charset="77"/>
                <a:cs typeface="Hind Light" panose="02000000000000000000" pitchFamily="2" charset="77"/>
              </a:rPr>
              <a:t>leurs</a:t>
            </a:r>
            <a:r>
              <a:rPr lang="en-CA" sz="1800" dirty="0">
                <a:solidFill>
                  <a:schemeClr val="tx1"/>
                </a:solidFill>
                <a:latin typeface="Hind Light" panose="02000000000000000000" pitchFamily="2" charset="77"/>
                <a:cs typeface="Hind Light" panose="02000000000000000000" pitchFamily="2" charset="77"/>
              </a:rPr>
              <a:t> missions </a:t>
            </a:r>
            <a:r>
              <a:rPr lang="en-CA" sz="1800" dirty="0" err="1">
                <a:solidFill>
                  <a:schemeClr val="tx1"/>
                </a:solidFill>
                <a:latin typeface="Hind Light" panose="02000000000000000000" pitchFamily="2" charset="77"/>
                <a:cs typeface="Hind Light" panose="02000000000000000000" pitchFamily="2" charset="77"/>
              </a:rPr>
              <a:t>individuelles</a:t>
            </a:r>
            <a:r>
              <a:rPr lang="en-CA" sz="1800" dirty="0">
                <a:solidFill>
                  <a:schemeClr val="tx1"/>
                </a:solidFill>
                <a:latin typeface="Hind Light" panose="02000000000000000000" pitchFamily="2" charset="77"/>
                <a:cs typeface="Hind Light" panose="02000000000000000000" pitchFamily="2" charset="77"/>
              </a:rPr>
              <a:t>.</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06FCB4-2A0B-5125-F203-B16ECB2B5C70}"/>
              </a:ext>
            </a:extLst>
          </p:cNvPr>
          <p:cNvSpPr>
            <a:spLocks noGrp="1"/>
          </p:cNvSpPr>
          <p:nvPr>
            <p:ph type="body" idx="1"/>
          </p:nvPr>
        </p:nvSpPr>
        <p:spPr>
          <a:xfrm>
            <a:off x="659695" y="1550963"/>
            <a:ext cx="7654200" cy="2099700"/>
          </a:xfrm>
        </p:spPr>
        <p:txBody>
          <a:bodyPr wrap="square" anchor="ctr">
            <a:normAutofit/>
          </a:bodyPr>
          <a:lstStyle/>
          <a:p>
            <a:pPr>
              <a:spcAft>
                <a:spcPts val="600"/>
              </a:spcAft>
            </a:pPr>
            <a:r>
              <a:rPr lang="en-US" dirty="0"/>
              <a:t>Risks associated with data sharing</a:t>
            </a:r>
            <a:endParaRPr lang="en-US"/>
          </a:p>
        </p:txBody>
      </p:sp>
    </p:spTree>
    <p:extLst>
      <p:ext uri="{BB962C8B-B14F-4D97-AF65-F5344CB8AC3E}">
        <p14:creationId xmlns:p14="http://schemas.microsoft.com/office/powerpoint/2010/main" val="8210061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1F1C2CA6-5D6B-91E5-A966-B630A71697B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B9101D4-ADC6-90CA-7CB0-30EE46119202}"/>
              </a:ext>
            </a:extLst>
          </p:cNvPr>
          <p:cNvSpPr>
            <a:spLocks noGrp="1"/>
          </p:cNvSpPr>
          <p:nvPr>
            <p:ph type="title"/>
          </p:nvPr>
        </p:nvSpPr>
        <p:spPr/>
        <p:txBody>
          <a:bodyPr/>
          <a:lstStyle/>
          <a:p>
            <a:r>
              <a:rPr lang="en-US" sz="3000" dirty="0"/>
              <a:t>The Cost of Obscurity</a:t>
            </a:r>
          </a:p>
        </p:txBody>
      </p:sp>
      <p:sp>
        <p:nvSpPr>
          <p:cNvPr id="3" name="Text Placeholder 2">
            <a:extLst>
              <a:ext uri="{FF2B5EF4-FFF2-40B4-BE49-F238E27FC236}">
                <a16:creationId xmlns:a16="http://schemas.microsoft.com/office/drawing/2014/main" id="{4457905C-73F6-111B-A195-EB860E8D89B7}"/>
              </a:ext>
            </a:extLst>
          </p:cNvPr>
          <p:cNvSpPr>
            <a:spLocks noGrp="1"/>
          </p:cNvSpPr>
          <p:nvPr>
            <p:ph type="body" idx="1"/>
          </p:nvPr>
        </p:nvSpPr>
        <p:spPr>
          <a:xfrm>
            <a:off x="154546" y="1009839"/>
            <a:ext cx="4327301" cy="3861007"/>
          </a:xfrm>
        </p:spPr>
        <p:txBody>
          <a:bodyPr>
            <a:normAutofit lnSpcReduction="10000"/>
          </a:bodyPr>
          <a:lstStyle/>
          <a:p>
            <a:pPr marL="0" indent="0"/>
            <a:r>
              <a:rPr lang="en-CA" sz="2000" dirty="0"/>
              <a:t>Evidence suggests that the cost and risks of obscurity outweigh those of transparency:  </a:t>
            </a:r>
          </a:p>
          <a:p>
            <a:pPr marL="514350" indent="-285750" fontAlgn="base">
              <a:spcBef>
                <a:spcPts val="600"/>
              </a:spcBef>
              <a:buSzPct val="80000"/>
              <a:buFont typeface="Arial" panose="020B0604020202020204" pitchFamily="34" charset="0"/>
              <a:buChar char="•"/>
            </a:pPr>
            <a:r>
              <a:rPr lang="en-CA" sz="2000" dirty="0"/>
              <a:t>A 2021 study with MTN Ghana estimated the cost of cuts like this would amount to a loss of USD750,000 in the 5 month period.</a:t>
            </a:r>
          </a:p>
          <a:p>
            <a:pPr marL="514350" indent="-285750" fontAlgn="base">
              <a:spcBef>
                <a:spcPts val="600"/>
              </a:spcBef>
              <a:buSzPct val="80000"/>
              <a:buFont typeface="Arial" panose="020B0604020202020204" pitchFamily="34" charset="0"/>
              <a:buChar char="•"/>
            </a:pPr>
            <a:r>
              <a:rPr lang="en-CA" sz="2000" dirty="0"/>
              <a:t>This does not include the economic losses from the cut to enterprises that depend on that infrastructure.</a:t>
            </a:r>
          </a:p>
        </p:txBody>
      </p:sp>
      <p:pic>
        <p:nvPicPr>
          <p:cNvPr id="3076" name="Picture 4">
            <a:extLst>
              <a:ext uri="{FF2B5EF4-FFF2-40B4-BE49-F238E27FC236}">
                <a16:creationId xmlns:a16="http://schemas.microsoft.com/office/drawing/2014/main" id="{1F64F2D5-286C-DB46-A591-3BFDCF79EAA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029" r="31031" b="9985"/>
          <a:stretch>
            <a:fillRect/>
          </a:stretch>
        </p:blipFill>
        <p:spPr bwMode="auto">
          <a:xfrm>
            <a:off x="4572000" y="683626"/>
            <a:ext cx="4462530" cy="43713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27119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A09239E8-318C-7481-C08B-4C96798AB15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E0516B8-37B7-CA21-38D5-547CD4B9855F}"/>
              </a:ext>
            </a:extLst>
          </p:cNvPr>
          <p:cNvSpPr>
            <a:spLocks noGrp="1"/>
          </p:cNvSpPr>
          <p:nvPr>
            <p:ph type="title"/>
          </p:nvPr>
        </p:nvSpPr>
        <p:spPr/>
        <p:txBody>
          <a:bodyPr/>
          <a:lstStyle/>
          <a:p>
            <a:r>
              <a:rPr lang="en-US" sz="3000" dirty="0"/>
              <a:t>Evidence from Existing Operators</a:t>
            </a:r>
          </a:p>
        </p:txBody>
      </p:sp>
      <p:sp>
        <p:nvSpPr>
          <p:cNvPr id="3" name="Text Placeholder 2">
            <a:extLst>
              <a:ext uri="{FF2B5EF4-FFF2-40B4-BE49-F238E27FC236}">
                <a16:creationId xmlns:a16="http://schemas.microsoft.com/office/drawing/2014/main" id="{E1BBC35E-F648-D7D5-DAE7-C57695E7F010}"/>
              </a:ext>
            </a:extLst>
          </p:cNvPr>
          <p:cNvSpPr>
            <a:spLocks noGrp="1"/>
          </p:cNvSpPr>
          <p:nvPr>
            <p:ph type="body" idx="1"/>
          </p:nvPr>
        </p:nvSpPr>
        <p:spPr>
          <a:xfrm>
            <a:off x="408099" y="1009839"/>
            <a:ext cx="4031771" cy="3861007"/>
          </a:xfrm>
        </p:spPr>
        <p:txBody>
          <a:bodyPr>
            <a:normAutofit/>
          </a:bodyPr>
          <a:lstStyle/>
          <a:p>
            <a:pPr marL="0" indent="0"/>
            <a:r>
              <a:rPr lang="en-GB" dirty="0"/>
              <a:t>Evidence from operators who currently share detailed maps of their fibre network infrastructure suggest that publicly available maps are not a critical point of security vulnerability.  </a:t>
            </a:r>
          </a:p>
          <a:p>
            <a:pPr marL="0" indent="0"/>
            <a:endParaRPr lang="en-GB" dirty="0"/>
          </a:p>
          <a:p>
            <a:pPr marL="0" indent="0"/>
            <a:r>
              <a:rPr lang="en-GB" dirty="0"/>
              <a:t>RETN in Ukraine is a dramatic case in point.</a:t>
            </a:r>
            <a:r>
              <a:rPr lang="en-CA" dirty="0"/>
              <a:t>  They are one of the largest fibre network operators and continue to maintain, in 2025, a detailed online map. If online network maps were a security concern, it likely this would have been taken down long ago.</a:t>
            </a:r>
          </a:p>
        </p:txBody>
      </p:sp>
      <p:pic>
        <p:nvPicPr>
          <p:cNvPr id="5" name="Google Shape;173;p29">
            <a:extLst>
              <a:ext uri="{FF2B5EF4-FFF2-40B4-BE49-F238E27FC236}">
                <a16:creationId xmlns:a16="http://schemas.microsoft.com/office/drawing/2014/main" id="{C0BB574E-4691-493E-F70D-7A4B388E9AA2}"/>
              </a:ext>
            </a:extLst>
          </p:cNvPr>
          <p:cNvPicPr preferRelativeResize="0"/>
          <p:nvPr/>
        </p:nvPicPr>
        <p:blipFill rotWithShape="1">
          <a:blip r:embed="rId3">
            <a:alphaModFix/>
          </a:blip>
          <a:srcRect l="14600" r="35198"/>
          <a:stretch>
            <a:fillRect/>
          </a:stretch>
        </p:blipFill>
        <p:spPr>
          <a:xfrm>
            <a:off x="4663439" y="891512"/>
            <a:ext cx="4306067" cy="4145196"/>
          </a:xfrm>
          <a:prstGeom prst="rect">
            <a:avLst/>
          </a:prstGeom>
          <a:noFill/>
          <a:ln>
            <a:noFill/>
          </a:ln>
        </p:spPr>
      </p:pic>
      <p:sp>
        <p:nvSpPr>
          <p:cNvPr id="6" name="Google Shape;175;p29">
            <a:extLst>
              <a:ext uri="{FF2B5EF4-FFF2-40B4-BE49-F238E27FC236}">
                <a16:creationId xmlns:a16="http://schemas.microsoft.com/office/drawing/2014/main" id="{19906C22-62F7-7479-B525-BBAB26A95CDD}"/>
              </a:ext>
            </a:extLst>
          </p:cNvPr>
          <p:cNvSpPr/>
          <p:nvPr/>
        </p:nvSpPr>
        <p:spPr>
          <a:xfrm>
            <a:off x="4818888" y="4736493"/>
            <a:ext cx="3771600" cy="349800"/>
          </a:xfrm>
          <a:prstGeom prst="rect">
            <a:avLst/>
          </a:prstGeom>
          <a:noFill/>
          <a:ln>
            <a:noFill/>
          </a:ln>
        </p:spPr>
        <p:txBody>
          <a:bodyPr spcFirstLastPara="1" wrap="square" lIns="68400" tIns="68400" rIns="68400" bIns="68400" anchor="t" anchorCtr="0">
            <a:noAutofit/>
          </a:bodyPr>
          <a:lstStyle/>
          <a:p>
            <a:pPr marL="0" marR="0" lvl="0" indent="0" algn="l" rtl="0">
              <a:lnSpc>
                <a:spcPct val="100000"/>
              </a:lnSpc>
              <a:spcBef>
                <a:spcPts val="0"/>
              </a:spcBef>
              <a:spcAft>
                <a:spcPts val="0"/>
              </a:spcAft>
              <a:buNone/>
            </a:pPr>
            <a:r>
              <a:rPr lang="en" sz="1400" b="1" i="0" u="none" strike="noStrike" cap="none" dirty="0">
                <a:solidFill>
                  <a:srgbClr val="000000"/>
                </a:solidFill>
                <a:highlight>
                  <a:schemeClr val="accent6"/>
                </a:highlight>
                <a:latin typeface="Arial"/>
                <a:ea typeface="Arial"/>
                <a:cs typeface="Arial"/>
                <a:sym typeface="Arial"/>
              </a:rPr>
              <a:t>https://</a:t>
            </a:r>
            <a:r>
              <a:rPr lang="en" sz="1400" b="1" i="0" u="none" strike="noStrike" cap="none" dirty="0" err="1">
                <a:solidFill>
                  <a:srgbClr val="000000"/>
                </a:solidFill>
                <a:highlight>
                  <a:schemeClr val="accent6"/>
                </a:highlight>
                <a:latin typeface="Arial"/>
                <a:ea typeface="Arial"/>
                <a:cs typeface="Arial"/>
                <a:sym typeface="Arial"/>
              </a:rPr>
              <a:t>retn.net</a:t>
            </a:r>
            <a:r>
              <a:rPr lang="en" sz="1400" b="1" i="0" u="none" strike="noStrike" cap="none" dirty="0">
                <a:solidFill>
                  <a:srgbClr val="000000"/>
                </a:solidFill>
                <a:highlight>
                  <a:schemeClr val="accent6"/>
                </a:highlight>
                <a:latin typeface="Arial"/>
                <a:ea typeface="Arial"/>
                <a:cs typeface="Arial"/>
                <a:sym typeface="Arial"/>
              </a:rPr>
              <a:t>/</a:t>
            </a:r>
            <a:r>
              <a:rPr lang="en" sz="1400" b="1" i="0" u="none" strike="noStrike" cap="none" dirty="0" err="1">
                <a:solidFill>
                  <a:srgbClr val="000000"/>
                </a:solidFill>
                <a:highlight>
                  <a:schemeClr val="accent6"/>
                </a:highlight>
                <a:latin typeface="Arial"/>
                <a:ea typeface="Arial"/>
                <a:cs typeface="Arial"/>
                <a:sym typeface="Arial"/>
              </a:rPr>
              <a:t>en</a:t>
            </a:r>
            <a:r>
              <a:rPr lang="en" sz="1400" b="1" i="0" u="none" strike="noStrike" cap="none" dirty="0">
                <a:solidFill>
                  <a:srgbClr val="000000"/>
                </a:solidFill>
                <a:highlight>
                  <a:schemeClr val="accent6"/>
                </a:highlight>
                <a:latin typeface="Arial"/>
                <a:ea typeface="Arial"/>
                <a:cs typeface="Arial"/>
                <a:sym typeface="Arial"/>
              </a:rPr>
              <a:t>/network/network-map</a:t>
            </a:r>
            <a:endParaRPr sz="1400" b="0" i="0" u="none" strike="noStrike" cap="none" dirty="0">
              <a:solidFill>
                <a:srgbClr val="000000"/>
              </a:solidFill>
              <a:highlight>
                <a:schemeClr val="accent6"/>
              </a:highlight>
              <a:latin typeface="Arial"/>
              <a:ea typeface="Arial"/>
              <a:cs typeface="Arial"/>
              <a:sym typeface="Arial"/>
            </a:endParaRPr>
          </a:p>
        </p:txBody>
      </p:sp>
      <p:pic>
        <p:nvPicPr>
          <p:cNvPr id="7" name="Google Shape;176;p29">
            <a:extLst>
              <a:ext uri="{FF2B5EF4-FFF2-40B4-BE49-F238E27FC236}">
                <a16:creationId xmlns:a16="http://schemas.microsoft.com/office/drawing/2014/main" id="{E80CDC99-5E6B-D26F-522E-9292FF5F0194}"/>
              </a:ext>
            </a:extLst>
          </p:cNvPr>
          <p:cNvPicPr preferRelativeResize="0"/>
          <p:nvPr/>
        </p:nvPicPr>
        <p:blipFill rotWithShape="1">
          <a:blip r:embed="rId4">
            <a:alphaModFix/>
          </a:blip>
          <a:srcRect/>
          <a:stretch/>
        </p:blipFill>
        <p:spPr>
          <a:xfrm>
            <a:off x="6153912" y="1150228"/>
            <a:ext cx="2696828" cy="2573711"/>
          </a:xfrm>
          <a:prstGeom prst="rect">
            <a:avLst/>
          </a:prstGeom>
          <a:noFill/>
          <a:ln w="38100" cap="flat" cmpd="sng">
            <a:solidFill>
              <a:srgbClr val="674EA7"/>
            </a:solidFill>
            <a:prstDash val="solid"/>
            <a:round/>
            <a:headEnd type="none" w="sm" len="sm"/>
            <a:tailEnd type="none" w="sm" len="sm"/>
          </a:ln>
          <a:effectLst>
            <a:outerShdw blurRad="57240" dist="19080" dir="5400000" algn="bl" rotWithShape="0">
              <a:srgbClr val="000000">
                <a:alpha val="49800"/>
              </a:srgbClr>
            </a:outerShdw>
          </a:effectLst>
        </p:spPr>
      </p:pic>
    </p:spTree>
    <p:extLst>
      <p:ext uri="{BB962C8B-B14F-4D97-AF65-F5344CB8AC3E}">
        <p14:creationId xmlns:p14="http://schemas.microsoft.com/office/powerpoint/2010/main" val="4111921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9B60F046-689F-4CB5-FE3B-D513CFDCB88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3B29FA1-4E73-E941-61E3-4E2DC2E18CDD}"/>
              </a:ext>
            </a:extLst>
          </p:cNvPr>
          <p:cNvSpPr>
            <a:spLocks noGrp="1"/>
          </p:cNvSpPr>
          <p:nvPr>
            <p:ph type="title"/>
          </p:nvPr>
        </p:nvSpPr>
        <p:spPr>
          <a:xfrm>
            <a:off x="411480" y="264878"/>
            <a:ext cx="8332200" cy="422282"/>
          </a:xfrm>
        </p:spPr>
        <p:txBody>
          <a:bodyPr/>
          <a:lstStyle/>
          <a:p>
            <a:r>
              <a:rPr lang="en-US" sz="3000" dirty="0"/>
              <a:t>Undersea and Terrestrial Interdependence</a:t>
            </a:r>
          </a:p>
        </p:txBody>
      </p:sp>
      <p:sp>
        <p:nvSpPr>
          <p:cNvPr id="3" name="Text Placeholder 2">
            <a:extLst>
              <a:ext uri="{FF2B5EF4-FFF2-40B4-BE49-F238E27FC236}">
                <a16:creationId xmlns:a16="http://schemas.microsoft.com/office/drawing/2014/main" id="{BE7CF505-4021-477A-AB0D-CA9D6E8E30AD}"/>
              </a:ext>
            </a:extLst>
          </p:cNvPr>
          <p:cNvSpPr>
            <a:spLocks noGrp="1"/>
          </p:cNvSpPr>
          <p:nvPr>
            <p:ph sz="quarter" idx="12"/>
          </p:nvPr>
        </p:nvSpPr>
        <p:spPr>
          <a:xfrm>
            <a:off x="193559" y="823707"/>
            <a:ext cx="4218254" cy="3934495"/>
          </a:xfrm>
        </p:spPr>
        <p:txBody>
          <a:bodyPr>
            <a:normAutofit fontScale="85000" lnSpcReduction="10000"/>
          </a:bodyPr>
          <a:lstStyle/>
          <a:p>
            <a:pPr marL="0" indent="0"/>
            <a:r>
              <a:rPr lang="en-GB" dirty="0"/>
              <a:t>In 2024/2025 undersea cables have come into prominence as a result of significant cable disruptions.  African countries suffered particularly with cuts on both the east and west coast of the continent in 2024.  </a:t>
            </a:r>
          </a:p>
          <a:p>
            <a:pPr marL="0" indent="0"/>
            <a:r>
              <a:rPr lang="en-GB" dirty="0"/>
              <a:t>In response, the ITU has convened an international committee to discuss undersea cable resilience.  However, considering undersea cables independently of terrestrial fibre optic infrastructure is only looking half of the problem.</a:t>
            </a:r>
          </a:p>
          <a:p>
            <a:pPr marL="0" indent="0"/>
            <a:r>
              <a:rPr lang="en-GB" dirty="0"/>
              <a:t>In the case of the undersea cable cuts off the coast of Cote d’Ivoire in 2024, terrestrial fibre networks played an essential role in the restoration of </a:t>
            </a:r>
            <a:r>
              <a:rPr lang="en-CA" dirty="0"/>
              <a:t>services.</a:t>
            </a:r>
          </a:p>
          <a:p>
            <a:pPr marL="0" indent="0"/>
            <a:r>
              <a:rPr lang="en-CA" dirty="0"/>
              <a:t>Terrestrial fibre data is as important as undersea cables in understanding global network resiliency.</a:t>
            </a:r>
          </a:p>
        </p:txBody>
      </p:sp>
      <p:pic>
        <p:nvPicPr>
          <p:cNvPr id="5" name="Picture 4">
            <a:extLst>
              <a:ext uri="{FF2B5EF4-FFF2-40B4-BE49-F238E27FC236}">
                <a16:creationId xmlns:a16="http://schemas.microsoft.com/office/drawing/2014/main" id="{D46B63C6-092F-0D9A-2E49-07FF3A8C7734}"/>
              </a:ext>
            </a:extLst>
          </p:cNvPr>
          <p:cNvPicPr>
            <a:picLocks noChangeAspect="1"/>
          </p:cNvPicPr>
          <p:nvPr/>
        </p:nvPicPr>
        <p:blipFill>
          <a:blip r:embed="rId3"/>
          <a:stretch>
            <a:fillRect/>
          </a:stretch>
        </p:blipFill>
        <p:spPr>
          <a:xfrm>
            <a:off x="4535137" y="782328"/>
            <a:ext cx="4608863" cy="3934496"/>
          </a:xfrm>
          <a:prstGeom prst="rect">
            <a:avLst/>
          </a:prstGeom>
        </p:spPr>
      </p:pic>
    </p:spTree>
    <p:extLst>
      <p:ext uri="{BB962C8B-B14F-4D97-AF65-F5344CB8AC3E}">
        <p14:creationId xmlns:p14="http://schemas.microsoft.com/office/powerpoint/2010/main" val="29461697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314D7-C80E-4204-C247-88CF2A9BDAE9}"/>
              </a:ext>
            </a:extLst>
          </p:cNvPr>
          <p:cNvSpPr>
            <a:spLocks noGrp="1"/>
          </p:cNvSpPr>
          <p:nvPr>
            <p:ph type="title"/>
          </p:nvPr>
        </p:nvSpPr>
        <p:spPr>
          <a:xfrm>
            <a:off x="411480" y="304921"/>
            <a:ext cx="4253285" cy="874521"/>
          </a:xfrm>
        </p:spPr>
        <p:txBody>
          <a:bodyPr/>
          <a:lstStyle/>
          <a:p>
            <a:r>
              <a:rPr lang="en-US" sz="3000" dirty="0"/>
              <a:t>Data Obfuscation in Public Maps</a:t>
            </a:r>
          </a:p>
        </p:txBody>
      </p:sp>
      <p:sp>
        <p:nvSpPr>
          <p:cNvPr id="3" name="Text Placeholder 2">
            <a:extLst>
              <a:ext uri="{FF2B5EF4-FFF2-40B4-BE49-F238E27FC236}">
                <a16:creationId xmlns:a16="http://schemas.microsoft.com/office/drawing/2014/main" id="{F6E10C5C-0B5C-310E-8355-5CC65952E3C0}"/>
              </a:ext>
            </a:extLst>
          </p:cNvPr>
          <p:cNvSpPr>
            <a:spLocks noGrp="1"/>
          </p:cNvSpPr>
          <p:nvPr>
            <p:ph sz="quarter" idx="12"/>
          </p:nvPr>
        </p:nvSpPr>
        <p:spPr>
          <a:xfrm>
            <a:off x="408099" y="1386591"/>
            <a:ext cx="4112254" cy="3338513"/>
          </a:xfrm>
        </p:spPr>
        <p:txBody>
          <a:bodyPr>
            <a:normAutofit fontScale="92500"/>
          </a:bodyPr>
          <a:lstStyle/>
          <a:p>
            <a:pPr marL="0" indent="0"/>
            <a:r>
              <a:rPr lang="en-US" sz="2400" dirty="0"/>
              <a:t>Terrestrial fibre network maps can be published in a manner that is useful to researchers, but which also provides sufficient obfuscation of map data to allay operator concerns regarding security.</a:t>
            </a:r>
          </a:p>
          <a:p>
            <a:pPr marL="0" indent="0"/>
            <a:r>
              <a:rPr lang="en-US" sz="2400" dirty="0"/>
              <a:t>There are a number of technical approaches to achieving this.</a:t>
            </a:r>
          </a:p>
        </p:txBody>
      </p:sp>
      <p:pic>
        <p:nvPicPr>
          <p:cNvPr id="4" name="Picture 3">
            <a:extLst>
              <a:ext uri="{FF2B5EF4-FFF2-40B4-BE49-F238E27FC236}">
                <a16:creationId xmlns:a16="http://schemas.microsoft.com/office/drawing/2014/main" id="{A0A99670-C910-C695-B869-94CB6BC389C7}"/>
              </a:ext>
            </a:extLst>
          </p:cNvPr>
          <p:cNvPicPr>
            <a:picLocks noChangeAspect="1"/>
          </p:cNvPicPr>
          <p:nvPr/>
        </p:nvPicPr>
        <p:blipFill>
          <a:blip r:embed="rId2"/>
          <a:stretch>
            <a:fillRect/>
          </a:stretch>
        </p:blipFill>
        <p:spPr>
          <a:xfrm>
            <a:off x="4937101" y="0"/>
            <a:ext cx="4112254" cy="5143500"/>
          </a:xfrm>
          <a:prstGeom prst="rect">
            <a:avLst/>
          </a:prstGeom>
        </p:spPr>
      </p:pic>
      <p:sp>
        <p:nvSpPr>
          <p:cNvPr id="6" name="TextBox 5">
            <a:extLst>
              <a:ext uri="{FF2B5EF4-FFF2-40B4-BE49-F238E27FC236}">
                <a16:creationId xmlns:a16="http://schemas.microsoft.com/office/drawing/2014/main" id="{359FD4E1-6E51-4C1E-9B69-36B7EF7C1C57}"/>
              </a:ext>
            </a:extLst>
          </p:cNvPr>
          <p:cNvSpPr txBox="1"/>
          <p:nvPr/>
        </p:nvSpPr>
        <p:spPr>
          <a:xfrm>
            <a:off x="4937101" y="4870846"/>
            <a:ext cx="4112254" cy="261610"/>
          </a:xfrm>
          <a:prstGeom prst="rect">
            <a:avLst/>
          </a:prstGeom>
          <a:noFill/>
        </p:spPr>
        <p:txBody>
          <a:bodyPr wrap="square">
            <a:spAutoFit/>
          </a:bodyPr>
          <a:lstStyle/>
          <a:p>
            <a:r>
              <a:rPr lang="en-US" sz="1100" dirty="0">
                <a:hlinkClick r:id="rId3"/>
              </a:rPr>
              <a:t>https://ix.cs.uoregon.edu/~ram/papers/LocalRec-2019.pdf</a:t>
            </a:r>
            <a:r>
              <a:rPr lang="en-US" sz="1100" dirty="0"/>
              <a:t> </a:t>
            </a:r>
          </a:p>
        </p:txBody>
      </p:sp>
    </p:spTree>
    <p:extLst>
      <p:ext uri="{BB962C8B-B14F-4D97-AF65-F5344CB8AC3E}">
        <p14:creationId xmlns:p14="http://schemas.microsoft.com/office/powerpoint/2010/main" val="39115328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pic>
        <p:nvPicPr>
          <p:cNvPr id="125" name="Google Shape;125;p23"/>
          <p:cNvPicPr preferRelativeResize="0"/>
          <p:nvPr/>
        </p:nvPicPr>
        <p:blipFill rotWithShape="1">
          <a:blip r:embed="rId3">
            <a:alphaModFix/>
            <a:extLst>
              <a:ext uri="{28A0092B-C50C-407E-A947-70E740481C1C}">
                <a14:useLocalDpi xmlns:a14="http://schemas.microsoft.com/office/drawing/2010/main"/>
              </a:ext>
            </a:extLst>
          </a:blip>
          <a:srcRect l="12663" r="13020" b="2619"/>
          <a:stretch/>
        </p:blipFill>
        <p:spPr>
          <a:xfrm>
            <a:off x="0" y="620650"/>
            <a:ext cx="5308551" cy="4522849"/>
          </a:xfrm>
          <a:prstGeom prst="rect">
            <a:avLst/>
          </a:prstGeom>
          <a:noFill/>
          <a:ln>
            <a:noFill/>
          </a:ln>
        </p:spPr>
      </p:pic>
      <p:sp>
        <p:nvSpPr>
          <p:cNvPr id="126" name="Google Shape;126;p23"/>
          <p:cNvSpPr/>
          <p:nvPr/>
        </p:nvSpPr>
        <p:spPr>
          <a:xfrm>
            <a:off x="5433128" y="782738"/>
            <a:ext cx="3597120" cy="2001510"/>
          </a:xfrm>
          <a:prstGeom prst="rect">
            <a:avLst/>
          </a:prstGeom>
          <a:solidFill>
            <a:schemeClr val="lt1"/>
          </a:solidFill>
          <a:ln>
            <a:noFill/>
          </a:ln>
        </p:spPr>
        <p:txBody>
          <a:bodyPr spcFirstLastPara="1" wrap="square" lIns="122025" tIns="60825" rIns="122025" bIns="60825" anchor="ctr" anchorCtr="0">
            <a:noAutofit/>
          </a:bodyPr>
          <a:lstStyle/>
          <a:p>
            <a:pPr marL="457200" lvl="0" indent="-317500" algn="l" rtl="0">
              <a:spcBef>
                <a:spcPts val="0"/>
              </a:spcBef>
              <a:spcAft>
                <a:spcPts val="0"/>
              </a:spcAft>
              <a:buSzPts val="1400"/>
              <a:buChar char="●"/>
            </a:pPr>
            <a:r>
              <a:rPr lang="en-CA" dirty="0"/>
              <a:t>As of 2025, there are more than 550 undersea fibre optic cables, representing nearly 1.4 million kilometres of cable.</a:t>
            </a:r>
          </a:p>
          <a:p>
            <a:pPr marL="457200" lvl="0" indent="-317500" algn="l" rtl="0">
              <a:spcBef>
                <a:spcPts val="1000"/>
              </a:spcBef>
              <a:spcAft>
                <a:spcPts val="0"/>
              </a:spcAft>
              <a:buSzPts val="1400"/>
              <a:buChar char="●"/>
            </a:pPr>
            <a:r>
              <a:rPr lang="en-CA" dirty="0"/>
              <a:t>A single cable can now carry over 300 </a:t>
            </a:r>
            <a:r>
              <a:rPr lang="en-CA" dirty="0" err="1"/>
              <a:t>Tbps</a:t>
            </a:r>
            <a:r>
              <a:rPr lang="en-CA" dirty="0"/>
              <a:t>.</a:t>
            </a:r>
          </a:p>
          <a:p>
            <a:pPr marL="457200" lvl="0" indent="-317500" algn="l" rtl="0">
              <a:spcBef>
                <a:spcPts val="1000"/>
              </a:spcBef>
              <a:spcAft>
                <a:spcPts val="1000"/>
              </a:spcAft>
              <a:buSzPts val="1400"/>
              <a:buChar char="●"/>
            </a:pPr>
            <a:r>
              <a:rPr lang="en-CA" dirty="0"/>
              <a:t>Undersea cable maps are readily available. </a:t>
            </a:r>
          </a:p>
        </p:txBody>
      </p:sp>
      <p:sp>
        <p:nvSpPr>
          <p:cNvPr id="127" name="Google Shape;127;p23"/>
          <p:cNvSpPr txBox="1">
            <a:spLocks noGrp="1"/>
          </p:cNvSpPr>
          <p:nvPr>
            <p:ph type="title" idx="4294967295"/>
          </p:nvPr>
        </p:nvSpPr>
        <p:spPr>
          <a:xfrm>
            <a:off x="226440" y="88200"/>
            <a:ext cx="8201520" cy="481680"/>
          </a:xfrm>
          <a:prstGeom prst="rect">
            <a:avLst/>
          </a:prstGeom>
          <a:noFill/>
          <a:ln>
            <a:noFill/>
          </a:ln>
        </p:spPr>
        <p:txBody>
          <a:bodyPr spcFirstLastPara="1" wrap="square" lIns="68400" tIns="68400" rIns="68400" bIns="68400" anchor="b" anchorCtr="0">
            <a:noAutofit/>
          </a:bodyPr>
          <a:lstStyle/>
          <a:p>
            <a:pPr marL="0" lvl="0" indent="0" algn="l" rtl="0">
              <a:spcBef>
                <a:spcPts val="0"/>
              </a:spcBef>
              <a:spcAft>
                <a:spcPts val="0"/>
              </a:spcAft>
              <a:buClr>
                <a:schemeClr val="dk1"/>
              </a:buClr>
              <a:buSzPts val="3700"/>
              <a:buFont typeface="Zilla Slab Medium"/>
              <a:buNone/>
            </a:pPr>
            <a:r>
              <a:rPr lang="en-CA" dirty="0" err="1"/>
              <a:t>L'évolution</a:t>
            </a:r>
            <a:r>
              <a:rPr lang="en-CA" dirty="0"/>
              <a:t> de </a:t>
            </a:r>
            <a:r>
              <a:rPr lang="en-CA" dirty="0" err="1"/>
              <a:t>l'infrastructure</a:t>
            </a:r>
            <a:r>
              <a:rPr lang="en-CA" dirty="0"/>
              <a:t> à fibres </a:t>
            </a:r>
            <a:r>
              <a:rPr lang="en-CA" dirty="0" err="1"/>
              <a:t>optiques</a:t>
            </a:r>
            <a:endParaRPr dirty="0"/>
          </a:p>
        </p:txBody>
      </p:sp>
      <p:sp>
        <p:nvSpPr>
          <p:cNvPr id="128" name="Google Shape;128;p23"/>
          <p:cNvSpPr/>
          <p:nvPr/>
        </p:nvSpPr>
        <p:spPr>
          <a:xfrm>
            <a:off x="1701360" y="4426920"/>
            <a:ext cx="2495520" cy="487800"/>
          </a:xfrm>
          <a:prstGeom prst="rect">
            <a:avLst/>
          </a:prstGeom>
          <a:solidFill>
            <a:schemeClr val="lt1"/>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None/>
            </a:pPr>
            <a:r>
              <a:rPr lang="en" sz="1000" b="0" i="0" u="sng" strike="noStrike" cap="none">
                <a:solidFill>
                  <a:schemeClr val="hlink"/>
                </a:solidFill>
                <a:latin typeface="Arial"/>
                <a:ea typeface="Arial"/>
                <a:cs typeface="Arial"/>
                <a:sym typeface="Arial"/>
                <a:hlinkClick r:id="rId4"/>
              </a:rPr>
              <a:t>https://www.submarinecablemap.com/</a:t>
            </a:r>
            <a:br>
              <a:rPr lang="en" sz="1000" b="0" i="0" u="none" strike="noStrike" cap="none">
                <a:latin typeface="Arial"/>
                <a:ea typeface="Arial"/>
                <a:cs typeface="Arial"/>
                <a:sym typeface="Arial"/>
              </a:rPr>
            </a:br>
            <a:r>
              <a:rPr lang="en" sz="1000" b="0" i="0" u="none" strike="noStrike" cap="none">
                <a:solidFill>
                  <a:srgbClr val="000000"/>
                </a:solidFill>
                <a:latin typeface="Arial"/>
                <a:ea typeface="Arial"/>
                <a:cs typeface="Arial"/>
                <a:sym typeface="Arial"/>
              </a:rPr>
              <a:t>Telegeography</a:t>
            </a:r>
            <a:endParaRPr sz="1000" b="0" i="0" u="none" strike="noStrike" cap="none">
              <a:solidFill>
                <a:srgbClr val="000000"/>
              </a:solidFill>
              <a:latin typeface="Arial"/>
              <a:ea typeface="Arial"/>
              <a:cs typeface="Arial"/>
              <a:sym typeface="Arial"/>
            </a:endParaRPr>
          </a:p>
        </p:txBody>
      </p:sp>
      <p:sp>
        <p:nvSpPr>
          <p:cNvPr id="2" name="Google Shape;126;p23">
            <a:extLst>
              <a:ext uri="{FF2B5EF4-FFF2-40B4-BE49-F238E27FC236}">
                <a16:creationId xmlns:a16="http://schemas.microsoft.com/office/drawing/2014/main" id="{E8715971-70CD-E5C3-2392-6ACF4E54A1D8}"/>
              </a:ext>
            </a:extLst>
          </p:cNvPr>
          <p:cNvSpPr/>
          <p:nvPr/>
        </p:nvSpPr>
        <p:spPr>
          <a:xfrm>
            <a:off x="5433128" y="3015076"/>
            <a:ext cx="3597120" cy="2001510"/>
          </a:xfrm>
          <a:prstGeom prst="rect">
            <a:avLst/>
          </a:prstGeom>
          <a:solidFill>
            <a:schemeClr val="lt1"/>
          </a:solidFill>
          <a:ln>
            <a:noFill/>
          </a:ln>
        </p:spPr>
        <p:txBody>
          <a:bodyPr spcFirstLastPara="1" wrap="square" lIns="122025" tIns="60825" rIns="122025" bIns="60825" anchor="ctr" anchorCtr="0">
            <a:noAutofit/>
          </a:bodyPr>
          <a:lstStyle/>
          <a:p>
            <a:pPr marL="457200" lvl="0" indent="-317500" algn="l" rtl="0">
              <a:spcBef>
                <a:spcPts val="0"/>
              </a:spcBef>
              <a:spcAft>
                <a:spcPts val="600"/>
              </a:spcAft>
              <a:buSzPts val="1400"/>
              <a:buChar char="●"/>
            </a:pPr>
            <a:r>
              <a:rPr lang="en-CA" dirty="0"/>
              <a:t>En 2025, il </a:t>
            </a:r>
            <a:r>
              <a:rPr lang="en-CA" dirty="0" err="1"/>
              <a:t>existe</a:t>
            </a:r>
            <a:r>
              <a:rPr lang="en-CA" dirty="0"/>
              <a:t> plus de 550 </a:t>
            </a:r>
            <a:r>
              <a:rPr lang="en-CA" dirty="0" err="1"/>
              <a:t>câbles</a:t>
            </a:r>
            <a:r>
              <a:rPr lang="en-CA" dirty="0"/>
              <a:t> sous-</a:t>
            </a:r>
            <a:r>
              <a:rPr lang="en-CA" dirty="0" err="1"/>
              <a:t>marins</a:t>
            </a:r>
            <a:r>
              <a:rPr lang="en-CA" dirty="0"/>
              <a:t> à fibres </a:t>
            </a:r>
            <a:r>
              <a:rPr lang="en-CA" dirty="0" err="1"/>
              <a:t>optiques</a:t>
            </a:r>
            <a:r>
              <a:rPr lang="en-CA" dirty="0"/>
              <a:t>, </a:t>
            </a:r>
            <a:r>
              <a:rPr lang="en-CA" dirty="0" err="1"/>
              <a:t>représentant</a:t>
            </a:r>
            <a:r>
              <a:rPr lang="en-CA" dirty="0"/>
              <a:t> près de 1,4 million de </a:t>
            </a:r>
            <a:r>
              <a:rPr lang="en-CA" dirty="0" err="1"/>
              <a:t>kilomètres</a:t>
            </a:r>
            <a:r>
              <a:rPr lang="en-CA" dirty="0"/>
              <a:t> de </a:t>
            </a:r>
            <a:r>
              <a:rPr lang="en-CA" dirty="0" err="1"/>
              <a:t>câbles</a:t>
            </a:r>
            <a:r>
              <a:rPr lang="en-CA" dirty="0"/>
              <a:t>.</a:t>
            </a:r>
          </a:p>
          <a:p>
            <a:pPr marL="457200" lvl="0" indent="-317500" algn="l" rtl="0">
              <a:spcBef>
                <a:spcPts val="0"/>
              </a:spcBef>
              <a:spcAft>
                <a:spcPts val="600"/>
              </a:spcAft>
              <a:buSzPts val="1400"/>
              <a:buChar char="●"/>
            </a:pPr>
            <a:r>
              <a:rPr lang="en-CA" dirty="0"/>
              <a:t>Un seul </a:t>
            </a:r>
            <a:r>
              <a:rPr lang="en-CA" dirty="0" err="1"/>
              <a:t>câble</a:t>
            </a:r>
            <a:r>
              <a:rPr lang="en-CA" dirty="0"/>
              <a:t> </a:t>
            </a:r>
            <a:r>
              <a:rPr lang="en-CA" dirty="0" err="1"/>
              <a:t>peut</a:t>
            </a:r>
            <a:r>
              <a:rPr lang="en-CA" dirty="0"/>
              <a:t> </a:t>
            </a:r>
            <a:r>
              <a:rPr lang="en-CA" dirty="0" err="1"/>
              <a:t>désormais</a:t>
            </a:r>
            <a:r>
              <a:rPr lang="en-CA" dirty="0"/>
              <a:t> transporter plus de 300 </a:t>
            </a:r>
            <a:r>
              <a:rPr lang="en-CA" dirty="0" err="1"/>
              <a:t>Tbps</a:t>
            </a:r>
            <a:r>
              <a:rPr lang="en-CA" dirty="0"/>
              <a:t>.</a:t>
            </a:r>
          </a:p>
          <a:p>
            <a:pPr marL="457200" lvl="0" indent="-317500" algn="l" rtl="0">
              <a:spcBef>
                <a:spcPts val="0"/>
              </a:spcBef>
              <a:spcAft>
                <a:spcPts val="600"/>
              </a:spcAft>
              <a:buSzPts val="1400"/>
              <a:buChar char="●"/>
            </a:pPr>
            <a:r>
              <a:rPr lang="en-CA" dirty="0"/>
              <a:t>Des </a:t>
            </a:r>
            <a:r>
              <a:rPr lang="en-CA" dirty="0" err="1"/>
              <a:t>cartes</a:t>
            </a:r>
            <a:r>
              <a:rPr lang="en-CA" dirty="0"/>
              <a:t> des </a:t>
            </a:r>
            <a:r>
              <a:rPr lang="en-CA" dirty="0" err="1"/>
              <a:t>câbles</a:t>
            </a:r>
            <a:r>
              <a:rPr lang="en-CA" dirty="0"/>
              <a:t> sous-</a:t>
            </a:r>
            <a:r>
              <a:rPr lang="en-CA" dirty="0" err="1"/>
              <a:t>marins</a:t>
            </a:r>
            <a:r>
              <a:rPr lang="en-CA" dirty="0"/>
              <a:t> </a:t>
            </a:r>
            <a:r>
              <a:rPr lang="en-CA" dirty="0" err="1"/>
              <a:t>sont</a:t>
            </a:r>
            <a:r>
              <a:rPr lang="en-CA" dirty="0"/>
              <a:t> </a:t>
            </a:r>
            <a:r>
              <a:rPr lang="en-CA" dirty="0" err="1"/>
              <a:t>facilement</a:t>
            </a:r>
            <a:r>
              <a:rPr lang="en-CA" dirty="0"/>
              <a:t> </a:t>
            </a:r>
            <a:r>
              <a:rPr lang="en-CA" dirty="0" err="1"/>
              <a:t>disponibles</a:t>
            </a:r>
            <a:r>
              <a:rPr lang="en-CA" dirty="0"/>
              <a:t>. </a:t>
            </a:r>
          </a:p>
        </p:txBody>
      </p:sp>
      <p:cxnSp>
        <p:nvCxnSpPr>
          <p:cNvPr id="4" name="Straight Connector 3">
            <a:extLst>
              <a:ext uri="{FF2B5EF4-FFF2-40B4-BE49-F238E27FC236}">
                <a16:creationId xmlns:a16="http://schemas.microsoft.com/office/drawing/2014/main" id="{F22C551E-9B81-F40C-3ADE-CAD8700CB367}"/>
              </a:ext>
            </a:extLst>
          </p:cNvPr>
          <p:cNvCxnSpPr>
            <a:cxnSpLocks/>
          </p:cNvCxnSpPr>
          <p:nvPr/>
        </p:nvCxnSpPr>
        <p:spPr>
          <a:xfrm>
            <a:off x="6007997" y="2852666"/>
            <a:ext cx="2839792"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77C26FF1-6498-18E6-5D2D-F22F8CA98D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B1CD799-85F0-C746-2F4C-193667D8C4A0}"/>
              </a:ext>
            </a:extLst>
          </p:cNvPr>
          <p:cNvSpPr>
            <a:spLocks noGrp="1"/>
          </p:cNvSpPr>
          <p:nvPr>
            <p:ph type="title"/>
          </p:nvPr>
        </p:nvSpPr>
        <p:spPr/>
        <p:txBody>
          <a:bodyPr/>
          <a:lstStyle/>
          <a:p>
            <a:r>
              <a:rPr lang="en-US" sz="3000" dirty="0"/>
              <a:t>The Importance of a Common Language</a:t>
            </a:r>
          </a:p>
        </p:txBody>
      </p:sp>
      <p:sp>
        <p:nvSpPr>
          <p:cNvPr id="3" name="Text Placeholder 2">
            <a:extLst>
              <a:ext uri="{FF2B5EF4-FFF2-40B4-BE49-F238E27FC236}">
                <a16:creationId xmlns:a16="http://schemas.microsoft.com/office/drawing/2014/main" id="{484D2147-D83C-CB9C-93B8-454CCF6309F7}"/>
              </a:ext>
            </a:extLst>
          </p:cNvPr>
          <p:cNvSpPr>
            <a:spLocks noGrp="1"/>
          </p:cNvSpPr>
          <p:nvPr>
            <p:ph type="body" idx="1"/>
          </p:nvPr>
        </p:nvSpPr>
        <p:spPr>
          <a:xfrm>
            <a:off x="408099" y="1009839"/>
            <a:ext cx="3706701" cy="3555721"/>
          </a:xfrm>
        </p:spPr>
        <p:txBody>
          <a:bodyPr>
            <a:normAutofit/>
          </a:bodyPr>
          <a:lstStyle/>
          <a:p>
            <a:pPr marL="0" indent="0">
              <a:lnSpc>
                <a:spcPct val="110000"/>
              </a:lnSpc>
            </a:pPr>
            <a:r>
              <a:rPr lang="en-GB" dirty="0"/>
              <a:t>OFDS is both an </a:t>
            </a:r>
            <a:r>
              <a:rPr lang="en-GB" b="1" dirty="0"/>
              <a:t>Open Data</a:t>
            </a:r>
            <a:r>
              <a:rPr lang="en-GB" dirty="0"/>
              <a:t> initiative and an </a:t>
            </a:r>
            <a:r>
              <a:rPr lang="en-GB" b="1" dirty="0"/>
              <a:t>Open Standards </a:t>
            </a:r>
            <a:r>
              <a:rPr lang="en-GB" dirty="0"/>
              <a:t>initiative.  </a:t>
            </a:r>
          </a:p>
          <a:p>
            <a:pPr marL="0" indent="0">
              <a:lnSpc>
                <a:spcPct val="110000"/>
              </a:lnSpc>
            </a:pPr>
            <a:endParaRPr lang="en-GB" dirty="0"/>
          </a:p>
          <a:p>
            <a:pPr marL="0" indent="0">
              <a:lnSpc>
                <a:spcPct val="110000"/>
              </a:lnSpc>
            </a:pPr>
            <a:r>
              <a:rPr lang="en-GB" dirty="0"/>
              <a:t>Whether network maps are shared publicly or not, having an Open Standard, in essence a common language, to describe them is essential to understanding network resilience and making </a:t>
            </a:r>
            <a:r>
              <a:rPr lang="en-CA" dirty="0"/>
              <a:t>effective investments in infrastructure.</a:t>
            </a:r>
            <a:endParaRPr lang="en-US" dirty="0"/>
          </a:p>
        </p:txBody>
      </p:sp>
      <p:sp>
        <p:nvSpPr>
          <p:cNvPr id="4" name="TextBox 3">
            <a:extLst>
              <a:ext uri="{FF2B5EF4-FFF2-40B4-BE49-F238E27FC236}">
                <a16:creationId xmlns:a16="http://schemas.microsoft.com/office/drawing/2014/main" id="{48CE58A9-9FC0-9999-DA9B-7F0CCC83F13B}"/>
              </a:ext>
            </a:extLst>
          </p:cNvPr>
          <p:cNvSpPr txBox="1"/>
          <p:nvPr/>
        </p:nvSpPr>
        <p:spPr>
          <a:xfrm>
            <a:off x="4369000" y="1493926"/>
            <a:ext cx="4366901" cy="2308324"/>
          </a:xfrm>
          <a:prstGeom prst="rect">
            <a:avLst/>
          </a:prstGeom>
          <a:noFill/>
        </p:spPr>
        <p:txBody>
          <a:bodyPr wrap="none" rtlCol="0">
            <a:spAutoFit/>
          </a:bodyPr>
          <a:lstStyle/>
          <a:p>
            <a:pPr algn="ctr"/>
            <a:r>
              <a:rPr lang="en-US" sz="4800" dirty="0"/>
              <a:t>Open Data</a:t>
            </a:r>
          </a:p>
          <a:p>
            <a:pPr algn="ctr"/>
            <a:r>
              <a:rPr lang="en-US" sz="4800" dirty="0"/>
              <a:t>+</a:t>
            </a:r>
          </a:p>
          <a:p>
            <a:pPr algn="ctr"/>
            <a:r>
              <a:rPr lang="en-US" sz="4800" dirty="0"/>
              <a:t>Open Standard</a:t>
            </a:r>
          </a:p>
        </p:txBody>
      </p:sp>
    </p:spTree>
    <p:extLst>
      <p:ext uri="{BB962C8B-B14F-4D97-AF65-F5344CB8AC3E}">
        <p14:creationId xmlns:p14="http://schemas.microsoft.com/office/powerpoint/2010/main" val="9488132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Google Shape;428;p51"/>
          <p:cNvSpPr/>
          <p:nvPr/>
        </p:nvSpPr>
        <p:spPr>
          <a:xfrm>
            <a:off x="5311800" y="2900880"/>
            <a:ext cx="3325680" cy="396000"/>
          </a:xfrm>
          <a:prstGeom prst="rect">
            <a:avLst/>
          </a:prstGeom>
          <a:solidFill>
            <a:schemeClr val="lt1"/>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400" b="1" i="0" u="none" strike="noStrike" cap="none">
                <a:solidFill>
                  <a:schemeClr val="accent1"/>
                </a:solidFill>
                <a:latin typeface="Hind Regular"/>
                <a:ea typeface="Hind Regular"/>
                <a:cs typeface="Hind Regular"/>
                <a:sym typeface="Hind"/>
              </a:rPr>
              <a:t>Regional Workshops </a:t>
            </a:r>
            <a:endParaRPr sz="1400" i="0" u="none" strike="noStrike" cap="none">
              <a:solidFill>
                <a:schemeClr val="accent1"/>
              </a:solidFill>
              <a:latin typeface="Hind Regular"/>
              <a:ea typeface="Hind Regular"/>
              <a:cs typeface="Hind Regular"/>
              <a:sym typeface="Hind"/>
            </a:endParaRPr>
          </a:p>
        </p:txBody>
      </p:sp>
      <p:graphicFrame>
        <p:nvGraphicFramePr>
          <p:cNvPr id="429" name="Google Shape;429;p51"/>
          <p:cNvGraphicFramePr/>
          <p:nvPr/>
        </p:nvGraphicFramePr>
        <p:xfrm>
          <a:off x="3854520" y="570720"/>
          <a:ext cx="5111300" cy="2335100"/>
        </p:xfrm>
        <a:graphic>
          <a:graphicData uri="http://schemas.openxmlformats.org/drawingml/2006/table">
            <a:tbl>
              <a:tblPr>
                <a:noFill/>
                <a:tableStyleId>{F2DC1C36-901A-4387-BAB8-55BBE6C90305}</a:tableStyleId>
              </a:tblPr>
              <a:tblGrid>
                <a:gridCol w="1267200">
                  <a:extLst>
                    <a:ext uri="{9D8B030D-6E8A-4147-A177-3AD203B41FA5}">
                      <a16:colId xmlns:a16="http://schemas.microsoft.com/office/drawing/2014/main" val="20000"/>
                    </a:ext>
                  </a:extLst>
                </a:gridCol>
                <a:gridCol w="1817650">
                  <a:extLst>
                    <a:ext uri="{9D8B030D-6E8A-4147-A177-3AD203B41FA5}">
                      <a16:colId xmlns:a16="http://schemas.microsoft.com/office/drawing/2014/main" val="20001"/>
                    </a:ext>
                  </a:extLst>
                </a:gridCol>
                <a:gridCol w="2026450">
                  <a:extLst>
                    <a:ext uri="{9D8B030D-6E8A-4147-A177-3AD203B41FA5}">
                      <a16:colId xmlns:a16="http://schemas.microsoft.com/office/drawing/2014/main" val="20002"/>
                    </a:ext>
                  </a:extLst>
                </a:gridCol>
              </a:tblGrid>
              <a:tr h="429125">
                <a:tc>
                  <a:txBody>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a:txBody>
                  <a:tcPr marL="91075" marR="91075" marT="45725" marB="45725" anchor="ctr">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 sz="1800" strike="noStrike">
                          <a:solidFill>
                            <a:schemeClr val="dk2"/>
                          </a:solidFill>
                          <a:latin typeface="Hind Regular"/>
                          <a:ea typeface="Hind Regular"/>
                          <a:cs typeface="Hind Regular"/>
                          <a:sym typeface="Hind"/>
                        </a:rPr>
                        <a:t>Kenya</a:t>
                      </a:r>
                      <a:endParaRPr sz="1800" strike="noStrike">
                        <a:solidFill>
                          <a:schemeClr val="dk2"/>
                        </a:solidFill>
                        <a:latin typeface="Hind Regular"/>
                        <a:ea typeface="Hind Regular"/>
                        <a:cs typeface="Hind Regular"/>
                        <a:sym typeface="Hind"/>
                      </a:endParaRPr>
                    </a:p>
                  </a:txBody>
                  <a:tcPr marL="91075" marR="91075" marT="45725" marB="45725">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 sz="1800" strike="noStrike">
                          <a:solidFill>
                            <a:schemeClr val="dk2"/>
                          </a:solidFill>
                          <a:latin typeface="Hind Regular"/>
                          <a:ea typeface="Hind Regular"/>
                          <a:cs typeface="Hind Regular"/>
                          <a:sym typeface="Hind"/>
                        </a:rPr>
                        <a:t>Ghana</a:t>
                      </a:r>
                      <a:endParaRPr sz="1800" strike="noStrike">
                        <a:solidFill>
                          <a:schemeClr val="dk2"/>
                        </a:solidFill>
                        <a:latin typeface="Hind Regular"/>
                        <a:ea typeface="Hind Regular"/>
                        <a:cs typeface="Hind Regular"/>
                        <a:sym typeface="Hind"/>
                      </a:endParaRPr>
                    </a:p>
                  </a:txBody>
                  <a:tcPr marL="91075" marR="91075" marT="45725" marB="45725">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extLst>
                  <a:ext uri="{0D108BD9-81ED-4DB2-BD59-A6C34878D82A}">
                    <a16:rowId xmlns:a16="http://schemas.microsoft.com/office/drawing/2014/main" val="10000"/>
                  </a:ext>
                </a:extLst>
              </a:tr>
              <a:tr h="747725">
                <a:tc>
                  <a:txBody>
                    <a:bodyPr/>
                    <a:lstStyle/>
                    <a:p>
                      <a:pPr marL="0" marR="0" lvl="0" indent="0" algn="r" rtl="0">
                        <a:lnSpc>
                          <a:spcPct val="100000"/>
                        </a:lnSpc>
                        <a:spcBef>
                          <a:spcPts val="0"/>
                        </a:spcBef>
                        <a:spcAft>
                          <a:spcPts val="0"/>
                        </a:spcAft>
                        <a:buNone/>
                      </a:pPr>
                      <a:r>
                        <a:rPr lang="en" sz="1600" strike="noStrike">
                          <a:solidFill>
                            <a:schemeClr val="dk2"/>
                          </a:solidFill>
                          <a:latin typeface="Hind Regular"/>
                          <a:ea typeface="Hind Regular"/>
                          <a:cs typeface="Hind Regular"/>
                          <a:sym typeface="Hind"/>
                        </a:rPr>
                        <a:t>Regulator</a:t>
                      </a:r>
                      <a:endParaRPr sz="1600" strike="noStrike">
                        <a:solidFill>
                          <a:schemeClr val="dk2"/>
                        </a:solidFill>
                        <a:latin typeface="Hind Regular"/>
                        <a:ea typeface="Hind Regular"/>
                        <a:cs typeface="Hind Regular"/>
                        <a:sym typeface="Hind"/>
                      </a:endParaRPr>
                    </a:p>
                  </a:txBody>
                  <a:tcPr marL="91075" marR="91075" marT="45725" marB="45725" anchor="ctr">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1400" b="0" strike="noStrike">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endParaRPr sz="1400" b="0" strike="noStrike">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endParaRPr sz="1400" b="0" strike="noStrike">
                        <a:solidFill>
                          <a:srgbClr val="000000"/>
                        </a:solidFill>
                        <a:latin typeface="Arial"/>
                        <a:ea typeface="Arial"/>
                        <a:cs typeface="Arial"/>
                        <a:sym typeface="Arial"/>
                      </a:endParaRPr>
                    </a:p>
                  </a:txBody>
                  <a:tcPr marL="91075" marR="91075" marT="45725" marB="45725">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a:txBody>
                  <a:tcPr marL="91075" marR="91075" marT="45725" marB="45725">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1135450">
                <a:tc>
                  <a:txBody>
                    <a:bodyPr/>
                    <a:lstStyle/>
                    <a:p>
                      <a:pPr marL="0" marR="0" lvl="0" indent="0" algn="r" rtl="0">
                        <a:lnSpc>
                          <a:spcPct val="100000"/>
                        </a:lnSpc>
                        <a:spcBef>
                          <a:spcPts val="0"/>
                        </a:spcBef>
                        <a:spcAft>
                          <a:spcPts val="0"/>
                        </a:spcAft>
                        <a:buNone/>
                      </a:pPr>
                      <a:r>
                        <a:rPr lang="en" sz="1600" strike="noStrike">
                          <a:solidFill>
                            <a:schemeClr val="dk2"/>
                          </a:solidFill>
                          <a:latin typeface="Hind Regular"/>
                          <a:ea typeface="Hind Regular"/>
                          <a:cs typeface="Hind Regular"/>
                          <a:sym typeface="Hind"/>
                        </a:rPr>
                        <a:t>Operator Association</a:t>
                      </a:r>
                      <a:endParaRPr sz="1600" strike="noStrike">
                        <a:solidFill>
                          <a:schemeClr val="dk2"/>
                        </a:solidFill>
                        <a:latin typeface="Hind Regular"/>
                        <a:ea typeface="Hind Regular"/>
                        <a:cs typeface="Hind Regular"/>
                        <a:sym typeface="Hind"/>
                      </a:endParaRPr>
                    </a:p>
                  </a:txBody>
                  <a:tcPr marL="91075" marR="91075" marT="45725" marB="45725" anchor="ctr">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endParaRPr sz="1400" b="0" strike="noStrike">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endParaRPr sz="1400" b="0" strike="noStrike">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endParaRPr sz="1400" b="0" strike="noStrike">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endParaRPr sz="1400" b="0" strike="noStrike">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endParaRPr sz="1400" b="0" strike="noStrike">
                        <a:solidFill>
                          <a:srgbClr val="000000"/>
                        </a:solidFill>
                        <a:latin typeface="Arial"/>
                        <a:ea typeface="Arial"/>
                        <a:cs typeface="Arial"/>
                        <a:sym typeface="Arial"/>
                      </a:endParaRPr>
                    </a:p>
                  </a:txBody>
                  <a:tcPr marL="91075" marR="91075" marT="45725" marB="45725">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None/>
                      </a:pPr>
                      <a:endParaRPr sz="1400" b="0" strike="noStrike">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endParaRPr sz="1400" b="0" strike="noStrike">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endParaRPr sz="1400" b="0" strike="noStrike">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endParaRPr sz="1400" b="0" strike="noStrike">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endParaRPr sz="1400" b="0" strike="noStrike">
                        <a:solidFill>
                          <a:srgbClr val="000000"/>
                        </a:solidFill>
                        <a:latin typeface="Arial"/>
                        <a:ea typeface="Arial"/>
                        <a:cs typeface="Arial"/>
                        <a:sym typeface="Arial"/>
                      </a:endParaRPr>
                    </a:p>
                  </a:txBody>
                  <a:tcPr marL="91075" marR="91075" marT="45725" marB="45725">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bl>
          </a:graphicData>
        </a:graphic>
      </p:graphicFrame>
      <p:sp>
        <p:nvSpPr>
          <p:cNvPr id="430" name="Google Shape;430;p51"/>
          <p:cNvSpPr txBox="1">
            <a:spLocks noGrp="1"/>
          </p:cNvSpPr>
          <p:nvPr>
            <p:ph type="title"/>
          </p:nvPr>
        </p:nvSpPr>
        <p:spPr>
          <a:xfrm>
            <a:off x="406002" y="272650"/>
            <a:ext cx="3117000" cy="4224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Clr>
                <a:srgbClr val="000000"/>
              </a:buClr>
              <a:buSzPts val="2900"/>
              <a:buFont typeface="Zilla Slab"/>
              <a:buNone/>
            </a:pPr>
            <a:r>
              <a:rPr lang="en" dirty="0"/>
              <a:t>Workshops / Ateliers</a:t>
            </a:r>
            <a:endParaRPr dirty="0"/>
          </a:p>
        </p:txBody>
      </p:sp>
      <p:pic>
        <p:nvPicPr>
          <p:cNvPr id="431" name="Google Shape;431;p51"/>
          <p:cNvPicPr preferRelativeResize="0"/>
          <p:nvPr/>
        </p:nvPicPr>
        <p:blipFill rotWithShape="1">
          <a:blip r:embed="rId3">
            <a:alphaModFix/>
          </a:blip>
          <a:srcRect/>
          <a:stretch/>
        </p:blipFill>
        <p:spPr>
          <a:xfrm>
            <a:off x="5207760" y="2095420"/>
            <a:ext cx="1633680" cy="459720"/>
          </a:xfrm>
          <a:prstGeom prst="rect">
            <a:avLst/>
          </a:prstGeom>
          <a:noFill/>
          <a:ln>
            <a:noFill/>
          </a:ln>
        </p:spPr>
      </p:pic>
      <p:pic>
        <p:nvPicPr>
          <p:cNvPr id="432" name="Google Shape;432;p51"/>
          <p:cNvPicPr preferRelativeResize="0"/>
          <p:nvPr/>
        </p:nvPicPr>
        <p:blipFill rotWithShape="1">
          <a:blip r:embed="rId4">
            <a:alphaModFix/>
          </a:blip>
          <a:srcRect/>
          <a:stretch/>
        </p:blipFill>
        <p:spPr>
          <a:xfrm>
            <a:off x="7013520" y="1252200"/>
            <a:ext cx="1909080" cy="352800"/>
          </a:xfrm>
          <a:prstGeom prst="rect">
            <a:avLst/>
          </a:prstGeom>
          <a:noFill/>
          <a:ln>
            <a:noFill/>
          </a:ln>
        </p:spPr>
      </p:pic>
      <p:pic>
        <p:nvPicPr>
          <p:cNvPr id="433" name="Google Shape;433;p51"/>
          <p:cNvPicPr preferRelativeResize="0"/>
          <p:nvPr/>
        </p:nvPicPr>
        <p:blipFill rotWithShape="1">
          <a:blip r:embed="rId5">
            <a:alphaModFix/>
          </a:blip>
          <a:srcRect/>
          <a:stretch/>
        </p:blipFill>
        <p:spPr>
          <a:xfrm>
            <a:off x="7100735" y="2079600"/>
            <a:ext cx="1686600" cy="399960"/>
          </a:xfrm>
          <a:prstGeom prst="rect">
            <a:avLst/>
          </a:prstGeom>
          <a:noFill/>
          <a:ln>
            <a:noFill/>
          </a:ln>
        </p:spPr>
      </p:pic>
      <p:pic>
        <p:nvPicPr>
          <p:cNvPr id="434" name="Google Shape;434;p51"/>
          <p:cNvPicPr preferRelativeResize="0"/>
          <p:nvPr/>
        </p:nvPicPr>
        <p:blipFill rotWithShape="1">
          <a:blip r:embed="rId6">
            <a:alphaModFix/>
          </a:blip>
          <a:srcRect/>
          <a:stretch/>
        </p:blipFill>
        <p:spPr>
          <a:xfrm>
            <a:off x="5195520" y="1198560"/>
            <a:ext cx="1658160" cy="459720"/>
          </a:xfrm>
          <a:prstGeom prst="rect">
            <a:avLst/>
          </a:prstGeom>
          <a:noFill/>
          <a:ln>
            <a:noFill/>
          </a:ln>
        </p:spPr>
      </p:pic>
      <p:pic>
        <p:nvPicPr>
          <p:cNvPr id="436" name="Google Shape;436;p51"/>
          <p:cNvPicPr preferRelativeResize="0"/>
          <p:nvPr/>
        </p:nvPicPr>
        <p:blipFill rotWithShape="1">
          <a:blip r:embed="rId7">
            <a:alphaModFix/>
          </a:blip>
          <a:srcRect/>
          <a:stretch/>
        </p:blipFill>
        <p:spPr>
          <a:xfrm>
            <a:off x="4544950" y="3342960"/>
            <a:ext cx="1601640" cy="1485000"/>
          </a:xfrm>
          <a:prstGeom prst="rect">
            <a:avLst/>
          </a:prstGeom>
          <a:noFill/>
          <a:ln>
            <a:noFill/>
          </a:ln>
        </p:spPr>
      </p:pic>
      <p:pic>
        <p:nvPicPr>
          <p:cNvPr id="437" name="Google Shape;437;p51"/>
          <p:cNvPicPr preferRelativeResize="0"/>
          <p:nvPr/>
        </p:nvPicPr>
        <p:blipFill rotWithShape="1">
          <a:blip r:embed="rId8">
            <a:alphaModFix/>
            <a:extLst>
              <a:ext uri="{28A0092B-C50C-407E-A947-70E740481C1C}">
                <a14:useLocalDpi xmlns:a14="http://schemas.microsoft.com/office/drawing/2010/main"/>
              </a:ext>
            </a:extLst>
          </a:blip>
          <a:srcRect/>
          <a:stretch/>
        </p:blipFill>
        <p:spPr>
          <a:xfrm>
            <a:off x="6745625" y="3323160"/>
            <a:ext cx="1609199" cy="1524599"/>
          </a:xfrm>
          <a:prstGeom prst="rect">
            <a:avLst/>
          </a:prstGeom>
          <a:noFill/>
          <a:ln>
            <a:noFill/>
          </a:ln>
        </p:spPr>
      </p:pic>
      <p:sp>
        <p:nvSpPr>
          <p:cNvPr id="438" name="Google Shape;438;p51"/>
          <p:cNvSpPr txBox="1">
            <a:spLocks noGrp="1"/>
          </p:cNvSpPr>
          <p:nvPr>
            <p:ph type="body" idx="1"/>
          </p:nvPr>
        </p:nvSpPr>
        <p:spPr>
          <a:xfrm>
            <a:off x="195325" y="1157775"/>
            <a:ext cx="3399900" cy="3338400"/>
          </a:xfrm>
          <a:prstGeom prst="rect">
            <a:avLst/>
          </a:prstGeom>
        </p:spPr>
        <p:txBody>
          <a:bodyPr spcFirstLastPara="1" wrap="square" lIns="68575" tIns="34275" rIns="68575" bIns="34275" anchor="t" anchorCtr="0">
            <a:normAutofit lnSpcReduction="10000"/>
          </a:bodyPr>
          <a:lstStyle/>
          <a:p>
            <a:pPr marL="457200" lvl="0" indent="-298450" algn="l" rtl="0">
              <a:spcBef>
                <a:spcPts val="0"/>
              </a:spcBef>
              <a:spcAft>
                <a:spcPts val="1200"/>
              </a:spcAft>
              <a:buSzPct val="120000"/>
              <a:buFont typeface="Arial" panose="020B0604020202020204" pitchFamily="34" charset="0"/>
              <a:buChar char="•"/>
            </a:pPr>
            <a:r>
              <a:rPr lang="en-CA" dirty="0">
                <a:solidFill>
                  <a:schemeClr val="tx1"/>
                </a:solidFill>
                <a:latin typeface="Hind Light" panose="02000000000000000000" pitchFamily="2" charset="77"/>
                <a:cs typeface="Hind Light" panose="02000000000000000000" pitchFamily="2" charset="77"/>
              </a:rPr>
              <a:t>We have conducted OFDS workshops in Kenya and Ghana with both regulator and operator associations.</a:t>
            </a:r>
          </a:p>
          <a:p>
            <a:pPr marL="457200" lvl="0" indent="-298450" algn="l" rtl="0">
              <a:spcBef>
                <a:spcPts val="0"/>
              </a:spcBef>
              <a:spcAft>
                <a:spcPts val="1200"/>
              </a:spcAft>
              <a:buSzPct val="120000"/>
              <a:buFont typeface="Arial" panose="020B0604020202020204" pitchFamily="34" charset="0"/>
              <a:buChar char="•"/>
            </a:pPr>
            <a:r>
              <a:rPr lang="en-CA" dirty="0">
                <a:solidFill>
                  <a:schemeClr val="tx1"/>
                </a:solidFill>
                <a:latin typeface="Hind Light" panose="02000000000000000000" pitchFamily="2" charset="77"/>
                <a:ea typeface="Hind Regular"/>
                <a:cs typeface="Hind Light" panose="02000000000000000000" pitchFamily="2" charset="77"/>
                <a:sym typeface="Hind"/>
              </a:rPr>
              <a:t>Regional workshop with AFRALTI</a:t>
            </a:r>
          </a:p>
          <a:p>
            <a:pPr marL="457200" lvl="0" indent="-298450" algn="l" rtl="0">
              <a:spcBef>
                <a:spcPts val="0"/>
              </a:spcBef>
              <a:spcAft>
                <a:spcPts val="1200"/>
              </a:spcAft>
              <a:buSzPct val="120000"/>
              <a:buFont typeface="Arial" panose="020B0604020202020204" pitchFamily="34" charset="0"/>
              <a:buChar char="•"/>
            </a:pPr>
            <a:r>
              <a:rPr lang="en-CA" dirty="0">
                <a:solidFill>
                  <a:schemeClr val="tx1"/>
                </a:solidFill>
                <a:latin typeface="Hind Light" panose="02000000000000000000" pitchFamily="2" charset="77"/>
                <a:ea typeface="Hind Regular"/>
                <a:cs typeface="Hind Light" panose="02000000000000000000" pitchFamily="2" charset="77"/>
                <a:sym typeface="Hind"/>
              </a:rPr>
              <a:t>Integration into ITU Virtual Academy course on Advanced Broadband Mapping module</a:t>
            </a:r>
            <a:endParaRPr dirty="0">
              <a:solidFill>
                <a:schemeClr val="tx1"/>
              </a:solidFill>
              <a:latin typeface="Hind Light" panose="02000000000000000000" pitchFamily="2" charset="77"/>
              <a:ea typeface="Hind Regular"/>
              <a:cs typeface="Hind Light" panose="02000000000000000000" pitchFamily="2" charset="77"/>
              <a:sym typeface="Hind"/>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479314-C4D8-6C4F-D52D-D76EA8E02BA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45D3866-9BB6-009A-98D8-338C4297D957}"/>
              </a:ext>
            </a:extLst>
          </p:cNvPr>
          <p:cNvSpPr>
            <a:spLocks noGrp="1"/>
          </p:cNvSpPr>
          <p:nvPr>
            <p:ph type="title"/>
          </p:nvPr>
        </p:nvSpPr>
        <p:spPr>
          <a:xfrm>
            <a:off x="265232" y="945214"/>
            <a:ext cx="2240606" cy="1448648"/>
          </a:xfrm>
        </p:spPr>
        <p:txBody>
          <a:bodyPr/>
          <a:lstStyle/>
          <a:p>
            <a:r>
              <a:rPr lang="en-US" sz="2000" dirty="0"/>
              <a:t>Undersea fibre optic cable maps only tell half the story.</a:t>
            </a:r>
          </a:p>
        </p:txBody>
      </p:sp>
      <p:pic>
        <p:nvPicPr>
          <p:cNvPr id="5" name="Picture 4">
            <a:extLst>
              <a:ext uri="{FF2B5EF4-FFF2-40B4-BE49-F238E27FC236}">
                <a16:creationId xmlns:a16="http://schemas.microsoft.com/office/drawing/2014/main" id="{93DF22D5-0E78-9E2F-9CD5-D0E65AC54B91}"/>
              </a:ext>
            </a:extLst>
          </p:cNvPr>
          <p:cNvPicPr>
            <a:picLocks noChangeAspect="1"/>
          </p:cNvPicPr>
          <p:nvPr/>
        </p:nvPicPr>
        <p:blipFill>
          <a:blip r:embed="rId2"/>
          <a:stretch>
            <a:fillRect/>
          </a:stretch>
        </p:blipFill>
        <p:spPr>
          <a:xfrm>
            <a:off x="2691683" y="695685"/>
            <a:ext cx="6256241" cy="4209556"/>
          </a:xfrm>
          <a:prstGeom prst="rect">
            <a:avLst/>
          </a:prstGeom>
        </p:spPr>
      </p:pic>
      <p:sp>
        <p:nvSpPr>
          <p:cNvPr id="6" name="Title 1">
            <a:extLst>
              <a:ext uri="{FF2B5EF4-FFF2-40B4-BE49-F238E27FC236}">
                <a16:creationId xmlns:a16="http://schemas.microsoft.com/office/drawing/2014/main" id="{F79B4571-3D63-8F13-F42F-BAD38F201F6A}"/>
              </a:ext>
            </a:extLst>
          </p:cNvPr>
          <p:cNvSpPr txBox="1">
            <a:spLocks/>
          </p:cNvSpPr>
          <p:nvPr/>
        </p:nvSpPr>
        <p:spPr>
          <a:xfrm>
            <a:off x="265232" y="2749638"/>
            <a:ext cx="2240606" cy="2215167"/>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6000"/>
              </a:lnSpc>
              <a:spcBef>
                <a:spcPts val="0"/>
              </a:spcBef>
              <a:spcAft>
                <a:spcPts val="0"/>
              </a:spcAft>
              <a:buClr>
                <a:srgbClr val="000000"/>
              </a:buClr>
              <a:buSzPts val="1200"/>
              <a:buFont typeface="Hind SemiBold"/>
              <a:buNone/>
              <a:defRPr sz="2400" b="0" i="0" u="none" strike="noStrike" cap="none">
                <a:solidFill>
                  <a:schemeClr val="accent1"/>
                </a:solidFill>
                <a:latin typeface="Hind SemiBold"/>
                <a:ea typeface="Hind SemiBold"/>
                <a:cs typeface="Hind SemiBold"/>
                <a:sym typeface="Hind SemiBold"/>
              </a:defRPr>
            </a:lvl1pPr>
            <a:lvl2pPr marR="0" lvl="1" algn="l" rtl="0">
              <a:lnSpc>
                <a:spcPct val="106000"/>
              </a:lnSpc>
              <a:spcBef>
                <a:spcPts val="0"/>
              </a:spcBef>
              <a:spcAft>
                <a:spcPts val="0"/>
              </a:spcAft>
              <a:buClr>
                <a:srgbClr val="000000"/>
              </a:buClr>
              <a:buSzPts val="1100"/>
              <a:buFont typeface="Arial"/>
              <a:buNone/>
              <a:defRPr sz="1800" b="0" i="0" u="none" strike="noStrike" cap="none">
                <a:solidFill>
                  <a:schemeClr val="dk2"/>
                </a:solidFill>
                <a:latin typeface="Hind Light"/>
                <a:ea typeface="Hind Light"/>
                <a:cs typeface="Hind Light"/>
                <a:sym typeface="Hind Light"/>
              </a:defRPr>
            </a:lvl2pPr>
            <a:lvl3pPr marR="0" lvl="2" algn="l" rtl="0">
              <a:lnSpc>
                <a:spcPct val="106000"/>
              </a:lnSpc>
              <a:spcBef>
                <a:spcPts val="0"/>
              </a:spcBef>
              <a:spcAft>
                <a:spcPts val="0"/>
              </a:spcAft>
              <a:buClr>
                <a:srgbClr val="000000"/>
              </a:buClr>
              <a:buSzPts val="1100"/>
              <a:buFont typeface="Arial"/>
              <a:buNone/>
              <a:defRPr sz="1800" b="0" i="0" u="none" strike="noStrike" cap="none">
                <a:solidFill>
                  <a:schemeClr val="dk2"/>
                </a:solidFill>
                <a:latin typeface="Hind Light"/>
                <a:ea typeface="Hind Light"/>
                <a:cs typeface="Hind Light"/>
                <a:sym typeface="Hind Light"/>
              </a:defRPr>
            </a:lvl3pPr>
            <a:lvl4pPr marR="0" lvl="3" algn="l" rtl="0">
              <a:lnSpc>
                <a:spcPct val="106000"/>
              </a:lnSpc>
              <a:spcBef>
                <a:spcPts val="0"/>
              </a:spcBef>
              <a:spcAft>
                <a:spcPts val="0"/>
              </a:spcAft>
              <a:buClr>
                <a:srgbClr val="000000"/>
              </a:buClr>
              <a:buSzPts val="1100"/>
              <a:buFont typeface="Arial"/>
              <a:buNone/>
              <a:defRPr sz="1800" b="0" i="0" u="none" strike="noStrike" cap="none">
                <a:solidFill>
                  <a:schemeClr val="dk2"/>
                </a:solidFill>
                <a:latin typeface="Hind Light"/>
                <a:ea typeface="Hind Light"/>
                <a:cs typeface="Hind Light"/>
                <a:sym typeface="Hind Light"/>
              </a:defRPr>
            </a:lvl4pPr>
            <a:lvl5pPr marR="0" lvl="4" algn="l" rtl="0">
              <a:lnSpc>
                <a:spcPct val="106000"/>
              </a:lnSpc>
              <a:spcBef>
                <a:spcPts val="0"/>
              </a:spcBef>
              <a:spcAft>
                <a:spcPts val="0"/>
              </a:spcAft>
              <a:buClr>
                <a:srgbClr val="000000"/>
              </a:buClr>
              <a:buSzPts val="1100"/>
              <a:buFont typeface="Arial"/>
              <a:buNone/>
              <a:defRPr sz="1800" b="0" i="0" u="none" strike="noStrike" cap="none">
                <a:solidFill>
                  <a:schemeClr val="dk2"/>
                </a:solidFill>
                <a:latin typeface="Hind Light"/>
                <a:ea typeface="Hind Light"/>
                <a:cs typeface="Hind Light"/>
                <a:sym typeface="Hind Light"/>
              </a:defRPr>
            </a:lvl5pPr>
            <a:lvl6pPr marR="0" lvl="5" algn="l" rtl="0">
              <a:lnSpc>
                <a:spcPct val="106000"/>
              </a:lnSpc>
              <a:spcBef>
                <a:spcPts val="0"/>
              </a:spcBef>
              <a:spcAft>
                <a:spcPts val="0"/>
              </a:spcAft>
              <a:buClr>
                <a:srgbClr val="000000"/>
              </a:buClr>
              <a:buSzPts val="1100"/>
              <a:buFont typeface="Arial"/>
              <a:buNone/>
              <a:defRPr sz="1800" b="0" i="0" u="none" strike="noStrike" cap="none">
                <a:solidFill>
                  <a:schemeClr val="dk2"/>
                </a:solidFill>
                <a:latin typeface="Hind Light"/>
                <a:ea typeface="Hind Light"/>
                <a:cs typeface="Hind Light"/>
                <a:sym typeface="Hind Light"/>
              </a:defRPr>
            </a:lvl6pPr>
            <a:lvl7pPr marR="0" lvl="6" algn="l" rtl="0">
              <a:lnSpc>
                <a:spcPct val="106000"/>
              </a:lnSpc>
              <a:spcBef>
                <a:spcPts val="0"/>
              </a:spcBef>
              <a:spcAft>
                <a:spcPts val="0"/>
              </a:spcAft>
              <a:buClr>
                <a:srgbClr val="000000"/>
              </a:buClr>
              <a:buSzPts val="1100"/>
              <a:buFont typeface="Arial"/>
              <a:buNone/>
              <a:defRPr sz="1800" b="0" i="0" u="none" strike="noStrike" cap="none">
                <a:solidFill>
                  <a:schemeClr val="dk2"/>
                </a:solidFill>
                <a:latin typeface="Hind Light"/>
                <a:ea typeface="Hind Light"/>
                <a:cs typeface="Hind Light"/>
                <a:sym typeface="Hind Light"/>
              </a:defRPr>
            </a:lvl7pPr>
            <a:lvl8pPr marR="0" lvl="7" algn="l" rtl="0">
              <a:lnSpc>
                <a:spcPct val="106000"/>
              </a:lnSpc>
              <a:spcBef>
                <a:spcPts val="0"/>
              </a:spcBef>
              <a:spcAft>
                <a:spcPts val="0"/>
              </a:spcAft>
              <a:buClr>
                <a:srgbClr val="000000"/>
              </a:buClr>
              <a:buSzPts val="1100"/>
              <a:buFont typeface="Arial"/>
              <a:buNone/>
              <a:defRPr sz="1800" b="0" i="0" u="none" strike="noStrike" cap="none">
                <a:solidFill>
                  <a:schemeClr val="dk2"/>
                </a:solidFill>
                <a:latin typeface="Hind Light"/>
                <a:ea typeface="Hind Light"/>
                <a:cs typeface="Hind Light"/>
                <a:sym typeface="Hind Light"/>
              </a:defRPr>
            </a:lvl8pPr>
            <a:lvl9pPr marR="0" lvl="8" algn="l" rtl="0">
              <a:lnSpc>
                <a:spcPct val="106000"/>
              </a:lnSpc>
              <a:spcBef>
                <a:spcPts val="0"/>
              </a:spcBef>
              <a:spcAft>
                <a:spcPts val="0"/>
              </a:spcAft>
              <a:buClr>
                <a:srgbClr val="000000"/>
              </a:buClr>
              <a:buSzPts val="1100"/>
              <a:buFont typeface="Arial"/>
              <a:buNone/>
              <a:defRPr sz="1800" b="0" i="0" u="none" strike="noStrike" cap="none">
                <a:solidFill>
                  <a:schemeClr val="dk2"/>
                </a:solidFill>
                <a:latin typeface="Hind Light"/>
                <a:ea typeface="Hind Light"/>
                <a:cs typeface="Hind Light"/>
                <a:sym typeface="Hind Light"/>
              </a:defRPr>
            </a:lvl9pPr>
          </a:lstStyle>
          <a:p>
            <a:r>
              <a:rPr lang="en-US" sz="2000" dirty="0"/>
              <a:t>Les </a:t>
            </a:r>
            <a:r>
              <a:rPr lang="en-US" sz="2000" dirty="0" err="1"/>
              <a:t>cartes</a:t>
            </a:r>
            <a:r>
              <a:rPr lang="en-US" sz="2000" dirty="0"/>
              <a:t> des </a:t>
            </a:r>
            <a:r>
              <a:rPr lang="en-US" sz="2000" dirty="0" err="1"/>
              <a:t>câbles</a:t>
            </a:r>
            <a:r>
              <a:rPr lang="en-US" sz="2000" dirty="0"/>
              <a:t> sous-</a:t>
            </a:r>
            <a:r>
              <a:rPr lang="en-US" sz="2000" dirty="0" err="1"/>
              <a:t>marins</a:t>
            </a:r>
            <a:r>
              <a:rPr lang="en-US" sz="2000" dirty="0"/>
              <a:t> à </a:t>
            </a:r>
            <a:r>
              <a:rPr lang="en-US" sz="2000" dirty="0" err="1"/>
              <a:t>fibres</a:t>
            </a:r>
            <a:r>
              <a:rPr lang="en-US" sz="2000" dirty="0"/>
              <a:t> </a:t>
            </a:r>
            <a:r>
              <a:rPr lang="en-US" sz="2000" dirty="0" err="1"/>
              <a:t>optiques</a:t>
            </a:r>
            <a:r>
              <a:rPr lang="en-US" sz="2000" dirty="0"/>
              <a:t> ne </a:t>
            </a:r>
            <a:r>
              <a:rPr lang="en-US" sz="2000" dirty="0" err="1"/>
              <a:t>racontent</a:t>
            </a:r>
            <a:r>
              <a:rPr lang="en-US" sz="2000" dirty="0"/>
              <a:t> que la </a:t>
            </a:r>
            <a:r>
              <a:rPr lang="en-US" sz="2000" dirty="0" err="1"/>
              <a:t>moitié</a:t>
            </a:r>
            <a:r>
              <a:rPr lang="en-US" sz="2000" dirty="0"/>
              <a:t> de </a:t>
            </a:r>
            <a:r>
              <a:rPr lang="en-US" sz="2000" dirty="0" err="1"/>
              <a:t>l'histoire</a:t>
            </a:r>
            <a:r>
              <a:rPr lang="en-US" sz="2000" dirty="0"/>
              <a:t>.</a:t>
            </a:r>
          </a:p>
        </p:txBody>
      </p:sp>
    </p:spTree>
    <p:extLst>
      <p:ext uri="{BB962C8B-B14F-4D97-AF65-F5344CB8AC3E}">
        <p14:creationId xmlns:p14="http://schemas.microsoft.com/office/powerpoint/2010/main" val="19536057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2E156E-858B-E5DB-F4A5-83FCFF50FB03}"/>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2BF42AB5-329D-7AC1-8DEE-316F816FE112}"/>
              </a:ext>
            </a:extLst>
          </p:cNvPr>
          <p:cNvPicPr>
            <a:picLocks noChangeAspect="1"/>
          </p:cNvPicPr>
          <p:nvPr/>
        </p:nvPicPr>
        <p:blipFill>
          <a:blip r:embed="rId3"/>
          <a:stretch>
            <a:fillRect/>
          </a:stretch>
        </p:blipFill>
        <p:spPr>
          <a:xfrm>
            <a:off x="0" y="9280"/>
            <a:ext cx="9144000" cy="5143500"/>
          </a:xfrm>
          <a:prstGeom prst="rect">
            <a:avLst/>
          </a:prstGeom>
        </p:spPr>
      </p:pic>
      <p:sp>
        <p:nvSpPr>
          <p:cNvPr id="2" name="Title 1">
            <a:extLst>
              <a:ext uri="{FF2B5EF4-FFF2-40B4-BE49-F238E27FC236}">
                <a16:creationId xmlns:a16="http://schemas.microsoft.com/office/drawing/2014/main" id="{3D171B51-3595-813B-9652-128AAC42B050}"/>
              </a:ext>
            </a:extLst>
          </p:cNvPr>
          <p:cNvSpPr>
            <a:spLocks noGrp="1"/>
          </p:cNvSpPr>
          <p:nvPr>
            <p:ph type="title"/>
          </p:nvPr>
        </p:nvSpPr>
        <p:spPr>
          <a:xfrm>
            <a:off x="315851" y="53384"/>
            <a:ext cx="5518279" cy="452700"/>
          </a:xfrm>
        </p:spPr>
        <p:txBody>
          <a:bodyPr/>
          <a:lstStyle/>
          <a:p>
            <a:r>
              <a:rPr lang="en-US" dirty="0">
                <a:solidFill>
                  <a:schemeClr val="bg1"/>
                </a:solidFill>
              </a:rPr>
              <a:t>A more comprehensive picture is needed</a:t>
            </a:r>
          </a:p>
        </p:txBody>
      </p:sp>
      <p:sp>
        <p:nvSpPr>
          <p:cNvPr id="6" name="Title 1">
            <a:extLst>
              <a:ext uri="{FF2B5EF4-FFF2-40B4-BE49-F238E27FC236}">
                <a16:creationId xmlns:a16="http://schemas.microsoft.com/office/drawing/2014/main" id="{7855DF03-65E8-1823-7B68-F27BC39D3E57}"/>
              </a:ext>
            </a:extLst>
          </p:cNvPr>
          <p:cNvSpPr txBox="1">
            <a:spLocks/>
          </p:cNvSpPr>
          <p:nvPr/>
        </p:nvSpPr>
        <p:spPr>
          <a:xfrm>
            <a:off x="3625723" y="4681520"/>
            <a:ext cx="5447443" cy="4527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6000"/>
              </a:lnSpc>
              <a:spcBef>
                <a:spcPts val="0"/>
              </a:spcBef>
              <a:spcAft>
                <a:spcPts val="0"/>
              </a:spcAft>
              <a:buClr>
                <a:srgbClr val="000000"/>
              </a:buClr>
              <a:buSzPts val="1200"/>
              <a:buFont typeface="Hind SemiBold"/>
              <a:buNone/>
              <a:defRPr sz="2400" b="0" i="0" u="none" strike="noStrike" cap="none">
                <a:solidFill>
                  <a:schemeClr val="accent1"/>
                </a:solidFill>
                <a:latin typeface="Hind SemiBold"/>
                <a:ea typeface="Hind SemiBold"/>
                <a:cs typeface="Hind SemiBold"/>
                <a:sym typeface="Hind SemiBold"/>
              </a:defRPr>
            </a:lvl1pPr>
            <a:lvl2pPr marR="0" lvl="1" algn="l" rtl="0">
              <a:lnSpc>
                <a:spcPct val="106000"/>
              </a:lnSpc>
              <a:spcBef>
                <a:spcPts val="0"/>
              </a:spcBef>
              <a:spcAft>
                <a:spcPts val="0"/>
              </a:spcAft>
              <a:buClr>
                <a:srgbClr val="000000"/>
              </a:buClr>
              <a:buSzPts val="1100"/>
              <a:buFont typeface="Arial"/>
              <a:buNone/>
              <a:defRPr sz="1800" b="0" i="0" u="none" strike="noStrike" cap="none">
                <a:solidFill>
                  <a:schemeClr val="dk2"/>
                </a:solidFill>
                <a:latin typeface="Hind Light"/>
                <a:ea typeface="Hind Light"/>
                <a:cs typeface="Hind Light"/>
                <a:sym typeface="Hind Light"/>
              </a:defRPr>
            </a:lvl2pPr>
            <a:lvl3pPr marR="0" lvl="2" algn="l" rtl="0">
              <a:lnSpc>
                <a:spcPct val="106000"/>
              </a:lnSpc>
              <a:spcBef>
                <a:spcPts val="0"/>
              </a:spcBef>
              <a:spcAft>
                <a:spcPts val="0"/>
              </a:spcAft>
              <a:buClr>
                <a:srgbClr val="000000"/>
              </a:buClr>
              <a:buSzPts val="1100"/>
              <a:buFont typeface="Arial"/>
              <a:buNone/>
              <a:defRPr sz="1800" b="0" i="0" u="none" strike="noStrike" cap="none">
                <a:solidFill>
                  <a:schemeClr val="dk2"/>
                </a:solidFill>
                <a:latin typeface="Hind Light"/>
                <a:ea typeface="Hind Light"/>
                <a:cs typeface="Hind Light"/>
                <a:sym typeface="Hind Light"/>
              </a:defRPr>
            </a:lvl3pPr>
            <a:lvl4pPr marR="0" lvl="3" algn="l" rtl="0">
              <a:lnSpc>
                <a:spcPct val="106000"/>
              </a:lnSpc>
              <a:spcBef>
                <a:spcPts val="0"/>
              </a:spcBef>
              <a:spcAft>
                <a:spcPts val="0"/>
              </a:spcAft>
              <a:buClr>
                <a:srgbClr val="000000"/>
              </a:buClr>
              <a:buSzPts val="1100"/>
              <a:buFont typeface="Arial"/>
              <a:buNone/>
              <a:defRPr sz="1800" b="0" i="0" u="none" strike="noStrike" cap="none">
                <a:solidFill>
                  <a:schemeClr val="dk2"/>
                </a:solidFill>
                <a:latin typeface="Hind Light"/>
                <a:ea typeface="Hind Light"/>
                <a:cs typeface="Hind Light"/>
                <a:sym typeface="Hind Light"/>
              </a:defRPr>
            </a:lvl4pPr>
            <a:lvl5pPr marR="0" lvl="4" algn="l" rtl="0">
              <a:lnSpc>
                <a:spcPct val="106000"/>
              </a:lnSpc>
              <a:spcBef>
                <a:spcPts val="0"/>
              </a:spcBef>
              <a:spcAft>
                <a:spcPts val="0"/>
              </a:spcAft>
              <a:buClr>
                <a:srgbClr val="000000"/>
              </a:buClr>
              <a:buSzPts val="1100"/>
              <a:buFont typeface="Arial"/>
              <a:buNone/>
              <a:defRPr sz="1800" b="0" i="0" u="none" strike="noStrike" cap="none">
                <a:solidFill>
                  <a:schemeClr val="dk2"/>
                </a:solidFill>
                <a:latin typeface="Hind Light"/>
                <a:ea typeface="Hind Light"/>
                <a:cs typeface="Hind Light"/>
                <a:sym typeface="Hind Light"/>
              </a:defRPr>
            </a:lvl5pPr>
            <a:lvl6pPr marR="0" lvl="5" algn="l" rtl="0">
              <a:lnSpc>
                <a:spcPct val="106000"/>
              </a:lnSpc>
              <a:spcBef>
                <a:spcPts val="0"/>
              </a:spcBef>
              <a:spcAft>
                <a:spcPts val="0"/>
              </a:spcAft>
              <a:buClr>
                <a:srgbClr val="000000"/>
              </a:buClr>
              <a:buSzPts val="1100"/>
              <a:buFont typeface="Arial"/>
              <a:buNone/>
              <a:defRPr sz="1800" b="0" i="0" u="none" strike="noStrike" cap="none">
                <a:solidFill>
                  <a:schemeClr val="dk2"/>
                </a:solidFill>
                <a:latin typeface="Hind Light"/>
                <a:ea typeface="Hind Light"/>
                <a:cs typeface="Hind Light"/>
                <a:sym typeface="Hind Light"/>
              </a:defRPr>
            </a:lvl6pPr>
            <a:lvl7pPr marR="0" lvl="6" algn="l" rtl="0">
              <a:lnSpc>
                <a:spcPct val="106000"/>
              </a:lnSpc>
              <a:spcBef>
                <a:spcPts val="0"/>
              </a:spcBef>
              <a:spcAft>
                <a:spcPts val="0"/>
              </a:spcAft>
              <a:buClr>
                <a:srgbClr val="000000"/>
              </a:buClr>
              <a:buSzPts val="1100"/>
              <a:buFont typeface="Arial"/>
              <a:buNone/>
              <a:defRPr sz="1800" b="0" i="0" u="none" strike="noStrike" cap="none">
                <a:solidFill>
                  <a:schemeClr val="dk2"/>
                </a:solidFill>
                <a:latin typeface="Hind Light"/>
                <a:ea typeface="Hind Light"/>
                <a:cs typeface="Hind Light"/>
                <a:sym typeface="Hind Light"/>
              </a:defRPr>
            </a:lvl7pPr>
            <a:lvl8pPr marR="0" lvl="7" algn="l" rtl="0">
              <a:lnSpc>
                <a:spcPct val="106000"/>
              </a:lnSpc>
              <a:spcBef>
                <a:spcPts val="0"/>
              </a:spcBef>
              <a:spcAft>
                <a:spcPts val="0"/>
              </a:spcAft>
              <a:buClr>
                <a:srgbClr val="000000"/>
              </a:buClr>
              <a:buSzPts val="1100"/>
              <a:buFont typeface="Arial"/>
              <a:buNone/>
              <a:defRPr sz="1800" b="0" i="0" u="none" strike="noStrike" cap="none">
                <a:solidFill>
                  <a:schemeClr val="dk2"/>
                </a:solidFill>
                <a:latin typeface="Hind Light"/>
                <a:ea typeface="Hind Light"/>
                <a:cs typeface="Hind Light"/>
                <a:sym typeface="Hind Light"/>
              </a:defRPr>
            </a:lvl8pPr>
            <a:lvl9pPr marR="0" lvl="8" algn="l" rtl="0">
              <a:lnSpc>
                <a:spcPct val="106000"/>
              </a:lnSpc>
              <a:spcBef>
                <a:spcPts val="0"/>
              </a:spcBef>
              <a:spcAft>
                <a:spcPts val="0"/>
              </a:spcAft>
              <a:buClr>
                <a:srgbClr val="000000"/>
              </a:buClr>
              <a:buSzPts val="1100"/>
              <a:buFont typeface="Arial"/>
              <a:buNone/>
              <a:defRPr sz="1800" b="0" i="0" u="none" strike="noStrike" cap="none">
                <a:solidFill>
                  <a:schemeClr val="dk2"/>
                </a:solidFill>
                <a:latin typeface="Hind Light"/>
                <a:ea typeface="Hind Light"/>
                <a:cs typeface="Hind Light"/>
                <a:sym typeface="Hind Light"/>
              </a:defRPr>
            </a:lvl9pPr>
          </a:lstStyle>
          <a:p>
            <a:pPr algn="r"/>
            <a:r>
              <a:rPr lang="en-US" dirty="0">
                <a:solidFill>
                  <a:schemeClr val="bg1"/>
                </a:solidFill>
              </a:rPr>
              <a:t>Un tableau plus </a:t>
            </a:r>
            <a:r>
              <a:rPr lang="en-US" dirty="0" err="1">
                <a:solidFill>
                  <a:schemeClr val="bg1"/>
                </a:solidFill>
              </a:rPr>
              <a:t>complet</a:t>
            </a:r>
            <a:r>
              <a:rPr lang="en-US" dirty="0">
                <a:solidFill>
                  <a:schemeClr val="bg1"/>
                </a:solidFill>
              </a:rPr>
              <a:t> </a:t>
            </a:r>
            <a:r>
              <a:rPr lang="en-US" dirty="0" err="1">
                <a:solidFill>
                  <a:schemeClr val="bg1"/>
                </a:solidFill>
              </a:rPr>
              <a:t>est</a:t>
            </a:r>
            <a:r>
              <a:rPr lang="en-US" dirty="0">
                <a:solidFill>
                  <a:schemeClr val="bg1"/>
                </a:solidFill>
              </a:rPr>
              <a:t> </a:t>
            </a:r>
            <a:r>
              <a:rPr lang="en-US" dirty="0" err="1">
                <a:solidFill>
                  <a:schemeClr val="bg1"/>
                </a:solidFill>
              </a:rPr>
              <a:t>nécessaire</a:t>
            </a:r>
            <a:endParaRPr lang="en-US" dirty="0">
              <a:solidFill>
                <a:schemeClr val="bg1"/>
              </a:solidFill>
            </a:endParaRPr>
          </a:p>
        </p:txBody>
      </p:sp>
    </p:spTree>
    <p:extLst>
      <p:ext uri="{BB962C8B-B14F-4D97-AF65-F5344CB8AC3E}">
        <p14:creationId xmlns:p14="http://schemas.microsoft.com/office/powerpoint/2010/main" val="947138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7382E-4795-C9D1-6DF8-7400CC51CDCE}"/>
              </a:ext>
            </a:extLst>
          </p:cNvPr>
          <p:cNvSpPr>
            <a:spLocks noGrp="1"/>
          </p:cNvSpPr>
          <p:nvPr>
            <p:ph type="title"/>
          </p:nvPr>
        </p:nvSpPr>
        <p:spPr>
          <a:xfrm>
            <a:off x="399245" y="118108"/>
            <a:ext cx="2749638" cy="1807284"/>
          </a:xfrm>
        </p:spPr>
        <p:txBody>
          <a:bodyPr/>
          <a:lstStyle/>
          <a:p>
            <a:r>
              <a:rPr lang="en-US" dirty="0"/>
              <a:t>New terrestrial fibre optic network projects are being announced all the time.</a:t>
            </a:r>
          </a:p>
        </p:txBody>
      </p:sp>
      <p:pic>
        <p:nvPicPr>
          <p:cNvPr id="3" name="Picture 2">
            <a:extLst>
              <a:ext uri="{FF2B5EF4-FFF2-40B4-BE49-F238E27FC236}">
                <a16:creationId xmlns:a16="http://schemas.microsoft.com/office/drawing/2014/main" id="{3DDE2AB7-57E8-C0D7-3018-4F50B103677C}"/>
              </a:ext>
            </a:extLst>
          </p:cNvPr>
          <p:cNvPicPr>
            <a:picLocks noChangeAspect="1"/>
          </p:cNvPicPr>
          <p:nvPr/>
        </p:nvPicPr>
        <p:blipFill>
          <a:blip r:embed="rId2"/>
          <a:stretch>
            <a:fillRect/>
          </a:stretch>
        </p:blipFill>
        <p:spPr>
          <a:xfrm>
            <a:off x="3638444" y="0"/>
            <a:ext cx="5505556" cy="5143500"/>
          </a:xfrm>
          <a:prstGeom prst="rect">
            <a:avLst/>
          </a:prstGeom>
        </p:spPr>
      </p:pic>
      <p:sp>
        <p:nvSpPr>
          <p:cNvPr id="4" name="Oval 3">
            <a:extLst>
              <a:ext uri="{FF2B5EF4-FFF2-40B4-BE49-F238E27FC236}">
                <a16:creationId xmlns:a16="http://schemas.microsoft.com/office/drawing/2014/main" id="{AD468C8C-A18D-6E6A-0372-057643FA432E}"/>
              </a:ext>
            </a:extLst>
          </p:cNvPr>
          <p:cNvSpPr/>
          <p:nvPr/>
        </p:nvSpPr>
        <p:spPr>
          <a:xfrm>
            <a:off x="5257881" y="1493948"/>
            <a:ext cx="1133341" cy="341291"/>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159F11A6-E7E8-0DC4-8A13-02B9EB089091}"/>
              </a:ext>
            </a:extLst>
          </p:cNvPr>
          <p:cNvSpPr txBox="1">
            <a:spLocks/>
          </p:cNvSpPr>
          <p:nvPr/>
        </p:nvSpPr>
        <p:spPr>
          <a:xfrm>
            <a:off x="399245" y="2314467"/>
            <a:ext cx="2749639" cy="1807284"/>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6000"/>
              </a:lnSpc>
              <a:spcBef>
                <a:spcPts val="0"/>
              </a:spcBef>
              <a:spcAft>
                <a:spcPts val="0"/>
              </a:spcAft>
              <a:buClr>
                <a:srgbClr val="000000"/>
              </a:buClr>
              <a:buSzPts val="1200"/>
              <a:buFont typeface="Hind SemiBold"/>
              <a:buNone/>
              <a:defRPr sz="2400" b="0" i="0" u="none" strike="noStrike" cap="none">
                <a:solidFill>
                  <a:schemeClr val="accent1"/>
                </a:solidFill>
                <a:latin typeface="Hind SemiBold"/>
                <a:ea typeface="Hind SemiBold"/>
                <a:cs typeface="Hind SemiBold"/>
                <a:sym typeface="Hind SemiBold"/>
              </a:defRPr>
            </a:lvl1pPr>
            <a:lvl2pPr marR="0" lvl="1" algn="l" rtl="0">
              <a:lnSpc>
                <a:spcPct val="106000"/>
              </a:lnSpc>
              <a:spcBef>
                <a:spcPts val="0"/>
              </a:spcBef>
              <a:spcAft>
                <a:spcPts val="0"/>
              </a:spcAft>
              <a:buClr>
                <a:srgbClr val="000000"/>
              </a:buClr>
              <a:buSzPts val="1100"/>
              <a:buFont typeface="Arial"/>
              <a:buNone/>
              <a:defRPr sz="1800" b="0" i="0" u="none" strike="noStrike" cap="none">
                <a:solidFill>
                  <a:schemeClr val="dk2"/>
                </a:solidFill>
                <a:latin typeface="Hind Light"/>
                <a:ea typeface="Hind Light"/>
                <a:cs typeface="Hind Light"/>
                <a:sym typeface="Hind Light"/>
              </a:defRPr>
            </a:lvl2pPr>
            <a:lvl3pPr marR="0" lvl="2" algn="l" rtl="0">
              <a:lnSpc>
                <a:spcPct val="106000"/>
              </a:lnSpc>
              <a:spcBef>
                <a:spcPts val="0"/>
              </a:spcBef>
              <a:spcAft>
                <a:spcPts val="0"/>
              </a:spcAft>
              <a:buClr>
                <a:srgbClr val="000000"/>
              </a:buClr>
              <a:buSzPts val="1100"/>
              <a:buFont typeface="Arial"/>
              <a:buNone/>
              <a:defRPr sz="1800" b="0" i="0" u="none" strike="noStrike" cap="none">
                <a:solidFill>
                  <a:schemeClr val="dk2"/>
                </a:solidFill>
                <a:latin typeface="Hind Light"/>
                <a:ea typeface="Hind Light"/>
                <a:cs typeface="Hind Light"/>
                <a:sym typeface="Hind Light"/>
              </a:defRPr>
            </a:lvl3pPr>
            <a:lvl4pPr marR="0" lvl="3" algn="l" rtl="0">
              <a:lnSpc>
                <a:spcPct val="106000"/>
              </a:lnSpc>
              <a:spcBef>
                <a:spcPts val="0"/>
              </a:spcBef>
              <a:spcAft>
                <a:spcPts val="0"/>
              </a:spcAft>
              <a:buClr>
                <a:srgbClr val="000000"/>
              </a:buClr>
              <a:buSzPts val="1100"/>
              <a:buFont typeface="Arial"/>
              <a:buNone/>
              <a:defRPr sz="1800" b="0" i="0" u="none" strike="noStrike" cap="none">
                <a:solidFill>
                  <a:schemeClr val="dk2"/>
                </a:solidFill>
                <a:latin typeface="Hind Light"/>
                <a:ea typeface="Hind Light"/>
                <a:cs typeface="Hind Light"/>
                <a:sym typeface="Hind Light"/>
              </a:defRPr>
            </a:lvl4pPr>
            <a:lvl5pPr marR="0" lvl="4" algn="l" rtl="0">
              <a:lnSpc>
                <a:spcPct val="106000"/>
              </a:lnSpc>
              <a:spcBef>
                <a:spcPts val="0"/>
              </a:spcBef>
              <a:spcAft>
                <a:spcPts val="0"/>
              </a:spcAft>
              <a:buClr>
                <a:srgbClr val="000000"/>
              </a:buClr>
              <a:buSzPts val="1100"/>
              <a:buFont typeface="Arial"/>
              <a:buNone/>
              <a:defRPr sz="1800" b="0" i="0" u="none" strike="noStrike" cap="none">
                <a:solidFill>
                  <a:schemeClr val="dk2"/>
                </a:solidFill>
                <a:latin typeface="Hind Light"/>
                <a:ea typeface="Hind Light"/>
                <a:cs typeface="Hind Light"/>
                <a:sym typeface="Hind Light"/>
              </a:defRPr>
            </a:lvl5pPr>
            <a:lvl6pPr marR="0" lvl="5" algn="l" rtl="0">
              <a:lnSpc>
                <a:spcPct val="106000"/>
              </a:lnSpc>
              <a:spcBef>
                <a:spcPts val="0"/>
              </a:spcBef>
              <a:spcAft>
                <a:spcPts val="0"/>
              </a:spcAft>
              <a:buClr>
                <a:srgbClr val="000000"/>
              </a:buClr>
              <a:buSzPts val="1100"/>
              <a:buFont typeface="Arial"/>
              <a:buNone/>
              <a:defRPr sz="1800" b="0" i="0" u="none" strike="noStrike" cap="none">
                <a:solidFill>
                  <a:schemeClr val="dk2"/>
                </a:solidFill>
                <a:latin typeface="Hind Light"/>
                <a:ea typeface="Hind Light"/>
                <a:cs typeface="Hind Light"/>
                <a:sym typeface="Hind Light"/>
              </a:defRPr>
            </a:lvl6pPr>
            <a:lvl7pPr marR="0" lvl="6" algn="l" rtl="0">
              <a:lnSpc>
                <a:spcPct val="106000"/>
              </a:lnSpc>
              <a:spcBef>
                <a:spcPts val="0"/>
              </a:spcBef>
              <a:spcAft>
                <a:spcPts val="0"/>
              </a:spcAft>
              <a:buClr>
                <a:srgbClr val="000000"/>
              </a:buClr>
              <a:buSzPts val="1100"/>
              <a:buFont typeface="Arial"/>
              <a:buNone/>
              <a:defRPr sz="1800" b="0" i="0" u="none" strike="noStrike" cap="none">
                <a:solidFill>
                  <a:schemeClr val="dk2"/>
                </a:solidFill>
                <a:latin typeface="Hind Light"/>
                <a:ea typeface="Hind Light"/>
                <a:cs typeface="Hind Light"/>
                <a:sym typeface="Hind Light"/>
              </a:defRPr>
            </a:lvl7pPr>
            <a:lvl8pPr marR="0" lvl="7" algn="l" rtl="0">
              <a:lnSpc>
                <a:spcPct val="106000"/>
              </a:lnSpc>
              <a:spcBef>
                <a:spcPts val="0"/>
              </a:spcBef>
              <a:spcAft>
                <a:spcPts val="0"/>
              </a:spcAft>
              <a:buClr>
                <a:srgbClr val="000000"/>
              </a:buClr>
              <a:buSzPts val="1100"/>
              <a:buFont typeface="Arial"/>
              <a:buNone/>
              <a:defRPr sz="1800" b="0" i="0" u="none" strike="noStrike" cap="none">
                <a:solidFill>
                  <a:schemeClr val="dk2"/>
                </a:solidFill>
                <a:latin typeface="Hind Light"/>
                <a:ea typeface="Hind Light"/>
                <a:cs typeface="Hind Light"/>
                <a:sym typeface="Hind Light"/>
              </a:defRPr>
            </a:lvl8pPr>
            <a:lvl9pPr marR="0" lvl="8" algn="l" rtl="0">
              <a:lnSpc>
                <a:spcPct val="106000"/>
              </a:lnSpc>
              <a:spcBef>
                <a:spcPts val="0"/>
              </a:spcBef>
              <a:spcAft>
                <a:spcPts val="0"/>
              </a:spcAft>
              <a:buClr>
                <a:srgbClr val="000000"/>
              </a:buClr>
              <a:buSzPts val="1100"/>
              <a:buFont typeface="Arial"/>
              <a:buNone/>
              <a:defRPr sz="1800" b="0" i="0" u="none" strike="noStrike" cap="none">
                <a:solidFill>
                  <a:schemeClr val="dk2"/>
                </a:solidFill>
                <a:latin typeface="Hind Light"/>
                <a:ea typeface="Hind Light"/>
                <a:cs typeface="Hind Light"/>
                <a:sym typeface="Hind Light"/>
              </a:defRPr>
            </a:lvl9pPr>
          </a:lstStyle>
          <a:p>
            <a:r>
              <a:rPr lang="en-US" dirty="0"/>
              <a:t>De nouveaux </a:t>
            </a:r>
            <a:r>
              <a:rPr lang="en-US" dirty="0" err="1"/>
              <a:t>projets</a:t>
            </a:r>
            <a:r>
              <a:rPr lang="en-US" dirty="0"/>
              <a:t> de réseaux </a:t>
            </a:r>
            <a:r>
              <a:rPr lang="en-US" dirty="0" err="1"/>
              <a:t>terrestres</a:t>
            </a:r>
            <a:r>
              <a:rPr lang="en-US" dirty="0"/>
              <a:t> </a:t>
            </a:r>
            <a:r>
              <a:rPr lang="en-US" dirty="0" err="1"/>
              <a:t>en</a:t>
            </a:r>
            <a:r>
              <a:rPr lang="en-US" dirty="0"/>
              <a:t> fibre </a:t>
            </a:r>
            <a:r>
              <a:rPr lang="en-US" dirty="0" err="1"/>
              <a:t>optique</a:t>
            </a:r>
            <a:r>
              <a:rPr lang="en-US" dirty="0"/>
              <a:t> </a:t>
            </a:r>
            <a:r>
              <a:rPr lang="en-US" dirty="0" err="1"/>
              <a:t>sont</a:t>
            </a:r>
            <a:r>
              <a:rPr lang="en-US" dirty="0"/>
              <a:t> </a:t>
            </a:r>
            <a:r>
              <a:rPr lang="en-US" dirty="0" err="1"/>
              <a:t>annoncés</a:t>
            </a:r>
            <a:r>
              <a:rPr lang="en-US" dirty="0"/>
              <a:t> </a:t>
            </a:r>
            <a:r>
              <a:rPr lang="en-US" dirty="0" err="1"/>
              <a:t>en</a:t>
            </a:r>
            <a:r>
              <a:rPr lang="en-US" dirty="0"/>
              <a:t> permanence.</a:t>
            </a:r>
          </a:p>
        </p:txBody>
      </p:sp>
    </p:spTree>
    <p:extLst>
      <p:ext uri="{BB962C8B-B14F-4D97-AF65-F5344CB8AC3E}">
        <p14:creationId xmlns:p14="http://schemas.microsoft.com/office/powerpoint/2010/main" val="25268059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49" name="Google Shape;449;p53"/>
          <p:cNvSpPr txBox="1">
            <a:spLocks noGrp="1"/>
          </p:cNvSpPr>
          <p:nvPr>
            <p:ph type="title" idx="4294967295"/>
          </p:nvPr>
        </p:nvSpPr>
        <p:spPr>
          <a:xfrm>
            <a:off x="412336" y="420603"/>
            <a:ext cx="8184312" cy="452700"/>
          </a:xfrm>
          <a:prstGeom prst="rect">
            <a:avLst/>
          </a:prstGeom>
          <a:noFill/>
          <a:ln>
            <a:noFill/>
          </a:ln>
        </p:spPr>
        <p:txBody>
          <a:bodyPr spcFirstLastPara="1" wrap="square" lIns="68400" tIns="68400" rIns="68400" bIns="68400" anchor="t" anchorCtr="0">
            <a:noAutofit/>
          </a:bodyPr>
          <a:lstStyle/>
          <a:p>
            <a:pPr marL="0" lvl="0" indent="0" rtl="0">
              <a:spcBef>
                <a:spcPts val="0"/>
              </a:spcBef>
              <a:spcAft>
                <a:spcPts val="0"/>
              </a:spcAft>
              <a:buClr>
                <a:srgbClr val="653B75"/>
              </a:buClr>
              <a:buSzPts val="3600"/>
              <a:buFont typeface="Zilla Slab"/>
              <a:buNone/>
            </a:pPr>
            <a:r>
              <a:rPr lang="en" sz="2700" dirty="0"/>
              <a:t>Get involved!			</a:t>
            </a:r>
            <a:r>
              <a:rPr lang="en-CA" sz="2700" dirty="0" err="1"/>
              <a:t>Participez</a:t>
            </a:r>
            <a:r>
              <a:rPr lang="en-CA" sz="2700" dirty="0"/>
              <a:t> !</a:t>
            </a:r>
            <a:endParaRPr sz="2700" dirty="0">
              <a:latin typeface="Hind SemiBold"/>
              <a:ea typeface="Hind SemiBold"/>
              <a:cs typeface="Hind SemiBold"/>
              <a:sym typeface="Hind SemiBold"/>
            </a:endParaRPr>
          </a:p>
        </p:txBody>
      </p:sp>
      <p:sp>
        <p:nvSpPr>
          <p:cNvPr id="450" name="Google Shape;450;p53"/>
          <p:cNvSpPr/>
          <p:nvPr/>
        </p:nvSpPr>
        <p:spPr>
          <a:xfrm>
            <a:off x="109470" y="3953229"/>
            <a:ext cx="1526147" cy="535200"/>
          </a:xfrm>
          <a:prstGeom prst="rect">
            <a:avLst/>
          </a:prstGeom>
          <a:noFill/>
          <a:ln>
            <a:noFill/>
          </a:ln>
        </p:spPr>
        <p:txBody>
          <a:bodyPr spcFirstLastPara="1" wrap="square" lIns="68400" tIns="68400" rIns="68400" bIns="68400" anchor="t" anchorCtr="0">
            <a:noAutofit/>
          </a:bodyPr>
          <a:lstStyle/>
          <a:p>
            <a:pPr marL="0" lvl="0" indent="0" algn="r" rtl="0">
              <a:spcBef>
                <a:spcPts val="0"/>
              </a:spcBef>
              <a:spcAft>
                <a:spcPts val="0"/>
              </a:spcAft>
              <a:buNone/>
            </a:pPr>
            <a:r>
              <a:rPr lang="en-CA" b="1" dirty="0">
                <a:solidFill>
                  <a:schemeClr val="lt1"/>
                </a:solidFill>
                <a:latin typeface="Hind Regular"/>
                <a:ea typeface="Hind Regular"/>
                <a:cs typeface="Hind Regular"/>
                <a:sym typeface="Hind"/>
              </a:rPr>
              <a:t>Steve Song</a:t>
            </a:r>
            <a:endParaRPr b="1" dirty="0">
              <a:solidFill>
                <a:schemeClr val="lt1"/>
              </a:solidFill>
              <a:latin typeface="Hind Regular"/>
              <a:ea typeface="Hind Regular"/>
              <a:cs typeface="Hind Regular"/>
              <a:sym typeface="Hind"/>
            </a:endParaRPr>
          </a:p>
          <a:p>
            <a:pPr marL="0" lvl="0" indent="0" algn="r" rtl="0">
              <a:spcBef>
                <a:spcPts val="0"/>
              </a:spcBef>
              <a:spcAft>
                <a:spcPts val="0"/>
              </a:spcAft>
              <a:buNone/>
            </a:pPr>
            <a:r>
              <a:rPr lang="en" b="1" dirty="0" err="1">
                <a:solidFill>
                  <a:schemeClr val="lt1"/>
                </a:solidFill>
                <a:latin typeface="Hind Regular"/>
                <a:ea typeface="Hind Regular"/>
                <a:cs typeface="Hind Regular"/>
                <a:sym typeface="Hind"/>
              </a:rPr>
              <a:t>song@isoc.org</a:t>
            </a:r>
            <a:endParaRPr b="1" dirty="0">
              <a:solidFill>
                <a:schemeClr val="lt1"/>
              </a:solidFill>
              <a:latin typeface="Hind Regular"/>
              <a:ea typeface="Hind Regular"/>
              <a:cs typeface="Hind Regular"/>
              <a:sym typeface="Hind"/>
            </a:endParaRPr>
          </a:p>
        </p:txBody>
      </p:sp>
      <p:cxnSp>
        <p:nvCxnSpPr>
          <p:cNvPr id="451" name="Google Shape;451;p53"/>
          <p:cNvCxnSpPr/>
          <p:nvPr/>
        </p:nvCxnSpPr>
        <p:spPr>
          <a:xfrm>
            <a:off x="1706885" y="3927850"/>
            <a:ext cx="300" cy="548700"/>
          </a:xfrm>
          <a:prstGeom prst="straightConnector1">
            <a:avLst/>
          </a:prstGeom>
          <a:noFill/>
          <a:ln w="28575" cap="flat" cmpd="sng">
            <a:solidFill>
              <a:schemeClr val="lt1"/>
            </a:solidFill>
            <a:prstDash val="solid"/>
            <a:round/>
            <a:headEnd type="none" w="sm" len="sm"/>
            <a:tailEnd type="none" w="sm" len="sm"/>
          </a:ln>
        </p:spPr>
      </p:cxnSp>
      <p:sp>
        <p:nvSpPr>
          <p:cNvPr id="452" name="Google Shape;452;p53"/>
          <p:cNvSpPr txBox="1">
            <a:spLocks noGrp="1"/>
          </p:cNvSpPr>
          <p:nvPr>
            <p:ph type="body" idx="1"/>
          </p:nvPr>
        </p:nvSpPr>
        <p:spPr>
          <a:xfrm>
            <a:off x="323172" y="976625"/>
            <a:ext cx="4086942" cy="2887200"/>
          </a:xfrm>
          <a:prstGeom prst="rect">
            <a:avLst/>
          </a:prstGeom>
        </p:spPr>
        <p:txBody>
          <a:bodyPr spcFirstLastPara="1" wrap="square" lIns="68575" tIns="34275" rIns="68575" bIns="34275" anchor="ctr" anchorCtr="0">
            <a:normAutofit/>
          </a:bodyPr>
          <a:lstStyle/>
          <a:p>
            <a:pPr marL="0" lvl="0" indent="0" algn="l" rtl="0">
              <a:lnSpc>
                <a:spcPct val="100000"/>
              </a:lnSpc>
              <a:spcBef>
                <a:spcPts val="0"/>
              </a:spcBef>
              <a:spcAft>
                <a:spcPts val="600"/>
              </a:spcAft>
              <a:buSzPts val="1018"/>
              <a:buNone/>
            </a:pPr>
            <a:r>
              <a:rPr lang="en" sz="2000" dirty="0"/>
              <a:t>Please get in touch if you are interested in:</a:t>
            </a:r>
            <a:endParaRPr sz="2000" dirty="0"/>
          </a:p>
          <a:p>
            <a:pPr marL="457200" lvl="0" indent="-261461" algn="l" rtl="0">
              <a:lnSpc>
                <a:spcPct val="100000"/>
              </a:lnSpc>
              <a:spcBef>
                <a:spcPts val="1000"/>
              </a:spcBef>
              <a:spcAft>
                <a:spcPts val="600"/>
              </a:spcAft>
              <a:buSzPts val="518"/>
              <a:buChar char="●"/>
            </a:pPr>
            <a:r>
              <a:rPr lang="en" sz="2000" dirty="0"/>
              <a:t>Learning more about OFDS</a:t>
            </a:r>
            <a:endParaRPr sz="2000" dirty="0"/>
          </a:p>
          <a:p>
            <a:pPr marL="457200" lvl="0" indent="-261461" algn="l" rtl="0">
              <a:lnSpc>
                <a:spcPct val="100000"/>
              </a:lnSpc>
              <a:spcBef>
                <a:spcPts val="1000"/>
              </a:spcBef>
              <a:spcAft>
                <a:spcPts val="600"/>
              </a:spcAft>
              <a:buSzPts val="518"/>
              <a:buChar char="●"/>
            </a:pPr>
            <a:r>
              <a:rPr lang="en" sz="2000" dirty="0"/>
              <a:t>Hosting an OFDS workshop</a:t>
            </a:r>
            <a:endParaRPr sz="2000" dirty="0"/>
          </a:p>
          <a:p>
            <a:pPr marL="457200" lvl="0" indent="-261461" algn="l" rtl="0">
              <a:lnSpc>
                <a:spcPct val="100000"/>
              </a:lnSpc>
              <a:spcBef>
                <a:spcPts val="1000"/>
              </a:spcBef>
              <a:spcAft>
                <a:spcPts val="600"/>
              </a:spcAft>
              <a:buSzPts val="518"/>
              <a:buChar char="●"/>
            </a:pPr>
            <a:r>
              <a:rPr lang="en" sz="2000" dirty="0"/>
              <a:t>Participating in standard development and governance</a:t>
            </a:r>
            <a:endParaRPr sz="2000" dirty="0"/>
          </a:p>
        </p:txBody>
      </p:sp>
      <p:sp>
        <p:nvSpPr>
          <p:cNvPr id="453" name="Google Shape;453;p53"/>
          <p:cNvSpPr txBox="1">
            <a:spLocks noGrp="1"/>
          </p:cNvSpPr>
          <p:nvPr>
            <p:ph type="title" idx="4294967295"/>
          </p:nvPr>
        </p:nvSpPr>
        <p:spPr>
          <a:xfrm>
            <a:off x="1997105" y="3973925"/>
            <a:ext cx="5240522" cy="452700"/>
          </a:xfrm>
          <a:prstGeom prst="rect">
            <a:avLst/>
          </a:prstGeom>
          <a:noFill/>
          <a:ln>
            <a:noFill/>
          </a:ln>
        </p:spPr>
        <p:txBody>
          <a:bodyPr spcFirstLastPara="1" wrap="square" lIns="68400" tIns="68400" rIns="68400" bIns="68400" anchor="t" anchorCtr="0">
            <a:noAutofit/>
          </a:bodyPr>
          <a:lstStyle/>
          <a:p>
            <a:pPr marL="0" lvl="0" indent="0" algn="l" rtl="0">
              <a:spcBef>
                <a:spcPts val="0"/>
              </a:spcBef>
              <a:spcAft>
                <a:spcPts val="0"/>
              </a:spcAft>
              <a:buClr>
                <a:srgbClr val="653B75"/>
              </a:buClr>
              <a:buSzPts val="3600"/>
              <a:buFont typeface="Zilla Slab"/>
              <a:buNone/>
            </a:pPr>
            <a:r>
              <a:rPr lang="en" sz="2700" dirty="0"/>
              <a:t>Thank you!   		Merci!</a:t>
            </a:r>
            <a:endParaRPr sz="2700" dirty="0">
              <a:latin typeface="Hind SemiBold"/>
              <a:ea typeface="Hind SemiBold"/>
              <a:cs typeface="Hind SemiBold"/>
              <a:sym typeface="Hind SemiBold"/>
            </a:endParaRPr>
          </a:p>
        </p:txBody>
      </p:sp>
      <p:sp>
        <p:nvSpPr>
          <p:cNvPr id="2" name="Google Shape;452;p53">
            <a:extLst>
              <a:ext uri="{FF2B5EF4-FFF2-40B4-BE49-F238E27FC236}">
                <a16:creationId xmlns:a16="http://schemas.microsoft.com/office/drawing/2014/main" id="{BEE73200-F38A-8387-8125-7EEA60513796}"/>
              </a:ext>
            </a:extLst>
          </p:cNvPr>
          <p:cNvSpPr txBox="1">
            <a:spLocks/>
          </p:cNvSpPr>
          <p:nvPr/>
        </p:nvSpPr>
        <p:spPr>
          <a:xfrm>
            <a:off x="4733888" y="968064"/>
            <a:ext cx="4086942" cy="2887200"/>
          </a:xfrm>
          <a:prstGeom prst="rect">
            <a:avLst/>
          </a:prstGeom>
          <a:noFill/>
          <a:ln>
            <a:noFill/>
          </a:ln>
        </p:spPr>
        <p:txBody>
          <a:bodyPr spcFirstLastPara="1" wrap="square" lIns="68575" tIns="34275" rIns="68575" bIns="34275" anchor="ctr" anchorCtr="0">
            <a:normAutofit/>
          </a:bodyPr>
          <a:lstStyle>
            <a:defPPr marR="0" lvl="0" algn="l" rtl="0">
              <a:lnSpc>
                <a:spcPct val="100000"/>
              </a:lnSpc>
              <a:spcBef>
                <a:spcPts val="0"/>
              </a:spcBef>
              <a:spcAft>
                <a:spcPts val="0"/>
              </a:spcAft>
            </a:defPPr>
            <a:lvl1pPr marL="457200" marR="0" lvl="0" indent="-228600" algn="ctr" rtl="0">
              <a:lnSpc>
                <a:spcPct val="106000"/>
              </a:lnSpc>
              <a:spcBef>
                <a:spcPts val="0"/>
              </a:spcBef>
              <a:spcAft>
                <a:spcPts val="0"/>
              </a:spcAft>
              <a:buClr>
                <a:srgbClr val="000000"/>
              </a:buClr>
              <a:buSzPts val="1100"/>
              <a:buFont typeface="Arial"/>
              <a:buNone/>
              <a:defRPr sz="3600" b="0" i="0" u="none" strike="noStrike" cap="none">
                <a:solidFill>
                  <a:schemeClr val="dk1"/>
                </a:solidFill>
                <a:latin typeface="Hind Light"/>
                <a:ea typeface="Hind Light"/>
                <a:cs typeface="Hind Light"/>
                <a:sym typeface="Hind Light"/>
              </a:defRPr>
            </a:lvl1pPr>
            <a:lvl2pPr marL="914400" marR="0" lvl="1" indent="-228600" algn="l" rtl="0">
              <a:lnSpc>
                <a:spcPct val="113000"/>
              </a:lnSpc>
              <a:spcBef>
                <a:spcPts val="0"/>
              </a:spcBef>
              <a:spcAft>
                <a:spcPts val="0"/>
              </a:spcAft>
              <a:buClr>
                <a:schemeClr val="dk1"/>
              </a:buClr>
              <a:buSzPts val="1500"/>
              <a:buFont typeface="Arial"/>
              <a:buNone/>
              <a:defRPr sz="1500" b="0" i="0" u="none" strike="noStrike" cap="none">
                <a:solidFill>
                  <a:schemeClr val="dk1"/>
                </a:solidFill>
                <a:latin typeface="Hind Light"/>
                <a:ea typeface="Hind Light"/>
                <a:cs typeface="Hind Light"/>
                <a:sym typeface="Hind Light"/>
              </a:defRPr>
            </a:lvl2pPr>
            <a:lvl3pPr marL="1371600" marR="0" lvl="2" indent="-317500" algn="l" rtl="0">
              <a:lnSpc>
                <a:spcPct val="113000"/>
              </a:lnSpc>
              <a:spcBef>
                <a:spcPts val="0"/>
              </a:spcBef>
              <a:spcAft>
                <a:spcPts val="0"/>
              </a:spcAft>
              <a:buClr>
                <a:schemeClr val="dk1"/>
              </a:buClr>
              <a:buSzPts val="1400"/>
              <a:buFont typeface="Arial"/>
              <a:buChar char="•"/>
              <a:defRPr sz="1400" b="0" i="0" u="none" strike="noStrike" cap="none">
                <a:solidFill>
                  <a:schemeClr val="dk1"/>
                </a:solidFill>
                <a:latin typeface="Hind Light"/>
                <a:ea typeface="Hind Light"/>
                <a:cs typeface="Hind Light"/>
                <a:sym typeface="Hind Light"/>
              </a:defRPr>
            </a:lvl3pPr>
            <a:lvl4pPr marL="1828800" marR="0" lvl="3" indent="-317500" algn="l" rtl="0">
              <a:lnSpc>
                <a:spcPct val="113000"/>
              </a:lnSpc>
              <a:spcBef>
                <a:spcPts val="0"/>
              </a:spcBef>
              <a:spcAft>
                <a:spcPts val="0"/>
              </a:spcAft>
              <a:buClr>
                <a:schemeClr val="dk1"/>
              </a:buClr>
              <a:buSzPts val="1400"/>
              <a:buFont typeface="Arial"/>
              <a:buChar char="•"/>
              <a:defRPr sz="1200" b="0" i="0" u="none" strike="noStrike" cap="none">
                <a:solidFill>
                  <a:schemeClr val="dk1"/>
                </a:solidFill>
                <a:latin typeface="Hind Light"/>
                <a:ea typeface="Hind Light"/>
                <a:cs typeface="Hind Light"/>
                <a:sym typeface="Hind Light"/>
              </a:defRPr>
            </a:lvl4pPr>
            <a:lvl5pPr marL="2286000" marR="0" lvl="4" indent="-317500" algn="l" rtl="0">
              <a:lnSpc>
                <a:spcPct val="112000"/>
              </a:lnSpc>
              <a:spcBef>
                <a:spcPts val="0"/>
              </a:spcBef>
              <a:spcAft>
                <a:spcPts val="0"/>
              </a:spcAft>
              <a:buClr>
                <a:schemeClr val="dk1"/>
              </a:buClr>
              <a:buSzPts val="1400"/>
              <a:buFont typeface="Arial"/>
              <a:buChar char="•"/>
              <a:defRPr sz="1100" b="0" i="0" u="none" strike="noStrike" cap="none">
                <a:solidFill>
                  <a:schemeClr val="dk1"/>
                </a:solidFill>
                <a:latin typeface="Hind Light"/>
                <a:ea typeface="Hind Light"/>
                <a:cs typeface="Hind Light"/>
                <a:sym typeface="Hind Light"/>
              </a:defRPr>
            </a:lvl5pPr>
            <a:lvl6pPr marL="2743200" marR="0" lvl="5" indent="-317500" algn="l" rtl="0">
              <a:lnSpc>
                <a:spcPct val="112000"/>
              </a:lnSpc>
              <a:spcBef>
                <a:spcPts val="0"/>
              </a:spcBef>
              <a:spcAft>
                <a:spcPts val="0"/>
              </a:spcAft>
              <a:buClr>
                <a:schemeClr val="dk1"/>
              </a:buClr>
              <a:buSzPts val="1400"/>
              <a:buFont typeface="Arial"/>
              <a:buChar char="•"/>
              <a:defRPr sz="1400" b="0" i="0" u="none" strike="noStrike" cap="none">
                <a:solidFill>
                  <a:schemeClr val="dk1"/>
                </a:solidFill>
                <a:latin typeface="Hind Light"/>
                <a:ea typeface="Hind Light"/>
                <a:cs typeface="Hind Light"/>
                <a:sym typeface="Hind Light"/>
              </a:defRPr>
            </a:lvl6pPr>
            <a:lvl7pPr marL="3200400" marR="0" lvl="6" indent="-317500" algn="l" rtl="0">
              <a:lnSpc>
                <a:spcPct val="112000"/>
              </a:lnSpc>
              <a:spcBef>
                <a:spcPts val="0"/>
              </a:spcBef>
              <a:spcAft>
                <a:spcPts val="0"/>
              </a:spcAft>
              <a:buClr>
                <a:schemeClr val="dk1"/>
              </a:buClr>
              <a:buSzPts val="1400"/>
              <a:buFont typeface="Arial"/>
              <a:buChar char="•"/>
              <a:defRPr sz="1400" b="0" i="0" u="none" strike="noStrike" cap="none">
                <a:solidFill>
                  <a:schemeClr val="dk1"/>
                </a:solidFill>
                <a:latin typeface="Hind Light"/>
                <a:ea typeface="Hind Light"/>
                <a:cs typeface="Hind Light"/>
                <a:sym typeface="Hind Light"/>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Hind Light"/>
                <a:ea typeface="Hind Light"/>
                <a:cs typeface="Hind Light"/>
                <a:sym typeface="Hind Light"/>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Hind Light"/>
                <a:ea typeface="Hind Light"/>
                <a:cs typeface="Hind Light"/>
                <a:sym typeface="Hind Light"/>
              </a:defRPr>
            </a:lvl9pPr>
          </a:lstStyle>
          <a:p>
            <a:pPr marL="0" indent="0" algn="l">
              <a:lnSpc>
                <a:spcPct val="100000"/>
              </a:lnSpc>
              <a:spcAft>
                <a:spcPts val="600"/>
              </a:spcAft>
              <a:buSzPts val="1018"/>
            </a:pPr>
            <a:r>
              <a:rPr lang="en-CA" sz="2000" dirty="0" err="1"/>
              <a:t>N'hésitez</a:t>
            </a:r>
            <a:r>
              <a:rPr lang="en-CA" sz="2000" dirty="0"/>
              <a:t> pas à nous </a:t>
            </a:r>
            <a:r>
              <a:rPr lang="en-CA" sz="2000" dirty="0" err="1"/>
              <a:t>contacter</a:t>
            </a:r>
            <a:r>
              <a:rPr lang="en-CA" sz="2000" dirty="0"/>
              <a:t> </a:t>
            </a:r>
            <a:r>
              <a:rPr lang="en-CA" sz="2000" dirty="0" err="1"/>
              <a:t>si</a:t>
            </a:r>
            <a:r>
              <a:rPr lang="en-CA" sz="2000" dirty="0"/>
              <a:t> </a:t>
            </a:r>
            <a:r>
              <a:rPr lang="en-CA" sz="2000" dirty="0" err="1"/>
              <a:t>vous</a:t>
            </a:r>
            <a:r>
              <a:rPr lang="en-CA" sz="2000" dirty="0"/>
              <a:t> </a:t>
            </a:r>
            <a:r>
              <a:rPr lang="en-CA" sz="2000" dirty="0" err="1"/>
              <a:t>êtes</a:t>
            </a:r>
            <a:r>
              <a:rPr lang="en-CA" sz="2000" dirty="0"/>
              <a:t> </a:t>
            </a:r>
            <a:r>
              <a:rPr lang="en-CA" sz="2000" dirty="0" err="1"/>
              <a:t>intéressé</a:t>
            </a:r>
            <a:r>
              <a:rPr lang="en-CA" sz="2000" dirty="0"/>
              <a:t>(e) :</a:t>
            </a:r>
          </a:p>
          <a:p>
            <a:pPr marL="342900" indent="-342900" algn="l">
              <a:lnSpc>
                <a:spcPct val="100000"/>
              </a:lnSpc>
              <a:spcBef>
                <a:spcPts val="1000"/>
              </a:spcBef>
              <a:spcAft>
                <a:spcPts val="600"/>
              </a:spcAft>
              <a:buSzPts val="1018"/>
              <a:buFont typeface="Arial" panose="020B0604020202020204" pitchFamily="34" charset="0"/>
              <a:buChar char="•"/>
            </a:pPr>
            <a:r>
              <a:rPr lang="en-CA" sz="2000" dirty="0" err="1"/>
              <a:t>en</a:t>
            </a:r>
            <a:r>
              <a:rPr lang="en-CA" sz="2000" dirty="0"/>
              <a:t> savoir plus sur </a:t>
            </a:r>
            <a:r>
              <a:rPr lang="en-CA" sz="2000" dirty="0" err="1"/>
              <a:t>l'OFDS</a:t>
            </a:r>
            <a:endParaRPr lang="en-CA" sz="2000" dirty="0"/>
          </a:p>
          <a:p>
            <a:pPr marL="342900" indent="-342900" algn="l">
              <a:lnSpc>
                <a:spcPct val="100000"/>
              </a:lnSpc>
              <a:spcBef>
                <a:spcPts val="1000"/>
              </a:spcBef>
              <a:spcAft>
                <a:spcPts val="600"/>
              </a:spcAft>
              <a:buSzPts val="1018"/>
              <a:buFont typeface="Arial" panose="020B0604020202020204" pitchFamily="34" charset="0"/>
              <a:buChar char="•"/>
            </a:pPr>
            <a:r>
              <a:rPr lang="en-CA" sz="2000" dirty="0" err="1"/>
              <a:t>Accueillir</a:t>
            </a:r>
            <a:r>
              <a:rPr lang="en-CA" sz="2000" dirty="0"/>
              <a:t> un atelier OFDS</a:t>
            </a:r>
          </a:p>
          <a:p>
            <a:pPr marL="342900" indent="-342900" algn="l">
              <a:lnSpc>
                <a:spcPct val="100000"/>
              </a:lnSpc>
              <a:spcBef>
                <a:spcPts val="1000"/>
              </a:spcBef>
              <a:spcAft>
                <a:spcPts val="600"/>
              </a:spcAft>
              <a:buSzPts val="1018"/>
              <a:buFont typeface="Arial" panose="020B0604020202020204" pitchFamily="34" charset="0"/>
              <a:buChar char="•"/>
            </a:pPr>
            <a:r>
              <a:rPr lang="en-CA" sz="2000" dirty="0" err="1"/>
              <a:t>Participer</a:t>
            </a:r>
            <a:r>
              <a:rPr lang="en-CA" sz="2000" dirty="0"/>
              <a:t> à </a:t>
            </a:r>
            <a:r>
              <a:rPr lang="en-CA" sz="2000" dirty="0" err="1"/>
              <a:t>l'élaboration</a:t>
            </a:r>
            <a:r>
              <a:rPr lang="en-CA" sz="2000" dirty="0"/>
              <a:t> et à la </a:t>
            </a:r>
            <a:r>
              <a:rPr lang="en-CA" sz="2000" dirty="0" err="1"/>
              <a:t>gouvernance</a:t>
            </a:r>
            <a:r>
              <a:rPr lang="en-CA" sz="2000" dirty="0"/>
              <a:t> des </a:t>
            </a:r>
            <a:r>
              <a:rPr lang="en-CA" sz="2000" dirty="0" err="1"/>
              <a:t>normes</a:t>
            </a:r>
            <a:endParaRPr lang="en-CA" sz="2000" dirty="0"/>
          </a:p>
        </p:txBody>
      </p:sp>
      <p:cxnSp>
        <p:nvCxnSpPr>
          <p:cNvPr id="5" name="Straight Connector 4">
            <a:extLst>
              <a:ext uri="{FF2B5EF4-FFF2-40B4-BE49-F238E27FC236}">
                <a16:creationId xmlns:a16="http://schemas.microsoft.com/office/drawing/2014/main" id="{6854EF9D-970A-C14E-3055-F19BB0907EED}"/>
              </a:ext>
            </a:extLst>
          </p:cNvPr>
          <p:cNvCxnSpPr/>
          <p:nvPr/>
        </p:nvCxnSpPr>
        <p:spPr>
          <a:xfrm>
            <a:off x="4346620" y="1159099"/>
            <a:ext cx="0" cy="2498501"/>
          </a:xfrm>
          <a:prstGeom prst="line">
            <a:avLst/>
          </a:prstGeom>
          <a:ln w="38100"/>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thruBlk="1"/>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Google Shape;443;p52"/>
          <p:cNvSpPr txBox="1">
            <a:spLocks noGrp="1"/>
          </p:cNvSpPr>
          <p:nvPr>
            <p:ph type="title"/>
          </p:nvPr>
        </p:nvSpPr>
        <p:spPr>
          <a:xfrm>
            <a:off x="406004" y="120254"/>
            <a:ext cx="8340300" cy="4527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Clr>
                <a:schemeClr val="dk1"/>
              </a:buClr>
              <a:buSzPts val="2800"/>
              <a:buFont typeface="Arial"/>
              <a:buNone/>
            </a:pPr>
            <a:r>
              <a:rPr lang="en" dirty="0"/>
              <a:t>Further Reading / </a:t>
            </a:r>
            <a:r>
              <a:rPr lang="en-CA" dirty="0"/>
              <a:t>Pour </a:t>
            </a:r>
            <a:r>
              <a:rPr lang="en-CA" dirty="0" err="1"/>
              <a:t>en</a:t>
            </a:r>
            <a:r>
              <a:rPr lang="en-CA" dirty="0"/>
              <a:t> savoir plus</a:t>
            </a:r>
            <a:endParaRPr dirty="0"/>
          </a:p>
        </p:txBody>
      </p:sp>
      <p:sp>
        <p:nvSpPr>
          <p:cNvPr id="444" name="Google Shape;444;p52"/>
          <p:cNvSpPr/>
          <p:nvPr/>
        </p:nvSpPr>
        <p:spPr>
          <a:xfrm>
            <a:off x="425160" y="718440"/>
            <a:ext cx="7950000" cy="39045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None/>
            </a:pPr>
            <a:r>
              <a:rPr lang="en" sz="1100" b="1" i="0" u="none" strike="noStrike" cap="none">
                <a:solidFill>
                  <a:schemeClr val="dk1"/>
                </a:solidFill>
                <a:latin typeface="Arial"/>
                <a:ea typeface="Arial"/>
                <a:cs typeface="Arial"/>
                <a:sym typeface="Arial"/>
              </a:rPr>
              <a:t>Articles</a:t>
            </a:r>
            <a:br>
              <a:rPr lang="en" sz="1100" b="0" i="0" u="none" strike="noStrike" cap="none">
                <a:latin typeface="Arial"/>
                <a:ea typeface="Arial"/>
                <a:cs typeface="Arial"/>
                <a:sym typeface="Arial"/>
              </a:rPr>
            </a:br>
            <a:r>
              <a:rPr lang="en" sz="1100" b="0" i="0" u="none" strike="noStrike" cap="none">
                <a:solidFill>
                  <a:schemeClr val="dk1"/>
                </a:solidFill>
                <a:latin typeface="Arial"/>
                <a:ea typeface="Arial"/>
                <a:cs typeface="Arial"/>
                <a:sym typeface="Arial"/>
              </a:rPr>
              <a:t>World Bank - </a:t>
            </a:r>
            <a:r>
              <a:rPr lang="en" sz="1100" b="0" i="0" u="sng" strike="noStrike" cap="none">
                <a:solidFill>
                  <a:schemeClr val="hlink"/>
                </a:solidFill>
                <a:latin typeface="Arial"/>
                <a:ea typeface="Arial"/>
                <a:cs typeface="Arial"/>
                <a:sym typeface="Arial"/>
                <a:hlinkClick r:id="rId3"/>
              </a:rPr>
              <a:t>Making it Possible for the World to Log On</a:t>
            </a:r>
            <a:endParaRPr sz="1100" b="0" i="0" u="none" strike="noStrike" cap="none">
              <a:solidFill>
                <a:srgbClr val="000000"/>
              </a:solidFill>
              <a:latin typeface="Arial"/>
              <a:ea typeface="Arial"/>
              <a:cs typeface="Arial"/>
              <a:sym typeface="Arial"/>
            </a:endParaRPr>
          </a:p>
          <a:p>
            <a:pPr marL="0" marR="0" lvl="0" indent="0" algn="l" rtl="0">
              <a:lnSpc>
                <a:spcPct val="115000"/>
              </a:lnSpc>
              <a:spcBef>
                <a:spcPts val="1199"/>
              </a:spcBef>
              <a:spcAft>
                <a:spcPts val="0"/>
              </a:spcAft>
              <a:buNone/>
            </a:pPr>
            <a:r>
              <a:rPr lang="en" sz="1100" b="0" i="0" u="none" strike="noStrike" cap="none">
                <a:solidFill>
                  <a:schemeClr val="dk1"/>
                </a:solidFill>
                <a:latin typeface="Arial"/>
                <a:ea typeface="Arial"/>
                <a:cs typeface="Arial"/>
                <a:sym typeface="Arial"/>
              </a:rPr>
              <a:t>Internet Society -  </a:t>
            </a:r>
            <a:r>
              <a:rPr lang="en" sz="1100" b="0" i="0" u="sng" strike="noStrike" cap="none">
                <a:solidFill>
                  <a:schemeClr val="hlink"/>
                </a:solidFill>
                <a:latin typeface="Arial"/>
                <a:ea typeface="Arial"/>
                <a:cs typeface="Arial"/>
                <a:sym typeface="Arial"/>
                <a:hlinkClick r:id="rId4"/>
              </a:rPr>
              <a:t>A Standard to Increase Availability, Accessibility of Terrestrial Fiber Infrastructure Data</a:t>
            </a:r>
            <a:r>
              <a:rPr lang="en" sz="1100" b="0" i="0" u="none" strike="noStrike" cap="none">
                <a:solidFill>
                  <a:schemeClr val="dk1"/>
                </a:solidFill>
                <a:latin typeface="Arial"/>
                <a:ea typeface="Arial"/>
                <a:cs typeface="Arial"/>
                <a:sym typeface="Arial"/>
              </a:rPr>
              <a:t> </a:t>
            </a:r>
            <a:endParaRPr sz="1100" b="0" i="0" u="none" strike="noStrike" cap="none">
              <a:solidFill>
                <a:srgbClr val="000000"/>
              </a:solidFill>
              <a:latin typeface="Arial"/>
              <a:ea typeface="Arial"/>
              <a:cs typeface="Arial"/>
              <a:sym typeface="Arial"/>
            </a:endParaRPr>
          </a:p>
          <a:p>
            <a:pPr marL="0" marR="0" lvl="0" indent="0" algn="l" rtl="0">
              <a:lnSpc>
                <a:spcPct val="115000"/>
              </a:lnSpc>
              <a:spcBef>
                <a:spcPts val="1199"/>
              </a:spcBef>
              <a:spcAft>
                <a:spcPts val="0"/>
              </a:spcAft>
              <a:buNone/>
            </a:pPr>
            <a:r>
              <a:rPr lang="en" sz="1100" b="0" i="0" u="none" strike="noStrike" cap="none">
                <a:solidFill>
                  <a:schemeClr val="dk1"/>
                </a:solidFill>
                <a:latin typeface="Arial"/>
                <a:ea typeface="Arial"/>
                <a:cs typeface="Arial"/>
                <a:sym typeface="Arial"/>
              </a:rPr>
              <a:t>Internet Society - </a:t>
            </a:r>
            <a:r>
              <a:rPr lang="en" sz="1100" b="0" i="0" u="sng" strike="noStrike" cap="none">
                <a:solidFill>
                  <a:schemeClr val="hlink"/>
                </a:solidFill>
                <a:latin typeface="Arial"/>
                <a:ea typeface="Arial"/>
                <a:cs typeface="Arial"/>
                <a:sym typeface="Arial"/>
                <a:hlinkClick r:id="rId5"/>
              </a:rPr>
              <a:t>Mapping Terrestrial Fibre Optic Networks is Essential for Measuring Internet Resilience</a:t>
            </a:r>
            <a:r>
              <a:rPr lang="en" sz="1100" b="0" i="0" u="none" strike="noStrike" cap="none">
                <a:solidFill>
                  <a:schemeClr val="dk1"/>
                </a:solidFill>
                <a:latin typeface="Arial"/>
                <a:ea typeface="Arial"/>
                <a:cs typeface="Arial"/>
                <a:sym typeface="Arial"/>
              </a:rPr>
              <a:t> </a:t>
            </a:r>
            <a:endParaRPr sz="1100" b="0" i="0" u="none" strike="noStrike" cap="none">
              <a:solidFill>
                <a:srgbClr val="000000"/>
              </a:solidFill>
              <a:latin typeface="Arial"/>
              <a:ea typeface="Arial"/>
              <a:cs typeface="Arial"/>
              <a:sym typeface="Arial"/>
            </a:endParaRPr>
          </a:p>
          <a:p>
            <a:pPr marL="0" marR="0" lvl="0" indent="0" algn="l" rtl="0">
              <a:lnSpc>
                <a:spcPct val="115000"/>
              </a:lnSpc>
              <a:spcBef>
                <a:spcPts val="1199"/>
              </a:spcBef>
              <a:spcAft>
                <a:spcPts val="0"/>
              </a:spcAft>
              <a:buNone/>
            </a:pPr>
            <a:r>
              <a:rPr lang="en" sz="1100" b="0" i="0" u="none" strike="noStrike" cap="none">
                <a:solidFill>
                  <a:schemeClr val="dk1"/>
                </a:solidFill>
                <a:latin typeface="Arial"/>
                <a:ea typeface="Arial"/>
                <a:cs typeface="Arial"/>
                <a:sym typeface="Arial"/>
              </a:rPr>
              <a:t>Open Data Services Cooperative -  </a:t>
            </a:r>
            <a:r>
              <a:rPr lang="en" sz="1100" b="0" i="0" u="sng" strike="noStrike" cap="none">
                <a:solidFill>
                  <a:schemeClr val="hlink"/>
                </a:solidFill>
                <a:latin typeface="Arial"/>
                <a:ea typeface="Arial"/>
                <a:cs typeface="Arial"/>
                <a:sym typeface="Arial"/>
                <a:hlinkClick r:id="rId6"/>
              </a:rPr>
              <a:t>Open Fibre Data Standard: opening up fibre optic broadband infrastructure</a:t>
            </a:r>
            <a:endParaRPr sz="1100"/>
          </a:p>
          <a:p>
            <a:pPr marL="0" lvl="0" indent="0" algn="l" rtl="0">
              <a:lnSpc>
                <a:spcPct val="115000"/>
              </a:lnSpc>
              <a:spcBef>
                <a:spcPts val="1199"/>
              </a:spcBef>
              <a:spcAft>
                <a:spcPts val="0"/>
              </a:spcAft>
              <a:buNone/>
            </a:pPr>
            <a:r>
              <a:rPr lang="en" sz="1100">
                <a:solidFill>
                  <a:schemeClr val="dk1"/>
                </a:solidFill>
              </a:rPr>
              <a:t>Mozilla - </a:t>
            </a:r>
            <a:r>
              <a:rPr lang="en" sz="1100" u="sng">
                <a:solidFill>
                  <a:schemeClr val="dk1"/>
                </a:solidFill>
                <a:hlinkClick r:id="rId7">
                  <a:extLst>
                    <a:ext uri="{A12FA001-AC4F-418D-AE19-62706E023703}">
                      <ahyp:hlinkClr xmlns:ahyp="http://schemas.microsoft.com/office/drawing/2018/hyperlinkcolor" val="tx"/>
                    </a:ext>
                  </a:extLst>
                </a:hlinkClick>
              </a:rPr>
              <a:t>Open Fibre Data Standard: Understanding the True Extent of the Internet</a:t>
            </a:r>
            <a:endParaRPr sz="1100"/>
          </a:p>
          <a:p>
            <a:pPr marL="0" marR="0" lvl="0" indent="0" algn="l" rtl="0">
              <a:lnSpc>
                <a:spcPct val="115000"/>
              </a:lnSpc>
              <a:spcBef>
                <a:spcPts val="1199"/>
              </a:spcBef>
              <a:spcAft>
                <a:spcPts val="0"/>
              </a:spcAft>
              <a:buNone/>
            </a:pPr>
            <a:r>
              <a:rPr lang="en" sz="1100" b="0" i="0" u="none" strike="noStrike" cap="none">
                <a:solidFill>
                  <a:schemeClr val="dk1"/>
                </a:solidFill>
                <a:latin typeface="Arial"/>
                <a:ea typeface="Arial"/>
                <a:cs typeface="Arial"/>
                <a:sym typeface="Arial"/>
              </a:rPr>
              <a:t>The State of Open Data  - </a:t>
            </a:r>
            <a:r>
              <a:rPr lang="en" sz="1100" b="0" i="0" u="sng" strike="noStrike" cap="none">
                <a:solidFill>
                  <a:schemeClr val="hlink"/>
                </a:solidFill>
                <a:latin typeface="Arial"/>
                <a:ea typeface="Arial"/>
                <a:cs typeface="Arial"/>
                <a:sym typeface="Arial"/>
                <a:hlinkClick r:id="rId8"/>
              </a:rPr>
              <a:t>Telecommunications and the State of Open Data</a:t>
            </a:r>
            <a:endParaRPr sz="1100" b="0" i="0" u="none" strike="noStrike" cap="none">
              <a:solidFill>
                <a:srgbClr val="000000"/>
              </a:solidFill>
              <a:latin typeface="Arial"/>
              <a:ea typeface="Arial"/>
              <a:cs typeface="Arial"/>
              <a:sym typeface="Arial"/>
            </a:endParaRPr>
          </a:p>
          <a:p>
            <a:pPr marL="0" marR="0" lvl="0" indent="0" algn="l" rtl="0">
              <a:lnSpc>
                <a:spcPct val="115000"/>
              </a:lnSpc>
              <a:spcBef>
                <a:spcPts val="1199"/>
              </a:spcBef>
              <a:spcAft>
                <a:spcPts val="0"/>
              </a:spcAft>
              <a:buNone/>
            </a:pPr>
            <a:r>
              <a:rPr lang="en" sz="1100" b="1" i="0" u="none" strike="noStrike" cap="none">
                <a:solidFill>
                  <a:schemeClr val="dk1"/>
                </a:solidFill>
                <a:latin typeface="Arial"/>
                <a:ea typeface="Arial"/>
                <a:cs typeface="Arial"/>
                <a:sym typeface="Arial"/>
              </a:rPr>
              <a:t>Canonical sources</a:t>
            </a:r>
            <a:br>
              <a:rPr lang="en" sz="1100" b="0" i="0" u="none" strike="noStrike" cap="none">
                <a:latin typeface="Arial"/>
                <a:ea typeface="Arial"/>
                <a:cs typeface="Arial"/>
                <a:sym typeface="Arial"/>
              </a:rPr>
            </a:br>
            <a:r>
              <a:rPr lang="en" sz="1100" b="0" i="0" u="none" strike="noStrike" cap="none">
                <a:solidFill>
                  <a:schemeClr val="dk1"/>
                </a:solidFill>
                <a:latin typeface="Arial"/>
                <a:ea typeface="Arial"/>
                <a:cs typeface="Arial"/>
                <a:sym typeface="Arial"/>
              </a:rPr>
              <a:t>Documentation</a:t>
            </a:r>
            <a:br>
              <a:rPr lang="en" sz="1100" b="0" i="0" u="none" strike="noStrike" cap="none">
                <a:latin typeface="Arial"/>
                <a:ea typeface="Arial"/>
                <a:cs typeface="Arial"/>
                <a:sym typeface="Arial"/>
              </a:rPr>
            </a:br>
            <a:r>
              <a:rPr lang="en" sz="1100" b="0" i="0" u="sng" strike="noStrike" cap="none">
                <a:solidFill>
                  <a:schemeClr val="hlink"/>
                </a:solidFill>
                <a:latin typeface="Arial"/>
                <a:ea typeface="Arial"/>
                <a:cs typeface="Arial"/>
                <a:sym typeface="Arial"/>
                <a:hlinkClick r:id="rId9"/>
              </a:rPr>
              <a:t>https://open-fibre-data-standard.readthedocs.io/en/latest/reference/schema.html</a:t>
            </a:r>
            <a:endParaRPr sz="1100" b="0" i="0" u="none" strike="noStrike" cap="none">
              <a:solidFill>
                <a:srgbClr val="000000"/>
              </a:solidFill>
              <a:latin typeface="Arial"/>
              <a:ea typeface="Arial"/>
              <a:cs typeface="Arial"/>
              <a:sym typeface="Arial"/>
            </a:endParaRPr>
          </a:p>
          <a:p>
            <a:pPr marL="0" marR="0" lvl="0" indent="0" algn="l" rtl="0">
              <a:lnSpc>
                <a:spcPct val="115000"/>
              </a:lnSpc>
              <a:spcBef>
                <a:spcPts val="1199"/>
              </a:spcBef>
              <a:spcAft>
                <a:spcPts val="0"/>
              </a:spcAft>
              <a:buNone/>
            </a:pPr>
            <a:r>
              <a:rPr lang="en" sz="1100" b="0" i="0" u="none" strike="noStrike" cap="none">
                <a:solidFill>
                  <a:schemeClr val="dk1"/>
                </a:solidFill>
                <a:latin typeface="Arial"/>
                <a:ea typeface="Arial"/>
                <a:cs typeface="Arial"/>
                <a:sym typeface="Arial"/>
              </a:rPr>
              <a:t>Repository for the standard</a:t>
            </a:r>
            <a:br>
              <a:rPr lang="en" sz="1100" b="0" i="0" u="none" strike="noStrike" cap="none">
                <a:latin typeface="Arial"/>
                <a:ea typeface="Arial"/>
                <a:cs typeface="Arial"/>
                <a:sym typeface="Arial"/>
              </a:rPr>
            </a:br>
            <a:r>
              <a:rPr lang="en" sz="1100" b="0" i="0" u="sng" strike="noStrike" cap="none">
                <a:solidFill>
                  <a:schemeClr val="hlink"/>
                </a:solidFill>
                <a:latin typeface="Arial"/>
                <a:ea typeface="Arial"/>
                <a:cs typeface="Arial"/>
                <a:sym typeface="Arial"/>
                <a:hlinkClick r:id="rId10"/>
              </a:rPr>
              <a:t>https://github.com/Open-Telecoms-Data/open-fibre-data-standard</a:t>
            </a:r>
            <a:endParaRPr sz="1100" b="0" i="0" u="none" strike="noStrike" cap="non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pic>
        <p:nvPicPr>
          <p:cNvPr id="133" name="Google Shape;133;p24"/>
          <p:cNvPicPr preferRelativeResize="0"/>
          <p:nvPr/>
        </p:nvPicPr>
        <p:blipFill rotWithShape="1">
          <a:blip r:embed="rId3">
            <a:alphaModFix/>
            <a:extLst>
              <a:ext uri="{28A0092B-C50C-407E-A947-70E740481C1C}">
                <a14:useLocalDpi xmlns:a14="http://schemas.microsoft.com/office/drawing/2010/main"/>
              </a:ext>
            </a:extLst>
          </a:blip>
          <a:srcRect/>
          <a:stretch/>
        </p:blipFill>
        <p:spPr>
          <a:xfrm>
            <a:off x="175" y="606175"/>
            <a:ext cx="9143650" cy="4530149"/>
          </a:xfrm>
          <a:prstGeom prst="rect">
            <a:avLst/>
          </a:prstGeom>
          <a:noFill/>
          <a:ln>
            <a:noFill/>
          </a:ln>
        </p:spPr>
      </p:pic>
      <p:sp>
        <p:nvSpPr>
          <p:cNvPr id="135" name="Google Shape;135;p24"/>
          <p:cNvSpPr/>
          <p:nvPr/>
        </p:nvSpPr>
        <p:spPr>
          <a:xfrm>
            <a:off x="-2900" y="4874312"/>
            <a:ext cx="3563700" cy="175200"/>
          </a:xfrm>
          <a:prstGeom prst="rect">
            <a:avLst/>
          </a:prstGeom>
          <a:noFill/>
          <a:ln>
            <a:noFill/>
          </a:ln>
        </p:spPr>
        <p:txBody>
          <a:bodyPr spcFirstLastPara="1" wrap="square" lIns="122025" tIns="60825" rIns="122025" bIns="60825" anchor="t" anchorCtr="0">
            <a:noAutofit/>
          </a:bodyPr>
          <a:lstStyle/>
          <a:p>
            <a:pPr marL="0" marR="0" lvl="0" indent="0" algn="l" rtl="0">
              <a:lnSpc>
                <a:spcPct val="100000"/>
              </a:lnSpc>
              <a:spcBef>
                <a:spcPts val="0"/>
              </a:spcBef>
              <a:spcAft>
                <a:spcPts val="0"/>
              </a:spcAft>
              <a:buNone/>
            </a:pPr>
            <a:r>
              <a:rPr lang="en" sz="1000" b="0" i="0" u="sng" strike="noStrike" cap="none">
                <a:solidFill>
                  <a:schemeClr val="lt1"/>
                </a:solidFill>
                <a:latin typeface="Arial"/>
                <a:ea typeface="Arial"/>
                <a:cs typeface="Arial"/>
                <a:sym typeface="Arial"/>
                <a:hlinkClick r:id="rId4">
                  <a:extLst>
                    <a:ext uri="{A12FA001-AC4F-418D-AE19-62706E023703}">
                      <ahyp:hlinkClr xmlns:ahyp="http://schemas.microsoft.com/office/drawing/2018/hyperlinkcolor" val="tx"/>
                    </a:ext>
                  </a:extLst>
                </a:hlinkClick>
              </a:rPr>
              <a:t>https://afterfibre.nsrc.org</a:t>
            </a:r>
            <a:r>
              <a:rPr lang="en" sz="1000" b="0" i="0" u="none" strike="noStrike" cap="none">
                <a:solidFill>
                  <a:schemeClr val="lt1"/>
                </a:solidFill>
                <a:latin typeface="Arial"/>
                <a:ea typeface="Arial"/>
                <a:cs typeface="Arial"/>
                <a:sym typeface="Arial"/>
              </a:rPr>
              <a:t>  </a:t>
            </a:r>
            <a:endParaRPr sz="1000" b="0" i="0" u="none" strike="noStrike" cap="none">
              <a:solidFill>
                <a:schemeClr val="lt1"/>
              </a:solidFill>
              <a:latin typeface="Arial"/>
              <a:ea typeface="Arial"/>
              <a:cs typeface="Arial"/>
              <a:sym typeface="Arial"/>
            </a:endParaRPr>
          </a:p>
        </p:txBody>
      </p:sp>
      <p:sp>
        <p:nvSpPr>
          <p:cNvPr id="136" name="Google Shape;136;p24"/>
          <p:cNvSpPr txBox="1">
            <a:spLocks noGrp="1"/>
          </p:cNvSpPr>
          <p:nvPr>
            <p:ph type="title" idx="4294967295"/>
          </p:nvPr>
        </p:nvSpPr>
        <p:spPr>
          <a:xfrm>
            <a:off x="211972" y="88200"/>
            <a:ext cx="8201400" cy="481800"/>
          </a:xfrm>
          <a:prstGeom prst="rect">
            <a:avLst/>
          </a:prstGeom>
          <a:noFill/>
          <a:ln>
            <a:noFill/>
          </a:ln>
        </p:spPr>
        <p:txBody>
          <a:bodyPr spcFirstLastPara="1" wrap="square" lIns="68400" tIns="68400" rIns="68400" bIns="68400" anchor="b" anchorCtr="0">
            <a:noAutofit/>
          </a:bodyPr>
          <a:lstStyle/>
          <a:p>
            <a:pPr marL="0" lvl="0" indent="0" algn="l" rtl="0">
              <a:spcBef>
                <a:spcPts val="0"/>
              </a:spcBef>
              <a:spcAft>
                <a:spcPts val="0"/>
              </a:spcAft>
              <a:buClr>
                <a:schemeClr val="dk1"/>
              </a:buClr>
              <a:buSzPts val="2800"/>
              <a:buFont typeface="Arial"/>
              <a:buNone/>
            </a:pPr>
            <a:r>
              <a:rPr lang="en-CA" dirty="0"/>
              <a:t>The Growth of Terrestrial Fibre Optic Infrastructure</a:t>
            </a:r>
            <a:endParaRPr dirty="0"/>
          </a:p>
        </p:txBody>
      </p:sp>
      <p:sp>
        <p:nvSpPr>
          <p:cNvPr id="4" name="Rectangle 3">
            <a:extLst>
              <a:ext uri="{FF2B5EF4-FFF2-40B4-BE49-F238E27FC236}">
                <a16:creationId xmlns:a16="http://schemas.microsoft.com/office/drawing/2014/main" id="{8BE53F05-145A-0A2A-F319-4E816D4522AF}"/>
              </a:ext>
            </a:extLst>
          </p:cNvPr>
          <p:cNvSpPr/>
          <p:nvPr/>
        </p:nvSpPr>
        <p:spPr>
          <a:xfrm>
            <a:off x="-4" y="3676918"/>
            <a:ext cx="1236372" cy="1197394"/>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Google Shape;134;p24"/>
          <p:cNvSpPr/>
          <p:nvPr/>
        </p:nvSpPr>
        <p:spPr>
          <a:xfrm>
            <a:off x="19322" y="2672473"/>
            <a:ext cx="2781837" cy="2283000"/>
          </a:xfrm>
          <a:prstGeom prst="rect">
            <a:avLst/>
          </a:prstGeom>
          <a:noFill/>
          <a:ln>
            <a:noFill/>
          </a:ln>
        </p:spPr>
        <p:txBody>
          <a:bodyPr spcFirstLastPara="1" wrap="square" lIns="122025" tIns="60825" rIns="122025" bIns="60825" anchor="t" anchorCtr="0">
            <a:noAutofit/>
          </a:bodyPr>
          <a:lstStyle/>
          <a:p>
            <a:pPr marL="0" lvl="0" indent="0" algn="l" rtl="0">
              <a:spcBef>
                <a:spcPts val="0"/>
              </a:spcBef>
              <a:spcAft>
                <a:spcPts val="0"/>
              </a:spcAft>
              <a:buNone/>
            </a:pPr>
            <a:r>
              <a:rPr lang="en" dirty="0">
                <a:solidFill>
                  <a:schemeClr val="lt1"/>
                </a:solidFill>
              </a:rPr>
              <a:t>When it comes to terrestrial fibre networks, some operators publish network maps, many do not.</a:t>
            </a:r>
          </a:p>
          <a:p>
            <a:pPr marL="0" lvl="0" indent="0" algn="l" rtl="0">
              <a:spcBef>
                <a:spcPts val="0"/>
              </a:spcBef>
              <a:spcAft>
                <a:spcPts val="0"/>
              </a:spcAft>
              <a:buNone/>
            </a:pPr>
            <a:endParaRPr lang="en" dirty="0">
              <a:solidFill>
                <a:schemeClr val="lt1"/>
              </a:solidFill>
            </a:endParaRPr>
          </a:p>
          <a:p>
            <a:pPr marL="0" lvl="0" indent="0" algn="l" rtl="0">
              <a:spcBef>
                <a:spcPts val="0"/>
              </a:spcBef>
              <a:spcAft>
                <a:spcPts val="0"/>
              </a:spcAft>
              <a:buNone/>
            </a:pPr>
            <a:r>
              <a:rPr lang="en-CA" dirty="0">
                <a:solidFill>
                  <a:schemeClr val="lt1"/>
                </a:solidFill>
              </a:rPr>
              <a:t>En </a:t>
            </a:r>
            <a:r>
              <a:rPr lang="en-CA" dirty="0" err="1">
                <a:solidFill>
                  <a:schemeClr val="lt1"/>
                </a:solidFill>
              </a:rPr>
              <a:t>ce</a:t>
            </a:r>
            <a:r>
              <a:rPr lang="en-CA" dirty="0">
                <a:solidFill>
                  <a:schemeClr val="lt1"/>
                </a:solidFill>
              </a:rPr>
              <a:t> qui </a:t>
            </a:r>
            <a:r>
              <a:rPr lang="en-CA" dirty="0" err="1">
                <a:solidFill>
                  <a:schemeClr val="lt1"/>
                </a:solidFill>
              </a:rPr>
              <a:t>concerne</a:t>
            </a:r>
            <a:r>
              <a:rPr lang="en-CA" dirty="0">
                <a:solidFill>
                  <a:schemeClr val="lt1"/>
                </a:solidFill>
              </a:rPr>
              <a:t> les réseaux </a:t>
            </a:r>
            <a:r>
              <a:rPr lang="en-CA" dirty="0" err="1">
                <a:solidFill>
                  <a:schemeClr val="lt1"/>
                </a:solidFill>
              </a:rPr>
              <a:t>terrestres</a:t>
            </a:r>
            <a:r>
              <a:rPr lang="en-CA" dirty="0">
                <a:solidFill>
                  <a:schemeClr val="lt1"/>
                </a:solidFill>
              </a:rPr>
              <a:t> </a:t>
            </a:r>
            <a:r>
              <a:rPr lang="en-CA" dirty="0" err="1">
                <a:solidFill>
                  <a:schemeClr val="lt1"/>
                </a:solidFill>
              </a:rPr>
              <a:t>en</a:t>
            </a:r>
            <a:r>
              <a:rPr lang="en-CA" dirty="0">
                <a:solidFill>
                  <a:schemeClr val="lt1"/>
                </a:solidFill>
              </a:rPr>
              <a:t> fibre </a:t>
            </a:r>
            <a:r>
              <a:rPr lang="en-CA" dirty="0" err="1">
                <a:solidFill>
                  <a:schemeClr val="lt1"/>
                </a:solidFill>
              </a:rPr>
              <a:t>optique</a:t>
            </a:r>
            <a:r>
              <a:rPr lang="en-CA" dirty="0">
                <a:solidFill>
                  <a:schemeClr val="lt1"/>
                </a:solidFill>
              </a:rPr>
              <a:t>, </a:t>
            </a:r>
            <a:r>
              <a:rPr lang="en-CA" dirty="0" err="1">
                <a:solidFill>
                  <a:schemeClr val="lt1"/>
                </a:solidFill>
              </a:rPr>
              <a:t>certains</a:t>
            </a:r>
            <a:r>
              <a:rPr lang="en-CA" dirty="0">
                <a:solidFill>
                  <a:schemeClr val="lt1"/>
                </a:solidFill>
              </a:rPr>
              <a:t> </a:t>
            </a:r>
            <a:r>
              <a:rPr lang="en-CA" dirty="0" err="1">
                <a:solidFill>
                  <a:schemeClr val="lt1"/>
                </a:solidFill>
              </a:rPr>
              <a:t>opérateurs</a:t>
            </a:r>
            <a:r>
              <a:rPr lang="en-CA" dirty="0">
                <a:solidFill>
                  <a:schemeClr val="lt1"/>
                </a:solidFill>
              </a:rPr>
              <a:t> </a:t>
            </a:r>
            <a:r>
              <a:rPr lang="en-CA" dirty="0" err="1">
                <a:solidFill>
                  <a:schemeClr val="lt1"/>
                </a:solidFill>
              </a:rPr>
              <a:t>publient</a:t>
            </a:r>
            <a:r>
              <a:rPr lang="en-CA" dirty="0">
                <a:solidFill>
                  <a:schemeClr val="lt1"/>
                </a:solidFill>
              </a:rPr>
              <a:t> des </a:t>
            </a:r>
            <a:r>
              <a:rPr lang="en-CA" dirty="0" err="1">
                <a:solidFill>
                  <a:schemeClr val="lt1"/>
                </a:solidFill>
              </a:rPr>
              <a:t>cartes</a:t>
            </a:r>
            <a:r>
              <a:rPr lang="en-CA" dirty="0">
                <a:solidFill>
                  <a:schemeClr val="lt1"/>
                </a:solidFill>
              </a:rPr>
              <a:t> du réseau, </a:t>
            </a:r>
            <a:r>
              <a:rPr lang="en-CA" dirty="0" err="1">
                <a:solidFill>
                  <a:schemeClr val="lt1"/>
                </a:solidFill>
              </a:rPr>
              <a:t>mais</a:t>
            </a:r>
            <a:r>
              <a:rPr lang="en-CA" dirty="0">
                <a:solidFill>
                  <a:schemeClr val="lt1"/>
                </a:solidFill>
              </a:rPr>
              <a:t> beaucoup ne le font pas.</a:t>
            </a:r>
            <a:endParaRPr dirty="0">
              <a:solidFill>
                <a:schemeClr val="lt1"/>
              </a:solidFill>
            </a:endParaRPr>
          </a:p>
        </p:txBody>
      </p:sp>
      <p:cxnSp>
        <p:nvCxnSpPr>
          <p:cNvPr id="3" name="Straight Connector 2">
            <a:extLst>
              <a:ext uri="{FF2B5EF4-FFF2-40B4-BE49-F238E27FC236}">
                <a16:creationId xmlns:a16="http://schemas.microsoft.com/office/drawing/2014/main" id="{9D3288BB-B6C3-27F9-EF35-914EE3583427}"/>
              </a:ext>
            </a:extLst>
          </p:cNvPr>
          <p:cNvCxnSpPr>
            <a:cxnSpLocks/>
          </p:cNvCxnSpPr>
          <p:nvPr/>
        </p:nvCxnSpPr>
        <p:spPr>
          <a:xfrm>
            <a:off x="135228" y="3676915"/>
            <a:ext cx="2369713"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pic>
        <p:nvPicPr>
          <p:cNvPr id="141" name="Google Shape;141;p25"/>
          <p:cNvPicPr preferRelativeResize="0"/>
          <p:nvPr/>
        </p:nvPicPr>
        <p:blipFill rotWithShape="1">
          <a:blip r:embed="rId3">
            <a:alphaModFix/>
            <a:extLst>
              <a:ext uri="{28A0092B-C50C-407E-A947-70E740481C1C}">
                <a14:useLocalDpi xmlns:a14="http://schemas.microsoft.com/office/drawing/2010/main"/>
              </a:ext>
            </a:extLst>
          </a:blip>
          <a:srcRect b="4933"/>
          <a:stretch/>
        </p:blipFill>
        <p:spPr>
          <a:xfrm>
            <a:off x="0" y="635948"/>
            <a:ext cx="9143641" cy="4489200"/>
          </a:xfrm>
          <a:prstGeom prst="rect">
            <a:avLst/>
          </a:prstGeom>
          <a:noFill/>
          <a:ln>
            <a:noFill/>
          </a:ln>
        </p:spPr>
      </p:pic>
      <p:sp>
        <p:nvSpPr>
          <p:cNvPr id="142" name="Google Shape;142;p25"/>
          <p:cNvSpPr txBox="1">
            <a:spLocks noGrp="1"/>
          </p:cNvSpPr>
          <p:nvPr>
            <p:ph type="title" idx="4294967295"/>
          </p:nvPr>
        </p:nvSpPr>
        <p:spPr>
          <a:xfrm>
            <a:off x="226440" y="88200"/>
            <a:ext cx="8201520" cy="481680"/>
          </a:xfrm>
          <a:prstGeom prst="rect">
            <a:avLst/>
          </a:prstGeom>
          <a:noFill/>
          <a:ln>
            <a:noFill/>
          </a:ln>
        </p:spPr>
        <p:txBody>
          <a:bodyPr spcFirstLastPara="1" wrap="square" lIns="68400" tIns="68400" rIns="68400" bIns="68400" anchor="b" anchorCtr="0">
            <a:noAutofit/>
          </a:bodyPr>
          <a:lstStyle/>
          <a:p>
            <a:pPr marL="0" lvl="0" indent="0" algn="l" rtl="0">
              <a:spcBef>
                <a:spcPts val="0"/>
              </a:spcBef>
              <a:spcAft>
                <a:spcPts val="0"/>
              </a:spcAft>
              <a:buClr>
                <a:schemeClr val="dk1"/>
              </a:buClr>
              <a:buSzPts val="2800"/>
              <a:buFont typeface="Arial"/>
              <a:buNone/>
            </a:pPr>
            <a:r>
              <a:rPr lang="en-CA" dirty="0"/>
              <a:t>United States</a:t>
            </a:r>
            <a:r>
              <a:rPr lang="en" dirty="0"/>
              <a:t>: Uniti </a:t>
            </a:r>
            <a:endParaRPr dirty="0"/>
          </a:p>
        </p:txBody>
      </p:sp>
      <p:sp>
        <p:nvSpPr>
          <p:cNvPr id="143" name="Google Shape;143;p25"/>
          <p:cNvSpPr/>
          <p:nvPr/>
        </p:nvSpPr>
        <p:spPr>
          <a:xfrm>
            <a:off x="34200" y="4799708"/>
            <a:ext cx="4855200" cy="349800"/>
          </a:xfrm>
          <a:prstGeom prst="rect">
            <a:avLst/>
          </a:prstGeom>
          <a:noFill/>
          <a:ln>
            <a:noFill/>
          </a:ln>
        </p:spPr>
        <p:txBody>
          <a:bodyPr spcFirstLastPara="1" wrap="square" lIns="68400" tIns="68400" rIns="68400" bIns="68400" anchor="t" anchorCtr="0">
            <a:noAutofit/>
          </a:bodyPr>
          <a:lstStyle/>
          <a:p>
            <a:pPr marL="0" marR="0" lvl="0" indent="0" algn="l" rtl="0">
              <a:lnSpc>
                <a:spcPct val="100000"/>
              </a:lnSpc>
              <a:spcBef>
                <a:spcPts val="0"/>
              </a:spcBef>
              <a:spcAft>
                <a:spcPts val="0"/>
              </a:spcAft>
              <a:buNone/>
            </a:pPr>
            <a:r>
              <a:rPr lang="en" sz="1400" b="1" i="0" u="none" strike="noStrike" cap="none">
                <a:solidFill>
                  <a:srgbClr val="000000"/>
                </a:solidFill>
                <a:highlight>
                  <a:schemeClr val="accent6"/>
                </a:highlight>
                <a:latin typeface="Arial"/>
                <a:ea typeface="Arial"/>
                <a:cs typeface="Arial"/>
                <a:sym typeface="Arial"/>
              </a:rPr>
              <a:t>https://uniti.com/network-map/?map=fiber</a:t>
            </a:r>
            <a:endParaRPr sz="1400" b="0" i="0" u="none" strike="noStrike" cap="none">
              <a:solidFill>
                <a:srgbClr val="000000"/>
              </a:solidFill>
              <a:highlight>
                <a:schemeClr val="accent6"/>
              </a:highlight>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pic>
        <p:nvPicPr>
          <p:cNvPr id="166" name="Google Shape;166;p28"/>
          <p:cNvPicPr preferRelativeResize="0"/>
          <p:nvPr/>
        </p:nvPicPr>
        <p:blipFill rotWithShape="1">
          <a:blip r:embed="rId3">
            <a:alphaModFix/>
            <a:extLst>
              <a:ext uri="{28A0092B-C50C-407E-A947-70E740481C1C}">
                <a14:useLocalDpi xmlns:a14="http://schemas.microsoft.com/office/drawing/2010/main"/>
              </a:ext>
            </a:extLst>
          </a:blip>
          <a:srcRect b="2949"/>
          <a:stretch/>
        </p:blipFill>
        <p:spPr>
          <a:xfrm>
            <a:off x="0" y="704743"/>
            <a:ext cx="9143642" cy="4434120"/>
          </a:xfrm>
          <a:prstGeom prst="rect">
            <a:avLst/>
          </a:prstGeom>
          <a:noFill/>
          <a:ln>
            <a:noFill/>
          </a:ln>
        </p:spPr>
      </p:pic>
      <p:sp>
        <p:nvSpPr>
          <p:cNvPr id="167" name="Google Shape;167;p28"/>
          <p:cNvSpPr/>
          <p:nvPr/>
        </p:nvSpPr>
        <p:spPr>
          <a:xfrm>
            <a:off x="0" y="4675903"/>
            <a:ext cx="3771600" cy="349800"/>
          </a:xfrm>
          <a:prstGeom prst="rect">
            <a:avLst/>
          </a:prstGeom>
          <a:noFill/>
          <a:ln>
            <a:noFill/>
          </a:ln>
        </p:spPr>
        <p:txBody>
          <a:bodyPr spcFirstLastPara="1" wrap="square" lIns="68400" tIns="68400" rIns="68400" bIns="68400" anchor="t" anchorCtr="0">
            <a:noAutofit/>
          </a:bodyPr>
          <a:lstStyle/>
          <a:p>
            <a:pPr marL="0" marR="0" lvl="0" indent="0" algn="l" rtl="0">
              <a:lnSpc>
                <a:spcPct val="100000"/>
              </a:lnSpc>
              <a:spcBef>
                <a:spcPts val="0"/>
              </a:spcBef>
              <a:spcAft>
                <a:spcPts val="0"/>
              </a:spcAft>
              <a:buNone/>
            </a:pPr>
            <a:r>
              <a:rPr lang="en" sz="1400" b="1" i="0" u="none" strike="noStrike" cap="none">
                <a:solidFill>
                  <a:srgbClr val="000000"/>
                </a:solidFill>
                <a:highlight>
                  <a:schemeClr val="accent6"/>
                </a:highlight>
                <a:latin typeface="Arial"/>
                <a:ea typeface="Arial"/>
                <a:cs typeface="Arial"/>
                <a:sym typeface="Arial"/>
              </a:rPr>
              <a:t>https://dfafrica.co.za/network/coverage/</a:t>
            </a:r>
            <a:endParaRPr sz="1400" b="0" i="0" u="none" strike="noStrike" cap="none">
              <a:solidFill>
                <a:srgbClr val="000000"/>
              </a:solidFill>
              <a:highlight>
                <a:schemeClr val="accent6"/>
              </a:highlight>
              <a:latin typeface="Arial"/>
              <a:ea typeface="Arial"/>
              <a:cs typeface="Arial"/>
              <a:sym typeface="Arial"/>
            </a:endParaRPr>
          </a:p>
        </p:txBody>
      </p:sp>
      <p:sp>
        <p:nvSpPr>
          <p:cNvPr id="168" name="Google Shape;168;p28"/>
          <p:cNvSpPr txBox="1">
            <a:spLocks noGrp="1"/>
          </p:cNvSpPr>
          <p:nvPr>
            <p:ph type="title" idx="4294967295"/>
          </p:nvPr>
        </p:nvSpPr>
        <p:spPr>
          <a:xfrm>
            <a:off x="226440" y="146073"/>
            <a:ext cx="8201400" cy="481800"/>
          </a:xfrm>
          <a:prstGeom prst="rect">
            <a:avLst/>
          </a:prstGeom>
          <a:noFill/>
          <a:ln>
            <a:noFill/>
          </a:ln>
        </p:spPr>
        <p:txBody>
          <a:bodyPr spcFirstLastPara="1" wrap="square" lIns="68400" tIns="68400" rIns="68400" bIns="68400" anchor="b" anchorCtr="0">
            <a:noAutofit/>
          </a:bodyPr>
          <a:lstStyle/>
          <a:p>
            <a:pPr marL="0" lvl="0" indent="0" algn="l" rtl="0">
              <a:spcBef>
                <a:spcPts val="0"/>
              </a:spcBef>
              <a:spcAft>
                <a:spcPts val="0"/>
              </a:spcAft>
              <a:buClr>
                <a:schemeClr val="dk1"/>
              </a:buClr>
              <a:buSzPts val="2800"/>
              <a:buFont typeface="Arial"/>
              <a:buNone/>
            </a:pPr>
            <a:r>
              <a:rPr lang="en-CA" dirty="0"/>
              <a:t>South Africa</a:t>
            </a:r>
            <a:r>
              <a:rPr lang="en" dirty="0"/>
              <a:t>:  Dark Fibre Africa</a:t>
            </a:r>
            <a:endParaRPr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5">
          <a:extLst>
            <a:ext uri="{FF2B5EF4-FFF2-40B4-BE49-F238E27FC236}">
              <a16:creationId xmlns:a16="http://schemas.microsoft.com/office/drawing/2014/main" id="{053C2CFA-E32E-831E-2F3D-FE88AB8D8505}"/>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A0463951-91A8-C3D9-DAC9-A557B7763E98}"/>
              </a:ext>
            </a:extLst>
          </p:cNvPr>
          <p:cNvPicPr>
            <a:picLocks noChangeAspect="1"/>
          </p:cNvPicPr>
          <p:nvPr/>
        </p:nvPicPr>
        <p:blipFill>
          <a:blip r:embed="rId3"/>
          <a:stretch>
            <a:fillRect/>
          </a:stretch>
        </p:blipFill>
        <p:spPr>
          <a:xfrm>
            <a:off x="1348751" y="547059"/>
            <a:ext cx="6140239" cy="4596441"/>
          </a:xfrm>
          <a:prstGeom prst="rect">
            <a:avLst/>
          </a:prstGeom>
        </p:spPr>
      </p:pic>
      <p:sp>
        <p:nvSpPr>
          <p:cNvPr id="167" name="Google Shape;167;p28">
            <a:extLst>
              <a:ext uri="{FF2B5EF4-FFF2-40B4-BE49-F238E27FC236}">
                <a16:creationId xmlns:a16="http://schemas.microsoft.com/office/drawing/2014/main" id="{22E56225-C115-3375-6DA5-E7D04EEB46FA}"/>
              </a:ext>
            </a:extLst>
          </p:cNvPr>
          <p:cNvSpPr/>
          <p:nvPr/>
        </p:nvSpPr>
        <p:spPr>
          <a:xfrm>
            <a:off x="1330262" y="4793700"/>
            <a:ext cx="4572000" cy="349800"/>
          </a:xfrm>
          <a:prstGeom prst="rect">
            <a:avLst/>
          </a:prstGeom>
          <a:noFill/>
          <a:ln>
            <a:noFill/>
          </a:ln>
        </p:spPr>
        <p:txBody>
          <a:bodyPr spcFirstLastPara="1" wrap="square" lIns="68400" tIns="68400" rIns="68400" bIns="68400" anchor="t" anchorCtr="0">
            <a:noAutofit/>
          </a:bodyPr>
          <a:lstStyle/>
          <a:p>
            <a:pPr marL="0" marR="0" lvl="0" indent="0" algn="l" rtl="0">
              <a:lnSpc>
                <a:spcPct val="100000"/>
              </a:lnSpc>
              <a:spcBef>
                <a:spcPts val="0"/>
              </a:spcBef>
              <a:spcAft>
                <a:spcPts val="0"/>
              </a:spcAft>
              <a:buNone/>
            </a:pPr>
            <a:r>
              <a:rPr lang="en-CA" sz="1400" b="1" i="0" u="none" strike="noStrike" cap="none" dirty="0">
                <a:solidFill>
                  <a:srgbClr val="000000"/>
                </a:solidFill>
                <a:highlight>
                  <a:schemeClr val="accent6"/>
                </a:highlight>
                <a:latin typeface="Arial"/>
                <a:ea typeface="Arial"/>
                <a:cs typeface="Arial"/>
                <a:sym typeface="Arial"/>
              </a:rPr>
              <a:t>https://</a:t>
            </a:r>
            <a:r>
              <a:rPr lang="en-CA" sz="1400" b="1" i="0" u="none" strike="noStrike" cap="none" dirty="0" err="1">
                <a:solidFill>
                  <a:srgbClr val="000000"/>
                </a:solidFill>
                <a:highlight>
                  <a:schemeClr val="accent6"/>
                </a:highlight>
                <a:latin typeface="Arial"/>
                <a:ea typeface="Arial"/>
                <a:cs typeface="Arial"/>
                <a:sym typeface="Arial"/>
              </a:rPr>
              <a:t>bcnnigeria.net</a:t>
            </a:r>
            <a:r>
              <a:rPr lang="en-CA" sz="1400" b="1" i="0" u="none" strike="noStrike" cap="none" dirty="0">
                <a:solidFill>
                  <a:srgbClr val="000000"/>
                </a:solidFill>
                <a:highlight>
                  <a:schemeClr val="accent6"/>
                </a:highlight>
                <a:latin typeface="Arial"/>
                <a:ea typeface="Arial"/>
                <a:cs typeface="Arial"/>
                <a:sym typeface="Arial"/>
              </a:rPr>
              <a:t>/</a:t>
            </a:r>
            <a:r>
              <a:rPr lang="en-CA" sz="1400" b="1" i="0" u="none" strike="noStrike" cap="none" dirty="0" err="1">
                <a:solidFill>
                  <a:srgbClr val="000000"/>
                </a:solidFill>
                <a:highlight>
                  <a:schemeClr val="accent6"/>
                </a:highlight>
                <a:latin typeface="Arial"/>
                <a:ea typeface="Arial"/>
                <a:cs typeface="Arial"/>
                <a:sym typeface="Arial"/>
              </a:rPr>
              <a:t>index.php</a:t>
            </a:r>
            <a:r>
              <a:rPr lang="en-CA" sz="1400" b="1" i="0" u="none" strike="noStrike" cap="none" dirty="0">
                <a:solidFill>
                  <a:srgbClr val="000000"/>
                </a:solidFill>
                <a:highlight>
                  <a:schemeClr val="accent6"/>
                </a:highlight>
                <a:latin typeface="Arial"/>
                <a:ea typeface="Arial"/>
                <a:cs typeface="Arial"/>
                <a:sym typeface="Arial"/>
              </a:rPr>
              <a:t>/our-network/</a:t>
            </a:r>
            <a:endParaRPr sz="1400" b="0" i="0" u="none" strike="noStrike" cap="none" dirty="0">
              <a:solidFill>
                <a:srgbClr val="000000"/>
              </a:solidFill>
              <a:highlight>
                <a:schemeClr val="accent6"/>
              </a:highlight>
              <a:latin typeface="Arial"/>
              <a:ea typeface="Arial"/>
              <a:cs typeface="Arial"/>
              <a:sym typeface="Arial"/>
            </a:endParaRPr>
          </a:p>
        </p:txBody>
      </p:sp>
      <p:sp>
        <p:nvSpPr>
          <p:cNvPr id="168" name="Google Shape;168;p28">
            <a:extLst>
              <a:ext uri="{FF2B5EF4-FFF2-40B4-BE49-F238E27FC236}">
                <a16:creationId xmlns:a16="http://schemas.microsoft.com/office/drawing/2014/main" id="{E2E4D40A-4970-F6AE-B757-0D8A94E5796A}"/>
              </a:ext>
            </a:extLst>
          </p:cNvPr>
          <p:cNvSpPr txBox="1">
            <a:spLocks noGrp="1"/>
          </p:cNvSpPr>
          <p:nvPr>
            <p:ph type="title" idx="4294967295"/>
          </p:nvPr>
        </p:nvSpPr>
        <p:spPr>
          <a:xfrm>
            <a:off x="226440" y="146073"/>
            <a:ext cx="8201400" cy="481800"/>
          </a:xfrm>
          <a:prstGeom prst="rect">
            <a:avLst/>
          </a:prstGeom>
          <a:noFill/>
          <a:ln>
            <a:noFill/>
          </a:ln>
        </p:spPr>
        <p:txBody>
          <a:bodyPr spcFirstLastPara="1" wrap="square" lIns="68400" tIns="68400" rIns="68400" bIns="68400" anchor="b" anchorCtr="0">
            <a:noAutofit/>
          </a:bodyPr>
          <a:lstStyle/>
          <a:p>
            <a:pPr marL="0" lvl="0" indent="0" algn="l" rtl="0">
              <a:spcBef>
                <a:spcPts val="0"/>
              </a:spcBef>
              <a:spcAft>
                <a:spcPts val="0"/>
              </a:spcAft>
              <a:buClr>
                <a:schemeClr val="dk1"/>
              </a:buClr>
              <a:buSzPts val="2800"/>
              <a:buFont typeface="Arial"/>
              <a:buNone/>
            </a:pPr>
            <a:r>
              <a:rPr lang="en-CA" dirty="0"/>
              <a:t>Nigeria</a:t>
            </a:r>
            <a:r>
              <a:rPr lang="en" dirty="0"/>
              <a:t>:  BCN</a:t>
            </a:r>
            <a:endParaRPr dirty="0"/>
          </a:p>
        </p:txBody>
      </p:sp>
    </p:spTree>
    <p:extLst>
      <p:ext uri="{BB962C8B-B14F-4D97-AF65-F5344CB8AC3E}">
        <p14:creationId xmlns:p14="http://schemas.microsoft.com/office/powerpoint/2010/main" val="10838455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pic>
        <p:nvPicPr>
          <p:cNvPr id="231" name="Google Shape;231;p37"/>
          <p:cNvPicPr preferRelativeResize="0"/>
          <p:nvPr/>
        </p:nvPicPr>
        <p:blipFill rotWithShape="1">
          <a:blip r:embed="rId3">
            <a:alphaModFix/>
            <a:extLst>
              <a:ext uri="{28A0092B-C50C-407E-A947-70E740481C1C}">
                <a14:useLocalDpi xmlns:a14="http://schemas.microsoft.com/office/drawing/2010/main"/>
              </a:ext>
            </a:extLst>
          </a:blip>
          <a:srcRect/>
          <a:stretch/>
        </p:blipFill>
        <p:spPr>
          <a:xfrm>
            <a:off x="0" y="570000"/>
            <a:ext cx="9144003" cy="4573499"/>
          </a:xfrm>
          <a:prstGeom prst="rect">
            <a:avLst/>
          </a:prstGeom>
          <a:noFill/>
          <a:ln>
            <a:noFill/>
          </a:ln>
        </p:spPr>
      </p:pic>
      <p:sp>
        <p:nvSpPr>
          <p:cNvPr id="232" name="Google Shape;232;p37"/>
          <p:cNvSpPr/>
          <p:nvPr/>
        </p:nvSpPr>
        <p:spPr>
          <a:xfrm>
            <a:off x="-23863" y="4752617"/>
            <a:ext cx="4185600" cy="304200"/>
          </a:xfrm>
          <a:prstGeom prst="rect">
            <a:avLst/>
          </a:prstGeom>
          <a:noFill/>
          <a:ln>
            <a:noFill/>
          </a:ln>
        </p:spPr>
        <p:txBody>
          <a:bodyPr spcFirstLastPara="1" wrap="square" lIns="68400" tIns="68400" rIns="68400" bIns="68400" anchor="t" anchorCtr="0">
            <a:noAutofit/>
          </a:bodyPr>
          <a:lstStyle/>
          <a:p>
            <a:pPr marL="0" marR="0" lvl="0" indent="0" algn="l" rtl="0">
              <a:lnSpc>
                <a:spcPct val="100000"/>
              </a:lnSpc>
              <a:spcBef>
                <a:spcPts val="0"/>
              </a:spcBef>
              <a:spcAft>
                <a:spcPts val="0"/>
              </a:spcAft>
              <a:buNone/>
            </a:pPr>
            <a:r>
              <a:rPr lang="en" sz="1100" b="1" dirty="0">
                <a:highlight>
                  <a:schemeClr val="accent6"/>
                </a:highlight>
                <a:hlinkClick r:id="rId4"/>
              </a:rPr>
              <a:t>https://bbmaps.itu.int/bbmaps/</a:t>
            </a:r>
            <a:r>
              <a:rPr lang="en" sz="1100" b="1" dirty="0">
                <a:highlight>
                  <a:schemeClr val="accent6"/>
                </a:highlight>
              </a:rPr>
              <a:t> </a:t>
            </a:r>
            <a:endParaRPr sz="1100" b="0" i="0" u="none" strike="noStrike" cap="none" dirty="0">
              <a:solidFill>
                <a:srgbClr val="000000"/>
              </a:solidFill>
              <a:highlight>
                <a:schemeClr val="accent6"/>
              </a:highlight>
              <a:latin typeface="Arial"/>
              <a:ea typeface="Arial"/>
              <a:cs typeface="Arial"/>
              <a:sym typeface="Arial"/>
            </a:endParaRPr>
          </a:p>
        </p:txBody>
      </p:sp>
      <p:sp>
        <p:nvSpPr>
          <p:cNvPr id="233" name="Google Shape;233;p37"/>
          <p:cNvSpPr txBox="1">
            <a:spLocks noGrp="1"/>
          </p:cNvSpPr>
          <p:nvPr>
            <p:ph type="title" idx="4294967295"/>
          </p:nvPr>
        </p:nvSpPr>
        <p:spPr>
          <a:xfrm>
            <a:off x="226440" y="88200"/>
            <a:ext cx="8201400" cy="481800"/>
          </a:xfrm>
          <a:prstGeom prst="rect">
            <a:avLst/>
          </a:prstGeom>
          <a:noFill/>
          <a:ln>
            <a:noFill/>
          </a:ln>
        </p:spPr>
        <p:txBody>
          <a:bodyPr spcFirstLastPara="1" wrap="square" lIns="68400" tIns="68400" rIns="68400" bIns="68400" anchor="b" anchorCtr="0">
            <a:noAutofit/>
          </a:bodyPr>
          <a:lstStyle/>
          <a:p>
            <a:pPr marL="0" lvl="0" indent="0" algn="l" rtl="0">
              <a:spcBef>
                <a:spcPts val="0"/>
              </a:spcBef>
              <a:spcAft>
                <a:spcPts val="0"/>
              </a:spcAft>
              <a:buClr>
                <a:schemeClr val="dk1"/>
              </a:buClr>
              <a:buSzPts val="2800"/>
              <a:buFont typeface="Arial"/>
              <a:buNone/>
            </a:pPr>
            <a:r>
              <a:rPr lang="en-CA" dirty="0"/>
              <a:t>ITU Infrastructure Connectivity Map</a:t>
            </a:r>
            <a:endParaRPr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Shape 237"/>
        <p:cNvGrpSpPr/>
        <p:nvPr/>
      </p:nvGrpSpPr>
      <p:grpSpPr>
        <a:xfrm>
          <a:off x="0" y="0"/>
          <a:ext cx="0" cy="0"/>
          <a:chOff x="0" y="0"/>
          <a:chExt cx="0" cy="0"/>
        </a:xfrm>
      </p:grpSpPr>
      <p:pic>
        <p:nvPicPr>
          <p:cNvPr id="238" name="Google Shape;238;p38"/>
          <p:cNvPicPr preferRelativeResize="0"/>
          <p:nvPr/>
        </p:nvPicPr>
        <p:blipFill rotWithShape="1">
          <a:blip r:embed="rId3">
            <a:alphaModFix/>
            <a:extLst>
              <a:ext uri="{28A0092B-C50C-407E-A947-70E740481C1C}">
                <a14:useLocalDpi xmlns:a14="http://schemas.microsoft.com/office/drawing/2010/main"/>
              </a:ext>
            </a:extLst>
          </a:blip>
          <a:srcRect r="24839"/>
          <a:stretch/>
        </p:blipFill>
        <p:spPr>
          <a:xfrm>
            <a:off x="0" y="0"/>
            <a:ext cx="4257360" cy="5143320"/>
          </a:xfrm>
          <a:prstGeom prst="rect">
            <a:avLst/>
          </a:prstGeom>
          <a:noFill/>
          <a:ln>
            <a:noFill/>
          </a:ln>
        </p:spPr>
      </p:pic>
      <p:sp>
        <p:nvSpPr>
          <p:cNvPr id="239" name="Google Shape;239;p38"/>
          <p:cNvSpPr txBox="1">
            <a:spLocks noGrp="1"/>
          </p:cNvSpPr>
          <p:nvPr>
            <p:ph type="title" idx="4294967295"/>
          </p:nvPr>
        </p:nvSpPr>
        <p:spPr>
          <a:xfrm>
            <a:off x="6613301" y="210803"/>
            <a:ext cx="2530699" cy="2528077"/>
          </a:xfrm>
          <a:prstGeom prst="rect">
            <a:avLst/>
          </a:prstGeom>
          <a:noFill/>
          <a:ln>
            <a:noFill/>
          </a:ln>
        </p:spPr>
        <p:txBody>
          <a:bodyPr spcFirstLastPara="1" wrap="square" lIns="0" tIns="0" rIns="0" bIns="0" anchor="t" anchorCtr="0">
            <a:noAutofit/>
          </a:bodyPr>
          <a:lstStyle/>
          <a:p>
            <a:pPr>
              <a:lnSpc>
                <a:spcPct val="100000"/>
              </a:lnSpc>
              <a:buClr>
                <a:schemeClr val="dk1"/>
              </a:buClr>
              <a:buSzPts val="2800"/>
            </a:pPr>
            <a:r>
              <a:rPr lang="en-CA" dirty="0" err="1">
                <a:solidFill>
                  <a:schemeClr val="bg1"/>
                </a:solidFill>
              </a:rPr>
              <a:t>Enseignements</a:t>
            </a:r>
            <a:r>
              <a:rPr lang="en-CA" dirty="0">
                <a:solidFill>
                  <a:schemeClr val="bg1"/>
                </a:solidFill>
              </a:rPr>
              <a:t> </a:t>
            </a:r>
            <a:r>
              <a:rPr lang="en-CA" dirty="0" err="1">
                <a:solidFill>
                  <a:schemeClr val="bg1"/>
                </a:solidFill>
              </a:rPr>
              <a:t>tirés</a:t>
            </a:r>
            <a:r>
              <a:rPr lang="en-CA" dirty="0">
                <a:solidFill>
                  <a:schemeClr val="bg1"/>
                </a:solidFill>
              </a:rPr>
              <a:t> de la </a:t>
            </a:r>
            <a:r>
              <a:rPr lang="en-CA" dirty="0" err="1">
                <a:solidFill>
                  <a:schemeClr val="bg1"/>
                </a:solidFill>
              </a:rPr>
              <a:t>cartographie</a:t>
            </a:r>
            <a:r>
              <a:rPr lang="en-CA" dirty="0">
                <a:solidFill>
                  <a:schemeClr val="bg1"/>
                </a:solidFill>
              </a:rPr>
              <a:t> des réseaux de fibres </a:t>
            </a:r>
            <a:r>
              <a:rPr lang="en-CA" dirty="0" err="1">
                <a:solidFill>
                  <a:schemeClr val="bg1"/>
                </a:solidFill>
              </a:rPr>
              <a:t>optiques</a:t>
            </a:r>
            <a:r>
              <a:rPr lang="en-CA" dirty="0">
                <a:solidFill>
                  <a:schemeClr val="bg1"/>
                </a:solidFill>
              </a:rPr>
              <a:t> </a:t>
            </a:r>
            <a:r>
              <a:rPr lang="en-CA" dirty="0" err="1">
                <a:solidFill>
                  <a:schemeClr val="bg1"/>
                </a:solidFill>
              </a:rPr>
              <a:t>en</a:t>
            </a:r>
            <a:r>
              <a:rPr lang="en-CA" dirty="0">
                <a:solidFill>
                  <a:schemeClr val="bg1"/>
                </a:solidFill>
              </a:rPr>
              <a:t> Afrique</a:t>
            </a:r>
            <a:br>
              <a:rPr lang="en-CA" dirty="0">
                <a:solidFill>
                  <a:schemeClr val="bg1"/>
                </a:solidFill>
              </a:rPr>
            </a:br>
            <a:endParaRPr dirty="0">
              <a:solidFill>
                <a:schemeClr val="bg1"/>
              </a:solidFill>
            </a:endParaRPr>
          </a:p>
        </p:txBody>
      </p:sp>
      <p:grpSp>
        <p:nvGrpSpPr>
          <p:cNvPr id="241" name="Google Shape;241;p38"/>
          <p:cNvGrpSpPr/>
          <p:nvPr/>
        </p:nvGrpSpPr>
        <p:grpSpPr>
          <a:xfrm>
            <a:off x="7509960" y="2777760"/>
            <a:ext cx="1514880" cy="2259360"/>
            <a:chOff x="7509960" y="2777760"/>
            <a:chExt cx="1514880" cy="2259360"/>
          </a:xfrm>
        </p:grpSpPr>
        <p:pic>
          <p:nvPicPr>
            <p:cNvPr id="242" name="Google Shape;242;p38"/>
            <p:cNvPicPr preferRelativeResize="0"/>
            <p:nvPr/>
          </p:nvPicPr>
          <p:blipFill rotWithShape="1">
            <a:blip r:embed="rId4">
              <a:alphaModFix/>
            </a:blip>
            <a:srcRect/>
            <a:stretch/>
          </p:blipFill>
          <p:spPr>
            <a:xfrm>
              <a:off x="7509960" y="2777760"/>
              <a:ext cx="1514880" cy="2259360"/>
            </a:xfrm>
            <a:prstGeom prst="rect">
              <a:avLst/>
            </a:prstGeom>
            <a:noFill/>
            <a:ln>
              <a:noFill/>
            </a:ln>
            <a:effectLst>
              <a:outerShdw blurRad="243000" dist="76041" dir="2156856" algn="bl" rotWithShape="0">
                <a:srgbClr val="000000">
                  <a:alpha val="49803"/>
                </a:srgbClr>
              </a:outerShdw>
            </a:effectLst>
          </p:spPr>
        </p:pic>
        <p:sp>
          <p:nvSpPr>
            <p:cNvPr id="243" name="Google Shape;243;p38"/>
            <p:cNvSpPr/>
            <p:nvPr/>
          </p:nvSpPr>
          <p:spPr>
            <a:xfrm>
              <a:off x="7740000" y="3056760"/>
              <a:ext cx="1073880" cy="212400"/>
            </a:xfrm>
            <a:prstGeom prst="flowChartProcess">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4" name="Google Shape;244;p38"/>
            <p:cNvSpPr/>
            <p:nvPr/>
          </p:nvSpPr>
          <p:spPr>
            <a:xfrm>
              <a:off x="7509960" y="4281840"/>
              <a:ext cx="1514880" cy="685440"/>
            </a:xfrm>
            <a:prstGeom prst="rect">
              <a:avLst/>
            </a:prstGeom>
            <a:noFill/>
            <a:ln>
              <a:noFill/>
            </a:ln>
            <a:effectLst>
              <a:outerShdw blurRad="57240" dist="19080" dir="5400000" algn="bl" rotWithShape="0">
                <a:srgbClr val="000000">
                  <a:alpha val="49803"/>
                </a:srgbClr>
              </a:outerShdw>
            </a:effectLst>
          </p:spPr>
          <p:txBody>
            <a:bodyPr spcFirstLastPara="1" wrap="square" lIns="91425" tIns="91425" rIns="91425" bIns="91425" anchor="t" anchorCtr="0">
              <a:noAutofit/>
            </a:bodyPr>
            <a:lstStyle/>
            <a:p>
              <a:pPr marL="0" marR="0" lvl="0" indent="0" algn="ctr" rtl="0">
                <a:lnSpc>
                  <a:spcPct val="100000"/>
                </a:lnSpc>
                <a:spcBef>
                  <a:spcPts val="0"/>
                </a:spcBef>
                <a:spcAft>
                  <a:spcPts val="0"/>
                </a:spcAft>
                <a:buNone/>
              </a:pPr>
              <a:r>
                <a:rPr lang="en" sz="3300" b="1" i="0" u="none" strike="noStrike" cap="none">
                  <a:solidFill>
                    <a:srgbClr val="FFFFFF"/>
                  </a:solidFill>
                  <a:latin typeface="Open Sans"/>
                  <a:ea typeface="Open Sans"/>
                  <a:cs typeface="Open Sans"/>
                  <a:sym typeface="Open Sans"/>
                </a:rPr>
                <a:t>2019</a:t>
              </a:r>
              <a:endParaRPr sz="3300" b="0" i="0" u="none" strike="noStrike" cap="none">
                <a:solidFill>
                  <a:srgbClr val="000000"/>
                </a:solidFill>
                <a:latin typeface="Arial"/>
                <a:ea typeface="Arial"/>
                <a:cs typeface="Arial"/>
                <a:sym typeface="Arial"/>
              </a:endParaRPr>
            </a:p>
          </p:txBody>
        </p:sp>
      </p:grpSp>
      <p:sp>
        <p:nvSpPr>
          <p:cNvPr id="245" name="Google Shape;245;p38"/>
          <p:cNvSpPr/>
          <p:nvPr/>
        </p:nvSpPr>
        <p:spPr>
          <a:xfrm>
            <a:off x="120" y="4806600"/>
            <a:ext cx="2556600" cy="349800"/>
          </a:xfrm>
          <a:prstGeom prst="rect">
            <a:avLst/>
          </a:prstGeom>
          <a:noFill/>
          <a:ln>
            <a:noFill/>
          </a:ln>
        </p:spPr>
        <p:txBody>
          <a:bodyPr spcFirstLastPara="1" wrap="square" lIns="68400" tIns="68400" rIns="68400" bIns="68400" anchor="t" anchorCtr="0">
            <a:noAutofit/>
          </a:bodyPr>
          <a:lstStyle/>
          <a:p>
            <a:pPr marL="0" marR="0" lvl="0" indent="0" algn="l" rtl="0">
              <a:lnSpc>
                <a:spcPct val="100000"/>
              </a:lnSpc>
              <a:spcBef>
                <a:spcPts val="0"/>
              </a:spcBef>
              <a:spcAft>
                <a:spcPts val="0"/>
              </a:spcAft>
              <a:buNone/>
            </a:pPr>
            <a:r>
              <a:rPr lang="en" sz="1400" b="1" i="0" u="none" strike="noStrike" cap="none">
                <a:solidFill>
                  <a:srgbClr val="000000"/>
                </a:solidFill>
                <a:highlight>
                  <a:schemeClr val="accent6"/>
                </a:highlight>
                <a:latin typeface="Arial"/>
                <a:ea typeface="Arial"/>
                <a:cs typeface="Arial"/>
                <a:sym typeface="Arial"/>
              </a:rPr>
              <a:t>https://afterfibre.nsrc.org</a:t>
            </a:r>
            <a:endParaRPr sz="1400" b="0" i="0" u="none" strike="noStrike" cap="none">
              <a:solidFill>
                <a:srgbClr val="000000"/>
              </a:solidFill>
              <a:highlight>
                <a:schemeClr val="accent6"/>
              </a:highlight>
              <a:latin typeface="Arial"/>
              <a:ea typeface="Arial"/>
              <a:cs typeface="Arial"/>
              <a:sym typeface="Arial"/>
            </a:endParaRPr>
          </a:p>
        </p:txBody>
      </p:sp>
      <p:sp>
        <p:nvSpPr>
          <p:cNvPr id="246" name="Google Shape;246;p38"/>
          <p:cNvSpPr/>
          <p:nvPr/>
        </p:nvSpPr>
        <p:spPr>
          <a:xfrm>
            <a:off x="4488840" y="2984400"/>
            <a:ext cx="2851920" cy="1700280"/>
          </a:xfrm>
          <a:prstGeom prst="rect">
            <a:avLst/>
          </a:prstGeom>
          <a:noFill/>
          <a:ln>
            <a:noFill/>
          </a:ln>
        </p:spPr>
        <p:txBody>
          <a:bodyPr spcFirstLastPara="1" wrap="square" lIns="91425" tIns="91425" rIns="91425" bIns="91425" anchor="t" anchorCtr="0">
            <a:noAutofit/>
          </a:bodyPr>
          <a:lstStyle/>
          <a:p>
            <a:pPr marL="0" marR="0" lvl="0" indent="0" algn="ctr" rtl="0">
              <a:lnSpc>
                <a:spcPct val="106000"/>
              </a:lnSpc>
              <a:spcBef>
                <a:spcPts val="0"/>
              </a:spcBef>
              <a:spcAft>
                <a:spcPts val="0"/>
              </a:spcAft>
              <a:buNone/>
            </a:pPr>
            <a:r>
              <a:rPr lang="en" sz="2100" b="0" i="0" u="none" strike="noStrike" cap="none" dirty="0">
                <a:solidFill>
                  <a:schemeClr val="lt1"/>
                </a:solidFill>
                <a:latin typeface="Open Sans"/>
                <a:ea typeface="Open Sans"/>
                <a:cs typeface="Open Sans"/>
                <a:sym typeface="Open Sans"/>
              </a:rPr>
              <a:t>“</a:t>
            </a:r>
            <a:r>
              <a:rPr lang="en" sz="2100" b="0" i="1" u="none" strike="noStrike" cap="none" dirty="0">
                <a:solidFill>
                  <a:schemeClr val="lt1"/>
                </a:solidFill>
                <a:latin typeface="Open Sans"/>
                <a:ea typeface="Open Sans"/>
                <a:cs typeface="Open Sans"/>
                <a:sym typeface="Open Sans"/>
              </a:rPr>
              <a:t>The Arrival of Fast Internet and Employment in Africa</a:t>
            </a:r>
            <a:r>
              <a:rPr lang="en" sz="2100" b="0" i="0" u="none" strike="noStrike" cap="none" dirty="0">
                <a:solidFill>
                  <a:schemeClr val="lt1"/>
                </a:solidFill>
                <a:latin typeface="Open Sans"/>
                <a:ea typeface="Open Sans"/>
                <a:cs typeface="Open Sans"/>
                <a:sym typeface="Open Sans"/>
              </a:rPr>
              <a:t>” </a:t>
            </a:r>
            <a:br>
              <a:rPr lang="en" sz="2100" b="0" i="0" u="none" strike="noStrike" cap="none" dirty="0">
                <a:solidFill>
                  <a:schemeClr val="lt1"/>
                </a:solidFill>
                <a:latin typeface="Arial"/>
                <a:ea typeface="Arial"/>
                <a:cs typeface="Arial"/>
                <a:sym typeface="Arial"/>
              </a:rPr>
            </a:br>
            <a:r>
              <a:rPr lang="en" sz="1600" b="0" i="0" u="none" strike="noStrike" cap="none" dirty="0">
                <a:solidFill>
                  <a:schemeClr val="lt1"/>
                </a:solidFill>
                <a:latin typeface="Open Sans"/>
                <a:ea typeface="Open Sans"/>
                <a:cs typeface="Open Sans"/>
                <a:sym typeface="Open Sans"/>
              </a:rPr>
              <a:t>2019, Hjort and Poulsen</a:t>
            </a:r>
            <a:endParaRPr sz="1600" b="0" i="0" u="none" strike="noStrike" cap="none" dirty="0">
              <a:solidFill>
                <a:schemeClr val="lt1"/>
              </a:solidFill>
              <a:latin typeface="Arial"/>
              <a:ea typeface="Arial"/>
              <a:cs typeface="Arial"/>
              <a:sym typeface="Arial"/>
            </a:endParaRPr>
          </a:p>
          <a:p>
            <a:pPr marL="0" marR="0" lvl="0" indent="0" algn="l" rtl="0">
              <a:lnSpc>
                <a:spcPct val="106000"/>
              </a:lnSpc>
              <a:spcBef>
                <a:spcPts val="0"/>
              </a:spcBef>
              <a:spcAft>
                <a:spcPts val="0"/>
              </a:spcAft>
              <a:buNone/>
            </a:pPr>
            <a:endParaRPr sz="1500" b="0" i="0" u="none" strike="noStrike" cap="none" dirty="0">
              <a:solidFill>
                <a:schemeClr val="lt1"/>
              </a:solidFill>
              <a:latin typeface="Arial"/>
              <a:ea typeface="Arial"/>
              <a:cs typeface="Arial"/>
              <a:sym typeface="Arial"/>
            </a:endParaRPr>
          </a:p>
        </p:txBody>
      </p:sp>
      <p:sp>
        <p:nvSpPr>
          <p:cNvPr id="247" name="Google Shape;247;p38"/>
          <p:cNvSpPr/>
          <p:nvPr/>
        </p:nvSpPr>
        <p:spPr>
          <a:xfrm>
            <a:off x="4276800" y="4800600"/>
            <a:ext cx="3514320" cy="275400"/>
          </a:xfrm>
          <a:prstGeom prst="rect">
            <a:avLst/>
          </a:prstGeom>
          <a:noFill/>
          <a:ln>
            <a:noFill/>
          </a:ln>
        </p:spPr>
        <p:txBody>
          <a:bodyPr spcFirstLastPara="1" wrap="square" lIns="91425" tIns="69100" rIns="91425" bIns="69100" anchor="t" anchorCtr="0">
            <a:noAutofit/>
          </a:bodyPr>
          <a:lstStyle/>
          <a:p>
            <a:pPr marL="0" marR="0" lvl="0" indent="0" algn="l" rtl="0">
              <a:lnSpc>
                <a:spcPct val="100000"/>
              </a:lnSpc>
              <a:spcBef>
                <a:spcPts val="0"/>
              </a:spcBef>
              <a:spcAft>
                <a:spcPts val="0"/>
              </a:spcAft>
              <a:buNone/>
            </a:pPr>
            <a:r>
              <a:rPr lang="en" sz="900" b="0" i="0" u="sng" strike="noStrike" cap="none">
                <a:solidFill>
                  <a:schemeClr val="lt1"/>
                </a:solidFill>
                <a:latin typeface="Arial"/>
                <a:ea typeface="Arial"/>
                <a:cs typeface="Arial"/>
                <a:sym typeface="Arial"/>
                <a:hlinkClick r:id="rId5">
                  <a:extLst>
                    <a:ext uri="{A12FA001-AC4F-418D-AE19-62706E023703}">
                      <ahyp:hlinkClr xmlns:ahyp="http://schemas.microsoft.com/office/drawing/2018/hyperlinkcolor" val="tx"/>
                    </a:ext>
                  </a:extLst>
                </a:hlinkClick>
              </a:rPr>
              <a:t>https://www.aeaweb.org/articles?id=10.1257/aer.20161385</a:t>
            </a:r>
            <a:r>
              <a:rPr lang="en" sz="900" b="0" i="0" u="none" strike="noStrike" cap="none">
                <a:solidFill>
                  <a:schemeClr val="lt1"/>
                </a:solidFill>
                <a:latin typeface="Arial"/>
                <a:ea typeface="Arial"/>
                <a:cs typeface="Arial"/>
                <a:sym typeface="Arial"/>
              </a:rPr>
              <a:t> </a:t>
            </a:r>
            <a:endParaRPr sz="900" b="0" i="0" u="none" strike="noStrike" cap="none">
              <a:solidFill>
                <a:schemeClr val="lt1"/>
              </a:solidFill>
              <a:latin typeface="Arial"/>
              <a:ea typeface="Arial"/>
              <a:cs typeface="Arial"/>
              <a:sym typeface="Arial"/>
            </a:endParaRPr>
          </a:p>
        </p:txBody>
      </p:sp>
      <p:sp>
        <p:nvSpPr>
          <p:cNvPr id="5" name="Text Placeholder 4">
            <a:extLst>
              <a:ext uri="{FF2B5EF4-FFF2-40B4-BE49-F238E27FC236}">
                <a16:creationId xmlns:a16="http://schemas.microsoft.com/office/drawing/2014/main" id="{39029B9A-54D8-106A-7C0D-525EE2FCCDED}"/>
              </a:ext>
            </a:extLst>
          </p:cNvPr>
          <p:cNvSpPr>
            <a:spLocks noGrp="1"/>
          </p:cNvSpPr>
          <p:nvPr>
            <p:ph type="body" idx="1"/>
          </p:nvPr>
        </p:nvSpPr>
        <p:spPr>
          <a:xfrm>
            <a:off x="4205372" y="133534"/>
            <a:ext cx="1879898" cy="2845958"/>
          </a:xfrm>
        </p:spPr>
        <p:txBody>
          <a:bodyPr anchor="t">
            <a:normAutofit/>
          </a:bodyPr>
          <a:lstStyle/>
          <a:p>
            <a:pPr marL="0" indent="0" algn="r">
              <a:lnSpc>
                <a:spcPct val="100000"/>
              </a:lnSpc>
            </a:pPr>
            <a:r>
              <a:rPr lang="en" sz="2400" dirty="0">
                <a:solidFill>
                  <a:schemeClr val="bg1"/>
                </a:solidFill>
                <a:latin typeface="+mj-lt"/>
              </a:rPr>
              <a:t>Lessons from mapping fibre optic networks in Africa</a:t>
            </a:r>
            <a:endParaRPr lang="en-US" sz="2400" dirty="0">
              <a:solidFill>
                <a:schemeClr val="bg1"/>
              </a:solidFill>
              <a:latin typeface="+mj-lt"/>
            </a:endParaRPr>
          </a:p>
        </p:txBody>
      </p:sp>
      <p:cxnSp>
        <p:nvCxnSpPr>
          <p:cNvPr id="7" name="Straight Connector 6">
            <a:extLst>
              <a:ext uri="{FF2B5EF4-FFF2-40B4-BE49-F238E27FC236}">
                <a16:creationId xmlns:a16="http://schemas.microsoft.com/office/drawing/2014/main" id="{9E68B6C6-E619-7B23-E9D0-1D1A2D74BD5E}"/>
              </a:ext>
            </a:extLst>
          </p:cNvPr>
          <p:cNvCxnSpPr/>
          <p:nvPr/>
        </p:nvCxnSpPr>
        <p:spPr>
          <a:xfrm>
            <a:off x="6347035" y="210803"/>
            <a:ext cx="0" cy="2058429"/>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pic>
        <p:nvPicPr>
          <p:cNvPr id="252" name="Google Shape;252;p39"/>
          <p:cNvPicPr preferRelativeResize="0"/>
          <p:nvPr/>
        </p:nvPicPr>
        <p:blipFill rotWithShape="1">
          <a:blip r:embed="rId3">
            <a:alphaModFix/>
          </a:blip>
          <a:srcRect/>
          <a:stretch/>
        </p:blipFill>
        <p:spPr>
          <a:xfrm>
            <a:off x="6336360" y="714960"/>
            <a:ext cx="1696680" cy="889560"/>
          </a:xfrm>
          <a:prstGeom prst="rect">
            <a:avLst/>
          </a:prstGeom>
          <a:noFill/>
          <a:ln>
            <a:noFill/>
          </a:ln>
        </p:spPr>
      </p:pic>
      <p:pic>
        <p:nvPicPr>
          <p:cNvPr id="253" name="Google Shape;253;p39"/>
          <p:cNvPicPr preferRelativeResize="0"/>
          <p:nvPr/>
        </p:nvPicPr>
        <p:blipFill rotWithShape="1">
          <a:blip r:embed="rId4">
            <a:alphaModFix/>
          </a:blip>
          <a:srcRect/>
          <a:stretch/>
        </p:blipFill>
        <p:spPr>
          <a:xfrm>
            <a:off x="4538520" y="754920"/>
            <a:ext cx="889560" cy="889560"/>
          </a:xfrm>
          <a:prstGeom prst="rect">
            <a:avLst/>
          </a:prstGeom>
          <a:noFill/>
          <a:ln>
            <a:noFill/>
          </a:ln>
        </p:spPr>
      </p:pic>
      <p:sp>
        <p:nvSpPr>
          <p:cNvPr id="254" name="Google Shape;254;p39"/>
          <p:cNvSpPr txBox="1">
            <a:spLocks noGrp="1"/>
          </p:cNvSpPr>
          <p:nvPr>
            <p:ph type="title"/>
          </p:nvPr>
        </p:nvSpPr>
        <p:spPr>
          <a:xfrm>
            <a:off x="144360" y="892376"/>
            <a:ext cx="3874680" cy="3800880"/>
          </a:xfrm>
          <a:prstGeom prst="rect">
            <a:avLst/>
          </a:prstGeom>
          <a:noFill/>
          <a:ln>
            <a:noFill/>
          </a:ln>
        </p:spPr>
        <p:txBody>
          <a:bodyPr spcFirstLastPara="1" wrap="square" lIns="68400" tIns="68400" rIns="68400" bIns="68400" anchor="ctr" anchorCtr="0">
            <a:noAutofit/>
          </a:bodyPr>
          <a:lstStyle/>
          <a:p>
            <a:pPr marL="0" lvl="0" indent="0" algn="l" rtl="0">
              <a:lnSpc>
                <a:spcPct val="115000"/>
              </a:lnSpc>
              <a:spcBef>
                <a:spcPts val="0"/>
              </a:spcBef>
              <a:spcAft>
                <a:spcPts val="0"/>
              </a:spcAft>
              <a:buClr>
                <a:schemeClr val="dk1"/>
              </a:buClr>
              <a:buSzPts val="1700"/>
              <a:buFont typeface="Arial"/>
              <a:buNone/>
            </a:pPr>
            <a:r>
              <a:rPr lang="en" sz="1200" b="0" strike="noStrike" dirty="0">
                <a:solidFill>
                  <a:schemeClr val="accent2"/>
                </a:solidFill>
                <a:latin typeface="Arial"/>
                <a:ea typeface="Arial"/>
                <a:cs typeface="Arial"/>
                <a:sym typeface="Arial"/>
              </a:rPr>
              <a:t>The World Bank, the International Telecommunications Union (ITU), Mozilla Corporation, the Internet Society (ISOC), Liquid Intelligent Technologies, </a:t>
            </a:r>
            <a:r>
              <a:rPr lang="en" sz="1200" b="0" strike="noStrike" dirty="0" err="1">
                <a:solidFill>
                  <a:schemeClr val="accent2"/>
                </a:solidFill>
                <a:latin typeface="Arial"/>
                <a:ea typeface="Arial"/>
                <a:cs typeface="Arial"/>
                <a:sym typeface="Arial"/>
              </a:rPr>
              <a:t>CSquared</a:t>
            </a:r>
            <a:r>
              <a:rPr lang="en" sz="1200" b="0" strike="noStrike" dirty="0">
                <a:solidFill>
                  <a:schemeClr val="accent2"/>
                </a:solidFill>
                <a:latin typeface="Arial"/>
                <a:ea typeface="Arial"/>
                <a:cs typeface="Arial"/>
                <a:sym typeface="Arial"/>
              </a:rPr>
              <a:t>, and Digital Council Africa are partnering to promote the collaborative development of open data standards for describing telecommunications infrastructure.</a:t>
            </a:r>
            <a:br>
              <a:rPr lang="en" sz="1200" b="0" strike="noStrike" dirty="0">
                <a:solidFill>
                  <a:schemeClr val="accent2"/>
                </a:solidFill>
                <a:latin typeface="Arial"/>
                <a:ea typeface="Arial"/>
                <a:cs typeface="Arial"/>
                <a:sym typeface="Arial"/>
              </a:rPr>
            </a:br>
            <a:br>
              <a:rPr lang="en" sz="1200" b="0" strike="noStrike" dirty="0">
                <a:solidFill>
                  <a:schemeClr val="accent2"/>
                </a:solidFill>
                <a:latin typeface="Arial"/>
                <a:ea typeface="Arial"/>
                <a:cs typeface="Arial"/>
                <a:sym typeface="Arial"/>
              </a:rPr>
            </a:br>
            <a:br>
              <a:rPr lang="en" sz="1200" b="0" strike="noStrike" dirty="0">
                <a:solidFill>
                  <a:schemeClr val="accent2"/>
                </a:solidFill>
                <a:latin typeface="Arial"/>
                <a:ea typeface="Arial"/>
                <a:cs typeface="Arial"/>
                <a:sym typeface="Arial"/>
              </a:rPr>
            </a:br>
            <a:br>
              <a:rPr lang="en" sz="1200" b="0" strike="noStrike" dirty="0">
                <a:solidFill>
                  <a:schemeClr val="accent2"/>
                </a:solidFill>
                <a:latin typeface="Arial"/>
                <a:ea typeface="Arial"/>
                <a:cs typeface="Arial"/>
                <a:sym typeface="Arial"/>
              </a:rPr>
            </a:br>
            <a:r>
              <a:rPr lang="en-CA" sz="1200" b="0" strike="noStrike" dirty="0">
                <a:solidFill>
                  <a:schemeClr val="accent2"/>
                </a:solidFill>
                <a:latin typeface="Arial"/>
                <a:ea typeface="Arial"/>
                <a:cs typeface="Arial"/>
                <a:sym typeface="Arial"/>
              </a:rPr>
              <a:t>La Banque </a:t>
            </a:r>
            <a:r>
              <a:rPr lang="en-CA" sz="1200" b="0" strike="noStrike" dirty="0" err="1">
                <a:solidFill>
                  <a:schemeClr val="accent2"/>
                </a:solidFill>
                <a:latin typeface="Arial"/>
                <a:ea typeface="Arial"/>
                <a:cs typeface="Arial"/>
                <a:sym typeface="Arial"/>
              </a:rPr>
              <a:t>mondiale</a:t>
            </a:r>
            <a:r>
              <a:rPr lang="en-CA" sz="1200" b="0" strike="noStrike" dirty="0">
                <a:solidFill>
                  <a:schemeClr val="accent2"/>
                </a:solidFill>
                <a:latin typeface="Arial"/>
                <a:ea typeface="Arial"/>
                <a:cs typeface="Arial"/>
                <a:sym typeface="Arial"/>
              </a:rPr>
              <a:t>, </a:t>
            </a:r>
            <a:r>
              <a:rPr lang="en-CA" sz="1200" b="0" strike="noStrike" dirty="0" err="1">
                <a:solidFill>
                  <a:schemeClr val="accent2"/>
                </a:solidFill>
                <a:latin typeface="Arial"/>
                <a:ea typeface="Arial"/>
                <a:cs typeface="Arial"/>
                <a:sym typeface="Arial"/>
              </a:rPr>
              <a:t>l'Union</a:t>
            </a:r>
            <a:r>
              <a:rPr lang="en-CA" sz="1200" b="0" strike="noStrike" dirty="0">
                <a:solidFill>
                  <a:schemeClr val="accent2"/>
                </a:solidFill>
                <a:latin typeface="Arial"/>
                <a:ea typeface="Arial"/>
                <a:cs typeface="Arial"/>
                <a:sym typeface="Arial"/>
              </a:rPr>
              <a:t> </a:t>
            </a:r>
            <a:r>
              <a:rPr lang="en-CA" sz="1200" b="0" strike="noStrike" dirty="0" err="1">
                <a:solidFill>
                  <a:schemeClr val="accent2"/>
                </a:solidFill>
                <a:latin typeface="Arial"/>
                <a:ea typeface="Arial"/>
                <a:cs typeface="Arial"/>
                <a:sym typeface="Arial"/>
              </a:rPr>
              <a:t>internationale</a:t>
            </a:r>
            <a:r>
              <a:rPr lang="en-CA" sz="1200" b="0" strike="noStrike" dirty="0">
                <a:solidFill>
                  <a:schemeClr val="accent2"/>
                </a:solidFill>
                <a:latin typeface="Arial"/>
                <a:ea typeface="Arial"/>
                <a:cs typeface="Arial"/>
                <a:sym typeface="Arial"/>
              </a:rPr>
              <a:t> des </a:t>
            </a:r>
            <a:r>
              <a:rPr lang="en-CA" sz="1200" b="0" strike="noStrike" dirty="0" err="1">
                <a:solidFill>
                  <a:schemeClr val="accent2"/>
                </a:solidFill>
                <a:latin typeface="Arial"/>
                <a:ea typeface="Arial"/>
                <a:cs typeface="Arial"/>
                <a:sym typeface="Arial"/>
              </a:rPr>
              <a:t>télécommunications</a:t>
            </a:r>
            <a:r>
              <a:rPr lang="en-CA" sz="1200" b="0" strike="noStrike" dirty="0">
                <a:solidFill>
                  <a:schemeClr val="accent2"/>
                </a:solidFill>
                <a:latin typeface="Arial"/>
                <a:ea typeface="Arial"/>
                <a:cs typeface="Arial"/>
                <a:sym typeface="Arial"/>
              </a:rPr>
              <a:t> (UIT), Mozilla Corporation, </a:t>
            </a:r>
            <a:r>
              <a:rPr lang="en-CA" sz="1200" b="0" strike="noStrike" dirty="0" err="1">
                <a:solidFill>
                  <a:schemeClr val="accent2"/>
                </a:solidFill>
                <a:latin typeface="Arial"/>
                <a:ea typeface="Arial"/>
                <a:cs typeface="Arial"/>
                <a:sym typeface="Arial"/>
              </a:rPr>
              <a:t>l'Internet</a:t>
            </a:r>
            <a:r>
              <a:rPr lang="en-CA" sz="1200" b="0" strike="noStrike" dirty="0">
                <a:solidFill>
                  <a:schemeClr val="accent2"/>
                </a:solidFill>
                <a:latin typeface="Arial"/>
                <a:ea typeface="Arial"/>
                <a:cs typeface="Arial"/>
                <a:sym typeface="Arial"/>
              </a:rPr>
              <a:t> Society (ISOC), Liquid Intelligent Technologies, </a:t>
            </a:r>
            <a:r>
              <a:rPr lang="en-CA" sz="1200" b="0" strike="noStrike" dirty="0" err="1">
                <a:solidFill>
                  <a:schemeClr val="accent2"/>
                </a:solidFill>
                <a:latin typeface="Arial"/>
                <a:ea typeface="Arial"/>
                <a:cs typeface="Arial"/>
                <a:sym typeface="Arial"/>
              </a:rPr>
              <a:t>CSquared</a:t>
            </a:r>
            <a:r>
              <a:rPr lang="en-CA" sz="1200" b="0" strike="noStrike" dirty="0">
                <a:solidFill>
                  <a:schemeClr val="accent2"/>
                </a:solidFill>
                <a:latin typeface="Arial"/>
                <a:ea typeface="Arial"/>
                <a:cs typeface="Arial"/>
                <a:sym typeface="Arial"/>
              </a:rPr>
              <a:t> et Digital Council Africa </a:t>
            </a:r>
            <a:r>
              <a:rPr lang="en-CA" sz="1200" b="0" strike="noStrike" dirty="0" err="1">
                <a:solidFill>
                  <a:schemeClr val="accent2"/>
                </a:solidFill>
                <a:latin typeface="Arial"/>
                <a:ea typeface="Arial"/>
                <a:cs typeface="Arial"/>
                <a:sym typeface="Arial"/>
              </a:rPr>
              <a:t>s'associent</a:t>
            </a:r>
            <a:r>
              <a:rPr lang="en-CA" sz="1200" b="0" strike="noStrike" dirty="0">
                <a:solidFill>
                  <a:schemeClr val="accent2"/>
                </a:solidFill>
                <a:latin typeface="Arial"/>
                <a:ea typeface="Arial"/>
                <a:cs typeface="Arial"/>
                <a:sym typeface="Arial"/>
              </a:rPr>
              <a:t> pour </a:t>
            </a:r>
            <a:r>
              <a:rPr lang="en-CA" sz="1200" b="0" strike="noStrike" dirty="0" err="1">
                <a:solidFill>
                  <a:schemeClr val="accent2"/>
                </a:solidFill>
                <a:latin typeface="Arial"/>
                <a:ea typeface="Arial"/>
                <a:cs typeface="Arial"/>
                <a:sym typeface="Arial"/>
              </a:rPr>
              <a:t>promouvoir</a:t>
            </a:r>
            <a:r>
              <a:rPr lang="en-CA" sz="1200" b="0" strike="noStrike" dirty="0">
                <a:solidFill>
                  <a:schemeClr val="accent2"/>
                </a:solidFill>
                <a:latin typeface="Arial"/>
                <a:ea typeface="Arial"/>
                <a:cs typeface="Arial"/>
                <a:sym typeface="Arial"/>
              </a:rPr>
              <a:t> le </a:t>
            </a:r>
            <a:r>
              <a:rPr lang="en-CA" sz="1200" b="0" strike="noStrike" dirty="0" err="1">
                <a:solidFill>
                  <a:schemeClr val="accent2"/>
                </a:solidFill>
                <a:latin typeface="Arial"/>
                <a:ea typeface="Arial"/>
                <a:cs typeface="Arial"/>
                <a:sym typeface="Arial"/>
              </a:rPr>
              <a:t>développement</a:t>
            </a:r>
            <a:r>
              <a:rPr lang="en-CA" sz="1200" b="0" strike="noStrike" dirty="0">
                <a:solidFill>
                  <a:schemeClr val="accent2"/>
                </a:solidFill>
                <a:latin typeface="Arial"/>
                <a:ea typeface="Arial"/>
                <a:cs typeface="Arial"/>
                <a:sym typeface="Arial"/>
              </a:rPr>
              <a:t> </a:t>
            </a:r>
            <a:r>
              <a:rPr lang="en-CA" sz="1200" b="0" strike="noStrike" dirty="0" err="1">
                <a:solidFill>
                  <a:schemeClr val="accent2"/>
                </a:solidFill>
                <a:latin typeface="Arial"/>
                <a:ea typeface="Arial"/>
                <a:cs typeface="Arial"/>
                <a:sym typeface="Arial"/>
              </a:rPr>
              <a:t>collaboratif</a:t>
            </a:r>
            <a:r>
              <a:rPr lang="en-CA" sz="1200" b="0" strike="noStrike" dirty="0">
                <a:solidFill>
                  <a:schemeClr val="accent2"/>
                </a:solidFill>
                <a:latin typeface="Arial"/>
                <a:ea typeface="Arial"/>
                <a:cs typeface="Arial"/>
                <a:sym typeface="Arial"/>
              </a:rPr>
              <a:t> de </a:t>
            </a:r>
            <a:r>
              <a:rPr lang="en-CA" sz="1200" b="0" strike="noStrike" dirty="0" err="1">
                <a:solidFill>
                  <a:schemeClr val="accent2"/>
                </a:solidFill>
                <a:latin typeface="Arial"/>
                <a:ea typeface="Arial"/>
                <a:cs typeface="Arial"/>
                <a:sym typeface="Arial"/>
              </a:rPr>
              <a:t>normes</a:t>
            </a:r>
            <a:r>
              <a:rPr lang="en-CA" sz="1200" b="0" strike="noStrike" dirty="0">
                <a:solidFill>
                  <a:schemeClr val="accent2"/>
                </a:solidFill>
                <a:latin typeface="Arial"/>
                <a:ea typeface="Arial"/>
                <a:cs typeface="Arial"/>
                <a:sym typeface="Arial"/>
              </a:rPr>
              <a:t> de données ouvertes pour </a:t>
            </a:r>
            <a:r>
              <a:rPr lang="en-CA" sz="1200" b="0" strike="noStrike" dirty="0" err="1">
                <a:solidFill>
                  <a:schemeClr val="accent2"/>
                </a:solidFill>
                <a:latin typeface="Arial"/>
                <a:ea typeface="Arial"/>
                <a:cs typeface="Arial"/>
                <a:sym typeface="Arial"/>
              </a:rPr>
              <a:t>décrire</a:t>
            </a:r>
            <a:r>
              <a:rPr lang="en-CA" sz="1200" b="0" strike="noStrike" dirty="0">
                <a:solidFill>
                  <a:schemeClr val="accent2"/>
                </a:solidFill>
                <a:latin typeface="Arial"/>
                <a:ea typeface="Arial"/>
                <a:cs typeface="Arial"/>
                <a:sym typeface="Arial"/>
              </a:rPr>
              <a:t> les infrastructures de </a:t>
            </a:r>
            <a:r>
              <a:rPr lang="en-CA" sz="1200" b="0" strike="noStrike" dirty="0" err="1">
                <a:solidFill>
                  <a:schemeClr val="accent2"/>
                </a:solidFill>
                <a:latin typeface="Arial"/>
                <a:ea typeface="Arial"/>
                <a:cs typeface="Arial"/>
                <a:sym typeface="Arial"/>
              </a:rPr>
              <a:t>télécommunications</a:t>
            </a:r>
            <a:r>
              <a:rPr lang="en-CA" sz="1200" b="0" strike="noStrike" dirty="0">
                <a:solidFill>
                  <a:schemeClr val="accent2"/>
                </a:solidFill>
                <a:latin typeface="Arial"/>
                <a:ea typeface="Arial"/>
                <a:cs typeface="Arial"/>
                <a:sym typeface="Arial"/>
              </a:rPr>
              <a:t>.</a:t>
            </a:r>
            <a:endParaRPr sz="1200" b="0" strike="noStrike" dirty="0">
              <a:solidFill>
                <a:schemeClr val="accent2"/>
              </a:solidFill>
              <a:latin typeface="Arial"/>
              <a:ea typeface="Arial"/>
              <a:cs typeface="Arial"/>
              <a:sym typeface="Arial"/>
            </a:endParaRPr>
          </a:p>
        </p:txBody>
      </p:sp>
      <p:pic>
        <p:nvPicPr>
          <p:cNvPr id="255" name="Google Shape;255;p39"/>
          <p:cNvPicPr preferRelativeResize="0"/>
          <p:nvPr/>
        </p:nvPicPr>
        <p:blipFill rotWithShape="1">
          <a:blip r:embed="rId5">
            <a:alphaModFix/>
          </a:blip>
          <a:srcRect/>
          <a:stretch/>
        </p:blipFill>
        <p:spPr>
          <a:xfrm>
            <a:off x="4215240" y="2094480"/>
            <a:ext cx="1536480" cy="533880"/>
          </a:xfrm>
          <a:prstGeom prst="rect">
            <a:avLst/>
          </a:prstGeom>
          <a:noFill/>
          <a:ln>
            <a:noFill/>
          </a:ln>
        </p:spPr>
      </p:pic>
      <p:grpSp>
        <p:nvGrpSpPr>
          <p:cNvPr id="256" name="Google Shape;256;p39"/>
          <p:cNvGrpSpPr/>
          <p:nvPr/>
        </p:nvGrpSpPr>
        <p:grpSpPr>
          <a:xfrm>
            <a:off x="4341600" y="3121200"/>
            <a:ext cx="1852560" cy="428760"/>
            <a:chOff x="4341600" y="3121200"/>
            <a:chExt cx="1852560" cy="428760"/>
          </a:xfrm>
        </p:grpSpPr>
        <p:sp>
          <p:nvSpPr>
            <p:cNvPr id="257" name="Google Shape;257;p39"/>
            <p:cNvSpPr/>
            <p:nvPr/>
          </p:nvSpPr>
          <p:spPr>
            <a:xfrm>
              <a:off x="4341600" y="3121200"/>
              <a:ext cx="1852560" cy="428760"/>
            </a:xfrm>
            <a:prstGeom prst="rect">
              <a:avLst/>
            </a:prstGeom>
            <a:solidFill>
              <a:srgbClr val="306238"/>
            </a:solidFill>
            <a:ln w="9525" cap="flat" cmpd="sng">
              <a:solidFill>
                <a:srgbClr val="64636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pic>
          <p:nvPicPr>
            <p:cNvPr id="258" name="Google Shape;258;p39"/>
            <p:cNvPicPr preferRelativeResize="0"/>
            <p:nvPr/>
          </p:nvPicPr>
          <p:blipFill rotWithShape="1">
            <a:blip r:embed="rId6">
              <a:alphaModFix/>
            </a:blip>
            <a:srcRect/>
            <a:stretch/>
          </p:blipFill>
          <p:spPr>
            <a:xfrm>
              <a:off x="4371840" y="3139560"/>
              <a:ext cx="1792080" cy="400680"/>
            </a:xfrm>
            <a:prstGeom prst="rect">
              <a:avLst/>
            </a:prstGeom>
            <a:noFill/>
            <a:ln>
              <a:noFill/>
            </a:ln>
          </p:spPr>
        </p:pic>
      </p:grpSp>
      <p:pic>
        <p:nvPicPr>
          <p:cNvPr id="259" name="Google Shape;259;p39"/>
          <p:cNvPicPr preferRelativeResize="0"/>
          <p:nvPr/>
        </p:nvPicPr>
        <p:blipFill rotWithShape="1">
          <a:blip r:embed="rId7">
            <a:alphaModFix/>
            <a:extLst>
              <a:ext uri="{28A0092B-C50C-407E-A947-70E740481C1C}">
                <a14:useLocalDpi xmlns:a14="http://schemas.microsoft.com/office/drawing/2010/main"/>
              </a:ext>
            </a:extLst>
          </a:blip>
          <a:srcRect t="20111" b="30921"/>
          <a:stretch/>
        </p:blipFill>
        <p:spPr>
          <a:xfrm>
            <a:off x="6568560" y="2972160"/>
            <a:ext cx="2262240" cy="726120"/>
          </a:xfrm>
          <a:prstGeom prst="rect">
            <a:avLst/>
          </a:prstGeom>
          <a:noFill/>
          <a:ln>
            <a:noFill/>
          </a:ln>
        </p:spPr>
      </p:pic>
      <p:pic>
        <p:nvPicPr>
          <p:cNvPr id="260" name="Google Shape;260;p39"/>
          <p:cNvPicPr preferRelativeResize="0"/>
          <p:nvPr/>
        </p:nvPicPr>
        <p:blipFill rotWithShape="1">
          <a:blip r:embed="rId8">
            <a:alphaModFix/>
            <a:extLst>
              <a:ext uri="{28A0092B-C50C-407E-A947-70E740481C1C}">
                <a14:useLocalDpi xmlns:a14="http://schemas.microsoft.com/office/drawing/2010/main"/>
              </a:ext>
            </a:extLst>
          </a:blip>
          <a:srcRect l="8872" t="29670" r="9329" b="30800"/>
          <a:stretch/>
        </p:blipFill>
        <p:spPr>
          <a:xfrm>
            <a:off x="6843600" y="1868760"/>
            <a:ext cx="1823760" cy="606240"/>
          </a:xfrm>
          <a:prstGeom prst="rect">
            <a:avLst/>
          </a:prstGeom>
          <a:noFill/>
          <a:ln>
            <a:noFill/>
          </a:ln>
        </p:spPr>
      </p:pic>
      <p:pic>
        <p:nvPicPr>
          <p:cNvPr id="261" name="Google Shape;261;p39"/>
          <p:cNvPicPr preferRelativeResize="0"/>
          <p:nvPr/>
        </p:nvPicPr>
        <p:blipFill rotWithShape="1">
          <a:blip r:embed="rId9">
            <a:alphaModFix/>
          </a:blip>
          <a:srcRect/>
          <a:stretch/>
        </p:blipFill>
        <p:spPr>
          <a:xfrm>
            <a:off x="5319000" y="3918600"/>
            <a:ext cx="1267200" cy="731880"/>
          </a:xfrm>
          <a:prstGeom prst="rect">
            <a:avLst/>
          </a:prstGeom>
          <a:noFill/>
          <a:ln>
            <a:noFill/>
          </a:ln>
        </p:spPr>
      </p:pic>
      <p:sp>
        <p:nvSpPr>
          <p:cNvPr id="262" name="Google Shape;262;p39"/>
          <p:cNvSpPr txBox="1">
            <a:spLocks noGrp="1"/>
          </p:cNvSpPr>
          <p:nvPr>
            <p:ph type="title"/>
          </p:nvPr>
        </p:nvSpPr>
        <p:spPr>
          <a:xfrm>
            <a:off x="146160" y="165960"/>
            <a:ext cx="8228880" cy="6714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Clr>
                <a:schemeClr val="dk1"/>
              </a:buClr>
              <a:buSzPts val="2800"/>
              <a:buFont typeface="Arial"/>
              <a:buNone/>
            </a:pPr>
            <a:r>
              <a:rPr lang="en" dirty="0"/>
              <a:t>Multistakeholder Initiative</a:t>
            </a:r>
            <a:endParaRPr dirty="0"/>
          </a:p>
        </p:txBody>
      </p:sp>
      <p:cxnSp>
        <p:nvCxnSpPr>
          <p:cNvPr id="3" name="Straight Connector 2">
            <a:extLst>
              <a:ext uri="{FF2B5EF4-FFF2-40B4-BE49-F238E27FC236}">
                <a16:creationId xmlns:a16="http://schemas.microsoft.com/office/drawing/2014/main" id="{B3711547-06E8-75B5-8B3C-72CCEF410099}"/>
              </a:ext>
            </a:extLst>
          </p:cNvPr>
          <p:cNvCxnSpPr/>
          <p:nvPr/>
        </p:nvCxnSpPr>
        <p:spPr>
          <a:xfrm>
            <a:off x="238259" y="2665934"/>
            <a:ext cx="3548130" cy="0"/>
          </a:xfrm>
          <a:prstGeom prst="line">
            <a:avLst/>
          </a:prstGeom>
          <a:ln w="38100"/>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theme/theme1.xml><?xml version="1.0" encoding="utf-8"?>
<a:theme xmlns:a="http://schemas.openxmlformats.org/drawingml/2006/main" name="ISOC">
  <a:themeElements>
    <a:clrScheme name="2023 ISOC">
      <a:dk1>
        <a:srgbClr val="0C1C2C"/>
      </a:dk1>
      <a:lt1>
        <a:srgbClr val="EEF2EC"/>
      </a:lt1>
      <a:dk2>
        <a:srgbClr val="23366E"/>
      </a:dk2>
      <a:lt2>
        <a:srgbClr val="DEDAD0"/>
      </a:lt2>
      <a:accent1>
        <a:srgbClr val="3982E3"/>
      </a:accent1>
      <a:accent2>
        <a:srgbClr val="045856"/>
      </a:accent2>
      <a:accent3>
        <a:srgbClr val="40B2A4"/>
      </a:accent3>
      <a:accent4>
        <a:srgbClr val="7E245C"/>
      </a:accent4>
      <a:accent5>
        <a:srgbClr val="D25238"/>
      </a:accent5>
      <a:accent6>
        <a:srgbClr val="EECA4A"/>
      </a:accent6>
      <a:hlink>
        <a:srgbClr val="0C1C2C"/>
      </a:hlink>
      <a:folHlink>
        <a:srgbClr val="0C1C2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LibreOffice">
      <a:dk1>
        <a:srgbClr val="000000"/>
      </a:dk1>
      <a:lt1>
        <a:srgbClr val="FFFFFF"/>
      </a:lt1>
      <a:dk2>
        <a:srgbClr val="000000"/>
      </a:dk2>
      <a:lt2>
        <a:srgbClr val="FFFFFF"/>
      </a:lt2>
      <a:accent1>
        <a:srgbClr val="18A303"/>
      </a:accent1>
      <a:accent2>
        <a:srgbClr val="0369A3"/>
      </a:accent2>
      <a:accent3>
        <a:srgbClr val="A33E03"/>
      </a:accent3>
      <a:accent4>
        <a:srgbClr val="8E03A3"/>
      </a:accent4>
      <a:accent5>
        <a:srgbClr val="C99C00"/>
      </a:accent5>
      <a:accent6>
        <a:srgbClr val="C9211E"/>
      </a:accent6>
      <a:hlink>
        <a:srgbClr val="0000EE"/>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3164</TotalTime>
  <Words>1529</Words>
  <Application>Microsoft Macintosh PowerPoint</Application>
  <PresentationFormat>On-screen Show (16:9)</PresentationFormat>
  <Paragraphs>151</Paragraphs>
  <Slides>26</Slides>
  <Notes>22</Notes>
  <HiddenSlides>7</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26</vt:i4>
      </vt:variant>
    </vt:vector>
  </HeadingPairs>
  <TitlesOfParts>
    <vt:vector size="36" baseType="lpstr">
      <vt:lpstr>Hind Regular</vt:lpstr>
      <vt:lpstr>Hind Light</vt:lpstr>
      <vt:lpstr>Arial</vt:lpstr>
      <vt:lpstr>Open Sans</vt:lpstr>
      <vt:lpstr>Times New Roman</vt:lpstr>
      <vt:lpstr>Hind SemiBold</vt:lpstr>
      <vt:lpstr>Noto Sans Symbols</vt:lpstr>
      <vt:lpstr>Zilla Slab</vt:lpstr>
      <vt:lpstr>Zilla Slab Medium</vt:lpstr>
      <vt:lpstr>ISOC</vt:lpstr>
      <vt:lpstr>Introduction à la Open Fibre Data Standard Introduction</vt:lpstr>
      <vt:lpstr>L'évolution de l'infrastructure à fibres optiques</vt:lpstr>
      <vt:lpstr>The Growth of Terrestrial Fibre Optic Infrastructure</vt:lpstr>
      <vt:lpstr>United States: Uniti </vt:lpstr>
      <vt:lpstr>South Africa:  Dark Fibre Africa</vt:lpstr>
      <vt:lpstr>Nigeria:  BCN</vt:lpstr>
      <vt:lpstr>ITU Infrastructure Connectivity Map</vt:lpstr>
      <vt:lpstr>Enseignements tirés de la cartographie des réseaux de fibres optiques en Afrique </vt:lpstr>
      <vt:lpstr>The World Bank, the International Telecommunications Union (ITU), Mozilla Corporation, the Internet Society (ISOC), Liquid Intelligent Technologies, CSquared, and Digital Council Africa are partnering to promote the collaborative development of open data standards for describing telecommunications infrastructure.    La Banque mondiale, l'Union internationale des télécommunications (UIT), Mozilla Corporation, l'Internet Society (ISOC), Liquid Intelligent Technologies, CSquared et Digital Council Africa s'associent pour promouvoir le développement collaboratif de normes de données ouvertes pour décrire les infrastructures de télécommunications.</vt:lpstr>
      <vt:lpstr>PowerPoint Presentation</vt:lpstr>
      <vt:lpstr>Benefits to Governments and Regulators</vt:lpstr>
      <vt:lpstr>Benefits to Governments and Regulators</vt:lpstr>
      <vt:lpstr>Categories of Data    Catégories de données</vt:lpstr>
      <vt:lpstr>Data sharing possibilities </vt:lpstr>
      <vt:lpstr>PowerPoint Presentation</vt:lpstr>
      <vt:lpstr>The Cost of Obscurity</vt:lpstr>
      <vt:lpstr>Evidence from Existing Operators</vt:lpstr>
      <vt:lpstr>Undersea and Terrestrial Interdependence</vt:lpstr>
      <vt:lpstr>Data Obfuscation in Public Maps</vt:lpstr>
      <vt:lpstr>The Importance of a Common Language</vt:lpstr>
      <vt:lpstr>Workshops / Ateliers</vt:lpstr>
      <vt:lpstr>Undersea fibre optic cable maps only tell half the story.</vt:lpstr>
      <vt:lpstr>A more comprehensive picture is needed</vt:lpstr>
      <vt:lpstr>New terrestrial fibre optic network projects are being announced all the time.</vt:lpstr>
      <vt:lpstr>Get involved!   Participez !</vt:lpstr>
      <vt:lpstr>Further Reading / Pour en savoir plus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Stephen Song</cp:lastModifiedBy>
  <cp:revision>15</cp:revision>
  <dcterms:modified xsi:type="dcterms:W3CDTF">2025-08-05T13:04:24Z</dcterms:modified>
</cp:coreProperties>
</file>