
<file path=[Content_Types].xml><?xml version="1.0" encoding="utf-8"?>
<Types xmlns="http://schemas.openxmlformats.org/package/2006/content-types">
  <Default Extension="fntdata" ContentType="application/x-fontdata"/>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48" r:id="rId1"/>
    <p:sldMasterId id="2147483661" r:id="rId2"/>
  </p:sldMasterIdLst>
  <p:notesMasterIdLst>
    <p:notesMasterId r:id="rId11"/>
  </p:notesMasterIdLst>
  <p:sldIdLst>
    <p:sldId id="257" r:id="rId3"/>
    <p:sldId id="305" r:id="rId4"/>
    <p:sldId id="323" r:id="rId5"/>
    <p:sldId id="324" r:id="rId6"/>
    <p:sldId id="306" r:id="rId7"/>
    <p:sldId id="325" r:id="rId8"/>
    <p:sldId id="327" r:id="rId9"/>
    <p:sldId id="276" r:id="rId10"/>
  </p:sldIdLst>
  <p:sldSz cx="9144000" cy="5143500" type="screen16x9"/>
  <p:notesSz cx="7772400" cy="10058400"/>
  <p:embeddedFontLst>
    <p:embeddedFont>
      <p:font typeface="Century Gothic" panose="020B0502020202020204" pitchFamily="34" charset="0"/>
      <p:regular r:id="rId12"/>
      <p:bold r:id="rId13"/>
      <p:italic r:id="rId14"/>
      <p:boldItalic r:id="rId15"/>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r:id="rId32" roundtripDataSignature="AMtx7mjHpIHVG5c9iI7v+CJk2pqkVEnTIQ=="/>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F769156-4E27-47A3-B477-B74B2D831571}" v="8" dt="2025-10-07T09:55:44.160"/>
  </p1510:revLst>
</p1510:revInfo>
</file>

<file path=ppt/tableStyles.xml><?xml version="1.0" encoding="utf-8"?>
<a:tblStyleLst xmlns:a="http://schemas.openxmlformats.org/drawingml/2006/main" def="{CF59B6C2-4CB9-4DE1-A03A-684222E27876}">
  <a:tblStyle styleId="{CF59B6C2-4CB9-4DE1-A03A-684222E27876}" styleName="Table_0">
    <a:wholeTbl>
      <a:tcTxStyle b="off" i="off">
        <a:font>
          <a:latin typeface="Arial"/>
          <a:ea typeface="Arial"/>
          <a:cs typeface="Arial"/>
        </a:font>
        <a:schemeClr val="dk1"/>
      </a:tcTxStyle>
      <a:tcStyle>
        <a:tcBdr>
          <a:left>
            <a:ln w="12700" cap="flat" cmpd="sng">
              <a:solidFill>
                <a:schemeClr val="lt1"/>
              </a:solidFill>
              <a:prstDash val="solid"/>
              <a:round/>
              <a:headEnd type="none" w="sm" len="sm"/>
              <a:tailEnd type="none" w="sm" len="sm"/>
            </a:ln>
          </a:left>
          <a:right>
            <a:ln w="12700" cap="flat" cmpd="sng">
              <a:solidFill>
                <a:schemeClr val="lt1"/>
              </a:solidFill>
              <a:prstDash val="solid"/>
              <a:round/>
              <a:headEnd type="none" w="sm" len="sm"/>
              <a:tailEnd type="none" w="sm" len="sm"/>
            </a:ln>
          </a:right>
          <a:top>
            <a:ln w="12700" cap="flat" cmpd="sng">
              <a:solidFill>
                <a:schemeClr val="lt1"/>
              </a:solidFill>
              <a:prstDash val="solid"/>
              <a:round/>
              <a:headEnd type="none" w="sm" len="sm"/>
              <a:tailEnd type="none" w="sm" len="sm"/>
            </a:ln>
          </a:top>
          <a:bottom>
            <a:ln w="12700" cap="flat" cmpd="sng">
              <a:solidFill>
                <a:schemeClr val="lt1"/>
              </a:solidFill>
              <a:prstDash val="solid"/>
              <a:round/>
              <a:headEnd type="none" w="sm" len="sm"/>
              <a:tailEnd type="none" w="sm" len="sm"/>
            </a:ln>
          </a:bottom>
          <a:insideH>
            <a:ln w="12700" cap="flat" cmpd="sng">
              <a:solidFill>
                <a:schemeClr val="lt1"/>
              </a:solidFill>
              <a:prstDash val="solid"/>
              <a:round/>
              <a:headEnd type="none" w="sm" len="sm"/>
              <a:tailEnd type="none" w="sm" len="sm"/>
            </a:ln>
          </a:insideH>
          <a:insideV>
            <a:ln w="12700" cap="flat" cmpd="sng">
              <a:solidFill>
                <a:schemeClr val="lt1"/>
              </a:solidFill>
              <a:prstDash val="solid"/>
              <a:round/>
              <a:headEnd type="none" w="sm" len="sm"/>
              <a:tailEnd type="none" w="sm" len="sm"/>
            </a:ln>
          </a:insideV>
        </a:tcBdr>
        <a:fill>
          <a:solidFill>
            <a:srgbClr val="FCEAE6"/>
          </a:solidFill>
        </a:fill>
      </a:tcStyle>
    </a:wholeTbl>
    <a:band1H>
      <a:tcTxStyle b="off" i="off"/>
      <a:tcStyle>
        <a:tcBdr/>
        <a:fill>
          <a:solidFill>
            <a:srgbClr val="F9D3CA"/>
          </a:solidFill>
        </a:fill>
      </a:tcStyle>
    </a:band1H>
    <a:band2H>
      <a:tcTxStyle b="off" i="off"/>
      <a:tcStyle>
        <a:tcBdr/>
      </a:tcStyle>
    </a:band2H>
    <a:band1V>
      <a:tcTxStyle b="off" i="off"/>
      <a:tcStyle>
        <a:tcBdr/>
        <a:fill>
          <a:solidFill>
            <a:srgbClr val="F9D3CA"/>
          </a:solidFill>
        </a:fill>
      </a:tcStyle>
    </a:band1V>
    <a:band2V>
      <a:tcTxStyle b="off" i="off"/>
      <a:tcStyle>
        <a:tcBdr/>
      </a:tcStyle>
    </a:band2V>
    <a:lastCol>
      <a:tcTxStyle b="on" i="off">
        <a:font>
          <a:latin typeface="Arial"/>
          <a:ea typeface="Arial"/>
          <a:cs typeface="Arial"/>
        </a:font>
        <a:schemeClr val="lt1"/>
      </a:tcTxStyle>
      <a:tcStyle>
        <a:tcBdr/>
        <a:fill>
          <a:solidFill>
            <a:schemeClr val="accent1"/>
          </a:solidFill>
        </a:fill>
      </a:tcStyle>
    </a:lastCol>
    <a:firstCol>
      <a:tcTxStyle b="on" i="off">
        <a:font>
          <a:latin typeface="Arial"/>
          <a:ea typeface="Arial"/>
          <a:cs typeface="Arial"/>
        </a:font>
        <a:schemeClr val="lt1"/>
      </a:tcTxStyle>
      <a:tcStyle>
        <a:tcBdr/>
        <a:fill>
          <a:solidFill>
            <a:schemeClr val="accent1"/>
          </a:solidFill>
        </a:fill>
      </a:tcStyle>
    </a:firstCol>
    <a:lastRow>
      <a:tcTxStyle b="on" i="off">
        <a:font>
          <a:latin typeface="Arial"/>
          <a:ea typeface="Arial"/>
          <a:cs typeface="Arial"/>
        </a:font>
        <a:schemeClr val="lt1"/>
      </a:tcTxStyle>
      <a:tcStyle>
        <a:tcBdr>
          <a:top>
            <a:ln w="38100" cap="flat" cmpd="sng">
              <a:solidFill>
                <a:schemeClr val="lt1"/>
              </a:solidFill>
              <a:prstDash val="solid"/>
              <a:round/>
              <a:headEnd type="none" w="sm" len="sm"/>
              <a:tailEnd type="none" w="sm" len="sm"/>
            </a:ln>
          </a:top>
        </a:tcBdr>
        <a:fill>
          <a:solidFill>
            <a:schemeClr val="accent1"/>
          </a:solidFill>
        </a:fill>
      </a:tcStyle>
    </a:lastRow>
    <a:seCell>
      <a:tcTxStyle b="off" i="off"/>
      <a:tcStyle>
        <a:tcBdr/>
      </a:tcStyle>
    </a:seCell>
    <a:swCell>
      <a:tcTxStyle b="off" i="off"/>
      <a:tcStyle>
        <a:tcBdr/>
      </a:tcStyle>
    </a:swCell>
    <a:firstRow>
      <a:tcTxStyle b="on" i="off">
        <a:font>
          <a:latin typeface="Arial"/>
          <a:ea typeface="Arial"/>
          <a:cs typeface="Arial"/>
        </a:font>
        <a:schemeClr val="lt1"/>
      </a:tcTxStyle>
      <a:tcStyle>
        <a:tcBdr>
          <a:bottom>
            <a:ln w="38100" cap="flat" cmpd="sng">
              <a:solidFill>
                <a:schemeClr val="lt1"/>
              </a:solidFill>
              <a:prstDash val="solid"/>
              <a:round/>
              <a:headEnd type="none" w="sm" len="sm"/>
              <a:tailEnd type="none" w="sm" len="sm"/>
            </a:ln>
          </a:bottom>
        </a:tcBdr>
        <a:fill>
          <a:solidFill>
            <a:schemeClr val="accent1"/>
          </a:solidFill>
        </a:fill>
      </a:tcStyle>
    </a:firstRow>
    <a:neCell>
      <a:tcTxStyle b="off" i="off"/>
      <a:tcStyle>
        <a:tcBdr/>
      </a:tcStyle>
    </a:neCell>
    <a:nwCell>
      <a:tcTxStyle b="off" i="off"/>
      <a:tcStyle>
        <a:tcBdr/>
      </a:tcStyle>
    </a:nwCell>
  </a:tblStyle>
  <a:tblStyle styleId="{F2DE63D5-997A-4646-A377-4702673A728D}" styleName="Light Style 2 - Accent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7001" autoAdjust="0"/>
    <p:restoredTop sz="70817" autoAdjust="0"/>
  </p:normalViewPr>
  <p:slideViewPr>
    <p:cSldViewPr snapToGrid="0">
      <p:cViewPr varScale="1">
        <p:scale>
          <a:sx n="64" d="100"/>
          <a:sy n="64" d="100"/>
        </p:scale>
        <p:origin x="1506" y="6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font" Target="fonts/font2.fntdata"/><Relationship Id="rId3" Type="http://schemas.openxmlformats.org/officeDocument/2006/relationships/slide" Target="slides/slide1.xml"/><Relationship Id="rId34" Type="http://schemas.openxmlformats.org/officeDocument/2006/relationships/viewProps" Target="viewProps.xml"/><Relationship Id="rId7" Type="http://schemas.openxmlformats.org/officeDocument/2006/relationships/slide" Target="slides/slide5.xml"/><Relationship Id="rId12" Type="http://schemas.openxmlformats.org/officeDocument/2006/relationships/font" Target="fonts/font1.fntdata"/><Relationship Id="rId33" Type="http://schemas.openxmlformats.org/officeDocument/2006/relationships/presProps" Target="pres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notesMaster" Target="notesMasters/notesMaster1.xml"/><Relationship Id="rId32" Type="http://customschemas.google.com/relationships/presentationmetadata" Target="metadata"/><Relationship Id="rId37" Type="http://schemas.microsoft.com/office/2015/10/relationships/revisionInfo" Target="revisionInfo.xml"/><Relationship Id="rId5" Type="http://schemas.openxmlformats.org/officeDocument/2006/relationships/slide" Target="slides/slide3.xml"/><Relationship Id="rId15" Type="http://schemas.openxmlformats.org/officeDocument/2006/relationships/font" Target="fonts/font4.fntdata"/><Relationship Id="rId36" Type="http://schemas.openxmlformats.org/officeDocument/2006/relationships/tableStyles" Target="tableStyle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font" Target="fonts/font3.fntdata"/><Relationship Id="rId35"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1295650" y="754375"/>
            <a:ext cx="5181850" cy="37719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777225" y="4777725"/>
            <a:ext cx="6217900" cy="4526275"/>
          </a:xfrm>
          <a:prstGeom prst="rect">
            <a:avLst/>
          </a:prstGeom>
          <a:noFill/>
          <a:ln>
            <a:noFill/>
          </a:ln>
        </p:spPr>
        <p:txBody>
          <a:bodyPr spcFirstLastPara="1" wrap="square" lIns="91425" tIns="91425" rIns="91425" bIns="91425" anchor="t" anchorCtr="0">
            <a:noAutofit/>
          </a:bodyPr>
          <a:lstStyle>
            <a:lvl1pPr marL="457200" marR="0" lvl="0"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1pPr>
            <a:lvl2pPr marL="914400" marR="0" lvl="1"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2pPr>
            <a:lvl3pPr marL="1371600" marR="0" lvl="2"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3pPr>
            <a:lvl4pPr marL="1828800" marR="0" lvl="3"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4pPr>
            <a:lvl5pPr marL="2286000" marR="0" lvl="4"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5pPr>
            <a:lvl6pPr marL="2743200" marR="0" lvl="5"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6pPr>
            <a:lvl7pPr marL="3200400" marR="0" lvl="6"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7pPr>
            <a:lvl8pPr marL="3657600" marR="0" lvl="7"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8pPr>
            <a:lvl9pPr marL="4114800" marR="0" lvl="8"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3"/>
        <p:cNvGrpSpPr/>
        <p:nvPr/>
      </p:nvGrpSpPr>
      <p:grpSpPr>
        <a:xfrm>
          <a:off x="0" y="0"/>
          <a:ext cx="0" cy="0"/>
          <a:chOff x="0" y="0"/>
          <a:chExt cx="0" cy="0"/>
        </a:xfrm>
      </p:grpSpPr>
      <p:sp>
        <p:nvSpPr>
          <p:cNvPr id="124" name="Google Shape;124;p1:notes"/>
          <p:cNvSpPr txBox="1">
            <a:spLocks noGrp="1"/>
          </p:cNvSpPr>
          <p:nvPr>
            <p:ph type="body" idx="1"/>
          </p:nvPr>
        </p:nvSpPr>
        <p:spPr>
          <a:xfrm>
            <a:off x="777225" y="4777725"/>
            <a:ext cx="6217900" cy="4526275"/>
          </a:xfrm>
          <a:prstGeom prst="rect">
            <a:avLst/>
          </a:prstGeom>
          <a:noFill/>
          <a:ln>
            <a:noFill/>
          </a:ln>
        </p:spPr>
        <p:txBody>
          <a:bodyPr spcFirstLastPara="1" wrap="square" lIns="91425" tIns="91425" rIns="91425" bIns="91425" anchor="t" anchorCtr="0">
            <a:noAutofit/>
          </a:bodyPr>
          <a:lstStyle/>
          <a:p>
            <a:r>
              <a:rPr lang="en-US" sz="1100" b="0" i="0" u="none" strike="noStrike" cap="none" dirty="0">
                <a:solidFill>
                  <a:srgbClr val="000000"/>
                </a:solidFill>
                <a:effectLst/>
                <a:latin typeface="Arial"/>
                <a:ea typeface="Arial"/>
                <a:cs typeface="Arial"/>
                <a:sym typeface="Arial"/>
              </a:rPr>
              <a:t>All protocols observed.</a:t>
            </a:r>
          </a:p>
          <a:p>
            <a:r>
              <a:rPr lang="en-US" sz="1100" b="0" i="0" u="none" strike="noStrike" cap="none" dirty="0">
                <a:solidFill>
                  <a:srgbClr val="000000"/>
                </a:solidFill>
                <a:effectLst/>
                <a:latin typeface="Arial"/>
                <a:ea typeface="Arial"/>
                <a:cs typeface="Arial"/>
                <a:sym typeface="Arial"/>
              </a:rPr>
              <a:t>Good Afternoon ladies and gentlemen.</a:t>
            </a:r>
          </a:p>
          <a:p>
            <a:r>
              <a:rPr lang="en-US" sz="1100" b="0" i="0" u="none" strike="noStrike" cap="none" dirty="0">
                <a:solidFill>
                  <a:srgbClr val="000000"/>
                </a:solidFill>
                <a:effectLst/>
                <a:latin typeface="Arial"/>
                <a:ea typeface="Arial"/>
                <a:cs typeface="Arial"/>
                <a:sym typeface="Arial"/>
              </a:rPr>
              <a:t>My name is </a:t>
            </a:r>
            <a:r>
              <a:rPr lang="en-US" sz="1100" b="1" i="0" u="none" strike="noStrike" cap="none" dirty="0">
                <a:solidFill>
                  <a:srgbClr val="000000"/>
                </a:solidFill>
                <a:effectLst/>
                <a:latin typeface="Arial"/>
                <a:ea typeface="Arial"/>
                <a:cs typeface="Arial"/>
                <a:sym typeface="Arial"/>
              </a:rPr>
              <a:t>Joseph Kumwenda</a:t>
            </a:r>
            <a:r>
              <a:rPr lang="en-US" sz="1100" b="0" i="0" u="none" strike="noStrike" cap="none" dirty="0">
                <a:solidFill>
                  <a:srgbClr val="000000"/>
                </a:solidFill>
                <a:effectLst/>
                <a:latin typeface="Arial"/>
                <a:ea typeface="Arial"/>
                <a:cs typeface="Arial"/>
                <a:sym typeface="Arial"/>
              </a:rPr>
              <a:t>, a Network Planning Analyst with the </a:t>
            </a:r>
            <a:r>
              <a:rPr lang="en-US" sz="1100" b="1" i="0" u="none" strike="noStrike" cap="none" dirty="0">
                <a:solidFill>
                  <a:srgbClr val="000000"/>
                </a:solidFill>
                <a:effectLst/>
                <a:latin typeface="Arial"/>
                <a:ea typeface="Arial"/>
                <a:cs typeface="Arial"/>
                <a:sym typeface="Arial"/>
              </a:rPr>
              <a:t>Digital Malawi Acceleration Project</a:t>
            </a:r>
            <a:r>
              <a:rPr lang="en-US" sz="1100" b="0" i="0" u="none" strike="noStrike" cap="none" dirty="0">
                <a:solidFill>
                  <a:srgbClr val="000000"/>
                </a:solidFill>
                <a:effectLst/>
                <a:latin typeface="Arial"/>
                <a:ea typeface="Arial"/>
                <a:cs typeface="Arial"/>
                <a:sym typeface="Arial"/>
              </a:rPr>
              <a:t>—</a:t>
            </a:r>
            <a:r>
              <a:rPr lang="en-US" sz="1100" b="1" i="0" u="none" strike="noStrike" cap="none" dirty="0">
                <a:solidFill>
                  <a:srgbClr val="000000"/>
                </a:solidFill>
                <a:effectLst/>
                <a:latin typeface="Arial"/>
                <a:ea typeface="Arial"/>
                <a:cs typeface="Arial"/>
                <a:sym typeface="Arial"/>
              </a:rPr>
              <a:t>DMAP</a:t>
            </a:r>
            <a:r>
              <a:rPr lang="en-US" sz="1100" b="0" i="0" u="none" strike="noStrike" cap="none" dirty="0">
                <a:solidFill>
                  <a:srgbClr val="000000"/>
                </a:solidFill>
                <a:effectLst/>
                <a:latin typeface="Arial"/>
                <a:ea typeface="Arial"/>
                <a:cs typeface="Arial"/>
                <a:sym typeface="Arial"/>
              </a:rPr>
              <a:t>. a project funded by the World Bank.</a:t>
            </a:r>
          </a:p>
          <a:p>
            <a:r>
              <a:rPr lang="en-US" sz="1100" b="0" i="0" u="none" strike="noStrike" cap="none" dirty="0">
                <a:solidFill>
                  <a:srgbClr val="000000"/>
                </a:solidFill>
                <a:effectLst/>
                <a:latin typeface="Arial"/>
                <a:ea typeface="Arial"/>
                <a:cs typeface="Arial"/>
                <a:sym typeface="Arial"/>
              </a:rPr>
              <a:t>I am here today to provide you with an overview of the DMAP connectivity project progress update as of October 2025."</a:t>
            </a:r>
          </a:p>
          <a:p>
            <a:pPr marL="0" lvl="0" indent="0" algn="l" rtl="0">
              <a:lnSpc>
                <a:spcPct val="100000"/>
              </a:lnSpc>
              <a:spcBef>
                <a:spcPts val="0"/>
              </a:spcBef>
              <a:spcAft>
                <a:spcPts val="0"/>
              </a:spcAft>
              <a:buSzPts val="1100"/>
              <a:buNone/>
            </a:pPr>
            <a:endParaRPr dirty="0"/>
          </a:p>
        </p:txBody>
      </p:sp>
      <p:sp>
        <p:nvSpPr>
          <p:cNvPr id="125" name="Google Shape;125;p1:notes"/>
          <p:cNvSpPr>
            <a:spLocks noGrp="1" noRot="1" noChangeAspect="1"/>
          </p:cNvSpPr>
          <p:nvPr>
            <p:ph type="sldImg" idx="2"/>
          </p:nvPr>
        </p:nvSpPr>
        <p:spPr>
          <a:xfrm>
            <a:off x="533400" y="754063"/>
            <a:ext cx="6705600" cy="37719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0"/>
        <p:cNvGrpSpPr/>
        <p:nvPr/>
      </p:nvGrpSpPr>
      <p:grpSpPr>
        <a:xfrm>
          <a:off x="0" y="0"/>
          <a:ext cx="0" cy="0"/>
          <a:chOff x="0" y="0"/>
          <a:chExt cx="0" cy="0"/>
        </a:xfrm>
      </p:grpSpPr>
      <p:sp>
        <p:nvSpPr>
          <p:cNvPr id="131" name="Google Shape;131;p2:notes"/>
          <p:cNvSpPr txBox="1">
            <a:spLocks noGrp="1"/>
          </p:cNvSpPr>
          <p:nvPr>
            <p:ph type="body" idx="1"/>
          </p:nvPr>
        </p:nvSpPr>
        <p:spPr>
          <a:xfrm>
            <a:off x="777225" y="4777725"/>
            <a:ext cx="6217900" cy="4526275"/>
          </a:xfrm>
          <a:prstGeom prst="rect">
            <a:avLst/>
          </a:prstGeom>
          <a:noFill/>
          <a:ln>
            <a:noFill/>
          </a:ln>
        </p:spPr>
        <p:txBody>
          <a:bodyPr spcFirstLastPara="1" wrap="square" lIns="91425" tIns="91425" rIns="91425" bIns="91425" anchor="t" anchorCtr="0">
            <a:noAutofit/>
          </a:bodyPr>
          <a:lstStyle/>
          <a:p>
            <a:pPr marL="158750" indent="0">
              <a:buNone/>
            </a:pPr>
            <a:r>
              <a:rPr lang="en-US" sz="1100" b="0" i="0" u="none" strike="noStrike" cap="none" dirty="0">
                <a:solidFill>
                  <a:srgbClr val="000000"/>
                </a:solidFill>
                <a:effectLst/>
                <a:latin typeface="Arial"/>
                <a:ea typeface="Arial"/>
                <a:cs typeface="Arial"/>
                <a:sym typeface="Arial"/>
              </a:rPr>
              <a:t>This is the main goal of our core component: </a:t>
            </a:r>
            <a:r>
              <a:rPr lang="en-US" sz="1100" b="1" i="0" u="none" strike="noStrike" cap="none" dirty="0">
                <a:solidFill>
                  <a:srgbClr val="000000"/>
                </a:solidFill>
                <a:effectLst/>
                <a:latin typeface="Arial"/>
                <a:ea typeface="Arial"/>
                <a:cs typeface="Arial"/>
                <a:sym typeface="Arial"/>
              </a:rPr>
              <a:t>Affordable Broadband.</a:t>
            </a:r>
            <a:endParaRPr lang="en-US" sz="1100" b="0" i="0" u="none" strike="noStrike" cap="none" dirty="0">
              <a:solidFill>
                <a:srgbClr val="000000"/>
              </a:solidFill>
              <a:effectLst/>
              <a:latin typeface="Arial"/>
              <a:ea typeface="Arial"/>
              <a:cs typeface="Arial"/>
              <a:sym typeface="Arial"/>
            </a:endParaRPr>
          </a:p>
          <a:p>
            <a:pPr marL="158750" indent="0">
              <a:buNone/>
            </a:pPr>
            <a:r>
              <a:rPr lang="en-US" sz="1100" b="0" i="0" u="none" strike="noStrike" cap="none" dirty="0">
                <a:solidFill>
                  <a:srgbClr val="000000"/>
                </a:solidFill>
                <a:effectLst/>
                <a:latin typeface="Arial"/>
                <a:ea typeface="Arial"/>
                <a:cs typeface="Arial"/>
                <a:sym typeface="Arial"/>
              </a:rPr>
              <a:t>In simple terms, we do two things here:</a:t>
            </a:r>
          </a:p>
          <a:p>
            <a:r>
              <a:rPr lang="en-US" sz="1100" b="1" i="0" u="none" strike="noStrike" cap="none" dirty="0">
                <a:solidFill>
                  <a:srgbClr val="000000"/>
                </a:solidFill>
                <a:effectLst/>
                <a:latin typeface="Arial"/>
                <a:ea typeface="Arial"/>
                <a:cs typeface="Arial"/>
                <a:sym typeface="Arial"/>
              </a:rPr>
              <a:t>First, we build the physical foundation</a:t>
            </a:r>
            <a:r>
              <a:rPr lang="en-US" sz="1100" b="0" i="0" u="none" strike="noStrike" cap="none" dirty="0">
                <a:solidFill>
                  <a:srgbClr val="000000"/>
                </a:solidFill>
                <a:effectLst/>
                <a:latin typeface="Arial"/>
                <a:ea typeface="Arial"/>
                <a:cs typeface="Arial"/>
                <a:sym typeface="Arial"/>
              </a:rPr>
              <a:t>—like connecting gov institutions, building broadband towers and secure data centers. </a:t>
            </a:r>
            <a:r>
              <a:rPr lang="en-US" sz="1100" b="1" i="0" u="none" strike="noStrike" cap="none" dirty="0">
                <a:solidFill>
                  <a:srgbClr val="000000"/>
                </a:solidFill>
                <a:effectLst/>
                <a:latin typeface="Arial"/>
                <a:ea typeface="Arial"/>
                <a:cs typeface="Arial"/>
                <a:sym typeface="Arial"/>
              </a:rPr>
              <a:t>Second, this foundation encourages private companies to invest more.</a:t>
            </a:r>
            <a:r>
              <a:rPr lang="en-US" sz="1100" b="0" i="0" u="none" strike="noStrike" cap="none" dirty="0">
                <a:solidFill>
                  <a:srgbClr val="000000"/>
                </a:solidFill>
                <a:effectLst/>
                <a:latin typeface="Arial"/>
                <a:ea typeface="Arial"/>
                <a:cs typeface="Arial"/>
                <a:sym typeface="Arial"/>
              </a:rPr>
              <a:t> It creates a market for better and cheaper internet and data services for everyone—citizens, businesses, and the government.</a:t>
            </a:r>
          </a:p>
          <a:p>
            <a:r>
              <a:rPr lang="en-US" sz="1100" b="0" i="0" u="none" strike="noStrike" cap="none" dirty="0">
                <a:solidFill>
                  <a:srgbClr val="000000"/>
                </a:solidFill>
                <a:effectLst/>
                <a:latin typeface="Arial"/>
                <a:ea typeface="Arial"/>
                <a:cs typeface="Arial"/>
                <a:sym typeface="Arial"/>
              </a:rPr>
              <a:t>We are building the roads for Malawi's digital economy."</a:t>
            </a:r>
          </a:p>
          <a:p>
            <a:pPr marL="0" lvl="0" indent="0" algn="l" rtl="0">
              <a:lnSpc>
                <a:spcPct val="100000"/>
              </a:lnSpc>
              <a:spcBef>
                <a:spcPts val="0"/>
              </a:spcBef>
              <a:spcAft>
                <a:spcPts val="0"/>
              </a:spcAft>
              <a:buSzPts val="1100"/>
              <a:buNone/>
            </a:pPr>
            <a:endParaRPr dirty="0"/>
          </a:p>
        </p:txBody>
      </p:sp>
      <p:sp>
        <p:nvSpPr>
          <p:cNvPr id="132" name="Google Shape;132;p2:notes"/>
          <p:cNvSpPr>
            <a:spLocks noGrp="1" noRot="1" noChangeAspect="1"/>
          </p:cNvSpPr>
          <p:nvPr>
            <p:ph type="sldImg" idx="2"/>
          </p:nvPr>
        </p:nvSpPr>
        <p:spPr>
          <a:xfrm>
            <a:off x="533400" y="754063"/>
            <a:ext cx="6705600" cy="37719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76753833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0"/>
        <p:cNvGrpSpPr/>
        <p:nvPr/>
      </p:nvGrpSpPr>
      <p:grpSpPr>
        <a:xfrm>
          <a:off x="0" y="0"/>
          <a:ext cx="0" cy="0"/>
          <a:chOff x="0" y="0"/>
          <a:chExt cx="0" cy="0"/>
        </a:xfrm>
      </p:grpSpPr>
      <p:sp>
        <p:nvSpPr>
          <p:cNvPr id="131" name="Google Shape;131;p2:notes"/>
          <p:cNvSpPr txBox="1">
            <a:spLocks noGrp="1"/>
          </p:cNvSpPr>
          <p:nvPr>
            <p:ph type="body" idx="1"/>
          </p:nvPr>
        </p:nvSpPr>
        <p:spPr>
          <a:xfrm>
            <a:off x="777225" y="4777725"/>
            <a:ext cx="6217900" cy="4526275"/>
          </a:xfrm>
          <a:prstGeom prst="rect">
            <a:avLst/>
          </a:prstGeom>
          <a:noFill/>
          <a:ln>
            <a:noFill/>
          </a:ln>
        </p:spPr>
        <p:txBody>
          <a:bodyPr spcFirstLastPara="1" wrap="square" lIns="91425" tIns="91425" rIns="91425" bIns="91425" anchor="t" anchorCtr="0">
            <a:noAutofit/>
          </a:bodyPr>
          <a:lstStyle/>
          <a:p>
            <a:pPr marL="158750" indent="0">
              <a:buNone/>
            </a:pPr>
            <a:r>
              <a:rPr lang="en-US" sz="1100" b="0" i="0" u="none" strike="noStrike" cap="none" dirty="0">
                <a:solidFill>
                  <a:srgbClr val="000000"/>
                </a:solidFill>
                <a:effectLst/>
                <a:latin typeface="Arial"/>
                <a:ea typeface="Arial"/>
                <a:cs typeface="Arial"/>
                <a:sym typeface="Arial"/>
              </a:rPr>
              <a:t>Under the previous phase, we successfully:</a:t>
            </a:r>
          </a:p>
          <a:p>
            <a:pPr marL="158750" indent="0">
              <a:buNone/>
            </a:pPr>
            <a:r>
              <a:rPr lang="en-US" sz="1100" b="0" i="0" u="none" strike="noStrike" cap="none" dirty="0">
                <a:solidFill>
                  <a:srgbClr val="000000"/>
                </a:solidFill>
                <a:effectLst/>
                <a:latin typeface="Arial"/>
                <a:ea typeface="Arial"/>
                <a:cs typeface="Arial"/>
                <a:sym typeface="Arial"/>
              </a:rPr>
              <a:t>Connected </a:t>
            </a:r>
            <a:r>
              <a:rPr lang="en-US" sz="1100" b="1" i="0" u="none" strike="noStrike" cap="none" dirty="0">
                <a:solidFill>
                  <a:srgbClr val="000000"/>
                </a:solidFill>
                <a:effectLst/>
                <a:latin typeface="Arial"/>
                <a:ea typeface="Arial"/>
                <a:cs typeface="Arial"/>
                <a:sym typeface="Arial"/>
              </a:rPr>
              <a:t>over 530 government offices</a:t>
            </a:r>
            <a:r>
              <a:rPr lang="en-US" sz="1100" b="0" i="0" u="none" strike="noStrike" cap="none" dirty="0">
                <a:solidFill>
                  <a:srgbClr val="000000"/>
                </a:solidFill>
                <a:effectLst/>
                <a:latin typeface="Arial"/>
                <a:ea typeface="Arial"/>
                <a:cs typeface="Arial"/>
                <a:sym typeface="Arial"/>
              </a:rPr>
              <a:t> to a secure network.</a:t>
            </a:r>
          </a:p>
          <a:p>
            <a:pPr marL="158750" indent="0">
              <a:buNone/>
            </a:pPr>
            <a:r>
              <a:rPr lang="en-US" sz="1100" b="0" i="0" u="none" strike="noStrike" cap="none" dirty="0">
                <a:solidFill>
                  <a:srgbClr val="000000"/>
                </a:solidFill>
                <a:effectLst/>
                <a:latin typeface="Arial"/>
                <a:ea typeface="Arial"/>
                <a:cs typeface="Arial"/>
                <a:sym typeface="Arial"/>
              </a:rPr>
              <a:t>Bought significant </a:t>
            </a:r>
            <a:r>
              <a:rPr lang="en-US" sz="1100" b="1" i="0" u="none" strike="noStrike" cap="none" dirty="0">
                <a:solidFill>
                  <a:srgbClr val="000000"/>
                </a:solidFill>
                <a:effectLst/>
                <a:latin typeface="Arial"/>
                <a:ea typeface="Arial"/>
                <a:cs typeface="Arial"/>
                <a:sym typeface="Arial"/>
              </a:rPr>
              <a:t>internet capacity</a:t>
            </a:r>
            <a:r>
              <a:rPr lang="en-US" sz="1100" b="0" i="0" u="none" strike="noStrike" cap="none" dirty="0">
                <a:solidFill>
                  <a:srgbClr val="000000"/>
                </a:solidFill>
                <a:effectLst/>
                <a:latin typeface="Arial"/>
                <a:ea typeface="Arial"/>
                <a:cs typeface="Arial"/>
                <a:sym typeface="Arial"/>
              </a:rPr>
              <a:t> to ensure good speed.</a:t>
            </a:r>
          </a:p>
          <a:p>
            <a:pPr marL="158750" indent="0">
              <a:buNone/>
            </a:pPr>
            <a:r>
              <a:rPr lang="en-US" sz="1100" b="0" i="0" u="none" strike="noStrike" cap="none" dirty="0">
                <a:solidFill>
                  <a:srgbClr val="000000"/>
                </a:solidFill>
                <a:effectLst/>
                <a:latin typeface="Arial"/>
                <a:ea typeface="Arial"/>
                <a:cs typeface="Arial"/>
                <a:sym typeface="Arial"/>
              </a:rPr>
              <a:t>Provided public Wi-Fi at </a:t>
            </a:r>
            <a:r>
              <a:rPr lang="en-US" sz="1100" b="1" i="0" u="none" strike="noStrike" cap="none" dirty="0">
                <a:solidFill>
                  <a:srgbClr val="000000"/>
                </a:solidFill>
                <a:effectLst/>
                <a:latin typeface="Arial"/>
                <a:ea typeface="Arial"/>
                <a:cs typeface="Arial"/>
                <a:sym typeface="Arial"/>
              </a:rPr>
              <a:t>key locations</a:t>
            </a:r>
            <a:r>
              <a:rPr lang="en-US" sz="1100" b="0" i="0" u="none" strike="noStrike" cap="none" dirty="0">
                <a:solidFill>
                  <a:srgbClr val="000000"/>
                </a:solidFill>
                <a:effectLst/>
                <a:latin typeface="Arial"/>
                <a:ea typeface="Arial"/>
                <a:cs typeface="Arial"/>
                <a:sym typeface="Arial"/>
              </a:rPr>
              <a:t> like international airports and major markets.</a:t>
            </a:r>
          </a:p>
          <a:p>
            <a:pPr marL="158750" indent="0">
              <a:buNone/>
            </a:pPr>
            <a:r>
              <a:rPr lang="en-US" sz="1100" b="0" i="0" u="none" strike="noStrike" cap="none" dirty="0">
                <a:solidFill>
                  <a:srgbClr val="000000"/>
                </a:solidFill>
                <a:effectLst/>
                <a:latin typeface="Arial"/>
                <a:ea typeface="Arial"/>
                <a:cs typeface="Arial"/>
                <a:sym typeface="Arial"/>
              </a:rPr>
              <a:t>And we upgraded critical </a:t>
            </a:r>
            <a:r>
              <a:rPr lang="en-US" sz="1100" b="1" i="0" u="none" strike="noStrike" cap="none" dirty="0">
                <a:solidFill>
                  <a:srgbClr val="000000"/>
                </a:solidFill>
                <a:effectLst/>
                <a:latin typeface="Arial"/>
                <a:ea typeface="Arial"/>
                <a:cs typeface="Arial"/>
                <a:sym typeface="Arial"/>
              </a:rPr>
              <a:t>network equipment and power</a:t>
            </a:r>
            <a:r>
              <a:rPr lang="en-US" sz="1100" b="0" i="0" u="none" strike="noStrike" cap="none" dirty="0">
                <a:solidFill>
                  <a:srgbClr val="000000"/>
                </a:solidFill>
                <a:effectLst/>
                <a:latin typeface="Arial"/>
                <a:ea typeface="Arial"/>
                <a:cs typeface="Arial"/>
                <a:sym typeface="Arial"/>
              </a:rPr>
              <a:t> in district offices to make the system stable.</a:t>
            </a:r>
          </a:p>
          <a:p>
            <a:pPr marL="0" lvl="0" indent="0" algn="l" rtl="0">
              <a:lnSpc>
                <a:spcPct val="100000"/>
              </a:lnSpc>
              <a:spcBef>
                <a:spcPts val="0"/>
              </a:spcBef>
              <a:spcAft>
                <a:spcPts val="0"/>
              </a:spcAft>
              <a:buSzPts val="1100"/>
              <a:buNone/>
            </a:pPr>
            <a:endParaRPr dirty="0"/>
          </a:p>
        </p:txBody>
      </p:sp>
      <p:sp>
        <p:nvSpPr>
          <p:cNvPr id="132" name="Google Shape;132;p2:notes"/>
          <p:cNvSpPr>
            <a:spLocks noGrp="1" noRot="1" noChangeAspect="1"/>
          </p:cNvSpPr>
          <p:nvPr>
            <p:ph type="sldImg" idx="2"/>
          </p:nvPr>
        </p:nvSpPr>
        <p:spPr>
          <a:xfrm>
            <a:off x="533400" y="754063"/>
            <a:ext cx="6705600" cy="37719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186373247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0"/>
        <p:cNvGrpSpPr/>
        <p:nvPr/>
      </p:nvGrpSpPr>
      <p:grpSpPr>
        <a:xfrm>
          <a:off x="0" y="0"/>
          <a:ext cx="0" cy="0"/>
          <a:chOff x="0" y="0"/>
          <a:chExt cx="0" cy="0"/>
        </a:xfrm>
      </p:grpSpPr>
      <p:sp>
        <p:nvSpPr>
          <p:cNvPr id="131" name="Google Shape;131;p2:notes"/>
          <p:cNvSpPr txBox="1">
            <a:spLocks noGrp="1"/>
          </p:cNvSpPr>
          <p:nvPr>
            <p:ph type="body" idx="1"/>
          </p:nvPr>
        </p:nvSpPr>
        <p:spPr>
          <a:xfrm>
            <a:off x="777225" y="4777725"/>
            <a:ext cx="6217900" cy="4526275"/>
          </a:xfrm>
          <a:prstGeom prst="rect">
            <a:avLst/>
          </a:prstGeom>
          <a:noFill/>
          <a:ln>
            <a:noFill/>
          </a:ln>
        </p:spPr>
        <p:txBody>
          <a:bodyPr spcFirstLastPara="1" wrap="square" lIns="91425" tIns="91425" rIns="91425" bIns="91425" anchor="t" anchorCtr="0">
            <a:noAutofit/>
          </a:bodyPr>
          <a:lstStyle/>
          <a:p>
            <a:pPr marL="158750" indent="0">
              <a:buNone/>
            </a:pPr>
            <a:r>
              <a:rPr lang="en-US" sz="1100" b="0" i="0" u="none" strike="noStrike" cap="none" dirty="0">
                <a:solidFill>
                  <a:srgbClr val="000000"/>
                </a:solidFill>
                <a:effectLst/>
                <a:latin typeface="Arial"/>
                <a:ea typeface="Arial"/>
                <a:cs typeface="Arial"/>
                <a:sym typeface="Arial"/>
              </a:rPr>
              <a:t>Our work touches every part of public service. We have connected:</a:t>
            </a:r>
          </a:p>
          <a:p>
            <a:pPr marL="158750" indent="0">
              <a:buNone/>
            </a:pPr>
            <a:r>
              <a:rPr lang="en-US" sz="1100" b="1" i="0" u="none" strike="noStrike" cap="none" dirty="0">
                <a:solidFill>
                  <a:srgbClr val="000000"/>
                </a:solidFill>
                <a:effectLst/>
                <a:latin typeface="Arial"/>
                <a:ea typeface="Arial"/>
                <a:cs typeface="Arial"/>
                <a:sym typeface="Arial"/>
              </a:rPr>
              <a:t>Schools and training centers</a:t>
            </a:r>
            <a:r>
              <a:rPr lang="en-US" sz="1100" b="0" i="0" u="none" strike="noStrike" cap="none" dirty="0">
                <a:solidFill>
                  <a:srgbClr val="000000"/>
                </a:solidFill>
                <a:effectLst/>
                <a:latin typeface="Arial"/>
                <a:ea typeface="Arial"/>
                <a:cs typeface="Arial"/>
                <a:sym typeface="Arial"/>
              </a:rPr>
              <a:t> to support education.</a:t>
            </a:r>
          </a:p>
          <a:p>
            <a:pPr marL="158750" indent="0">
              <a:buNone/>
            </a:pPr>
            <a:r>
              <a:rPr lang="en-US" sz="1100" b="1" i="0" u="none" strike="noStrike" cap="none" dirty="0">
                <a:solidFill>
                  <a:srgbClr val="000000"/>
                </a:solidFill>
                <a:effectLst/>
                <a:latin typeface="Arial"/>
                <a:ea typeface="Arial"/>
                <a:cs typeface="Arial"/>
                <a:sym typeface="Arial"/>
              </a:rPr>
              <a:t>Hospitals and health centers</a:t>
            </a:r>
            <a:r>
              <a:rPr lang="en-US" sz="1100" b="0" i="0" u="none" strike="noStrike" cap="none" dirty="0">
                <a:solidFill>
                  <a:srgbClr val="000000"/>
                </a:solidFill>
                <a:effectLst/>
                <a:latin typeface="Arial"/>
                <a:ea typeface="Arial"/>
                <a:cs typeface="Arial"/>
                <a:sym typeface="Arial"/>
              </a:rPr>
              <a:t> to improve healthcare.</a:t>
            </a:r>
          </a:p>
          <a:p>
            <a:pPr marL="158750" indent="0">
              <a:buNone/>
            </a:pPr>
            <a:r>
              <a:rPr lang="en-US" sz="1100" b="1" i="0" u="none" strike="noStrike" cap="none" dirty="0">
                <a:solidFill>
                  <a:srgbClr val="000000"/>
                </a:solidFill>
                <a:effectLst/>
                <a:latin typeface="Arial"/>
                <a:ea typeface="Arial"/>
                <a:cs typeface="Arial"/>
                <a:sym typeface="Arial"/>
              </a:rPr>
              <a:t>Police stations and prisons</a:t>
            </a:r>
            <a:r>
              <a:rPr lang="en-US" sz="1100" b="0" i="0" u="none" strike="noStrike" cap="none" dirty="0">
                <a:solidFill>
                  <a:srgbClr val="000000"/>
                </a:solidFill>
                <a:effectLst/>
                <a:latin typeface="Arial"/>
                <a:ea typeface="Arial"/>
                <a:cs typeface="Arial"/>
                <a:sym typeface="Arial"/>
              </a:rPr>
              <a:t> for public safety.</a:t>
            </a:r>
          </a:p>
          <a:p>
            <a:pPr marL="158750" indent="0">
              <a:buNone/>
            </a:pPr>
            <a:r>
              <a:rPr lang="en-US" sz="1100" b="0" i="0" u="none" strike="noStrike" cap="none" dirty="0">
                <a:solidFill>
                  <a:srgbClr val="000000"/>
                </a:solidFill>
                <a:effectLst/>
                <a:latin typeface="Arial"/>
                <a:ea typeface="Arial"/>
                <a:cs typeface="Arial"/>
                <a:sym typeface="Arial"/>
              </a:rPr>
              <a:t>And many other government offices.</a:t>
            </a:r>
          </a:p>
          <a:p>
            <a:pPr marL="158750" indent="0">
              <a:buNone/>
            </a:pPr>
            <a:r>
              <a:rPr lang="en-US" sz="1100" b="0" i="0" u="none" strike="noStrike" cap="none" dirty="0">
                <a:solidFill>
                  <a:srgbClr val="000000"/>
                </a:solidFill>
                <a:effectLst/>
                <a:latin typeface="Arial"/>
                <a:ea typeface="Arial"/>
                <a:cs typeface="Arial"/>
                <a:sym typeface="Arial"/>
              </a:rPr>
              <a:t>In total, we have connected </a:t>
            </a:r>
            <a:r>
              <a:rPr lang="en-US" sz="1100" b="1" i="0" u="none" strike="noStrike" cap="none" dirty="0">
                <a:solidFill>
                  <a:srgbClr val="000000"/>
                </a:solidFill>
                <a:effectLst/>
                <a:latin typeface="Arial"/>
                <a:ea typeface="Arial"/>
                <a:cs typeface="Arial"/>
                <a:sym typeface="Arial"/>
              </a:rPr>
              <a:t>over 500 sites</a:t>
            </a:r>
            <a:r>
              <a:rPr lang="en-US" sz="1100" b="0" i="0" u="none" strike="noStrike" cap="none" dirty="0">
                <a:solidFill>
                  <a:srgbClr val="000000"/>
                </a:solidFill>
                <a:effectLst/>
                <a:latin typeface="Arial"/>
                <a:ea typeface="Arial"/>
                <a:cs typeface="Arial"/>
                <a:sym typeface="Arial"/>
              </a:rPr>
              <a:t> across Malawi. This proves our ability to deliver connectivity nationwide."</a:t>
            </a:r>
          </a:p>
          <a:p>
            <a:pPr marL="0" lvl="0" indent="0" algn="l" rtl="0">
              <a:lnSpc>
                <a:spcPct val="100000"/>
              </a:lnSpc>
              <a:spcBef>
                <a:spcPts val="0"/>
              </a:spcBef>
              <a:spcAft>
                <a:spcPts val="0"/>
              </a:spcAft>
              <a:buSzPts val="1100"/>
              <a:buNone/>
            </a:pPr>
            <a:endParaRPr dirty="0"/>
          </a:p>
        </p:txBody>
      </p:sp>
      <p:sp>
        <p:nvSpPr>
          <p:cNvPr id="132" name="Google Shape;132;p2:notes"/>
          <p:cNvSpPr>
            <a:spLocks noGrp="1" noRot="1" noChangeAspect="1"/>
          </p:cNvSpPr>
          <p:nvPr>
            <p:ph type="sldImg" idx="2"/>
          </p:nvPr>
        </p:nvSpPr>
        <p:spPr>
          <a:xfrm>
            <a:off x="533400" y="754063"/>
            <a:ext cx="6705600" cy="37719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347364088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0"/>
        <p:cNvGrpSpPr/>
        <p:nvPr/>
      </p:nvGrpSpPr>
      <p:grpSpPr>
        <a:xfrm>
          <a:off x="0" y="0"/>
          <a:ext cx="0" cy="0"/>
          <a:chOff x="0" y="0"/>
          <a:chExt cx="0" cy="0"/>
        </a:xfrm>
      </p:grpSpPr>
      <p:sp>
        <p:nvSpPr>
          <p:cNvPr id="131" name="Google Shape;131;p2:notes"/>
          <p:cNvSpPr txBox="1">
            <a:spLocks noGrp="1"/>
          </p:cNvSpPr>
          <p:nvPr>
            <p:ph type="body" idx="1"/>
          </p:nvPr>
        </p:nvSpPr>
        <p:spPr>
          <a:xfrm>
            <a:off x="777225" y="4777725"/>
            <a:ext cx="6217900" cy="4526275"/>
          </a:xfrm>
          <a:prstGeom prst="rect">
            <a:avLst/>
          </a:prstGeom>
          <a:noFill/>
          <a:ln>
            <a:noFill/>
          </a:ln>
        </p:spPr>
        <p:txBody>
          <a:bodyPr spcFirstLastPara="1" wrap="square" lIns="91425" tIns="91425" rIns="91425" bIns="91425" anchor="t" anchorCtr="0">
            <a:noAutofit/>
          </a:bodyPr>
          <a:lstStyle/>
          <a:p>
            <a:pPr marL="158750" indent="0">
              <a:buNone/>
            </a:pPr>
            <a:r>
              <a:rPr lang="en-US" sz="1100" b="0" i="0" u="none" strike="noStrike" cap="none" dirty="0">
                <a:solidFill>
                  <a:srgbClr val="000000"/>
                </a:solidFill>
                <a:effectLst/>
                <a:latin typeface="Arial"/>
                <a:ea typeface="Arial"/>
                <a:cs typeface="Arial"/>
                <a:sym typeface="Arial"/>
              </a:rPr>
              <a:t>"This is the scale of our new mission with DMAP.</a:t>
            </a:r>
          </a:p>
          <a:p>
            <a:pPr marL="158750" indent="0">
              <a:buNone/>
            </a:pPr>
            <a:r>
              <a:rPr lang="en-US" sz="1100" b="0" i="0" u="none" strike="noStrike" cap="none" dirty="0">
                <a:solidFill>
                  <a:srgbClr val="000000"/>
                </a:solidFill>
                <a:effectLst/>
                <a:latin typeface="Arial"/>
                <a:ea typeface="Arial"/>
                <a:cs typeface="Arial"/>
                <a:sym typeface="Arial"/>
              </a:rPr>
              <a:t>We are expanding our work significantly. Our main goals are to:</a:t>
            </a:r>
          </a:p>
          <a:p>
            <a:pPr marL="158750" indent="0">
              <a:buNone/>
            </a:pPr>
            <a:r>
              <a:rPr lang="en-US" sz="1100" b="0" i="0" u="none" strike="noStrike" cap="none" dirty="0">
                <a:solidFill>
                  <a:srgbClr val="000000"/>
                </a:solidFill>
                <a:effectLst/>
                <a:latin typeface="Arial"/>
                <a:ea typeface="Arial"/>
                <a:cs typeface="Arial"/>
                <a:sym typeface="Arial"/>
              </a:rPr>
              <a:t>Connect </a:t>
            </a:r>
            <a:r>
              <a:rPr lang="en-US" sz="1100" b="1" i="0" u="none" strike="noStrike" cap="none" dirty="0">
                <a:solidFill>
                  <a:srgbClr val="000000"/>
                </a:solidFill>
                <a:effectLst/>
                <a:latin typeface="Arial"/>
                <a:ea typeface="Arial"/>
                <a:cs typeface="Arial"/>
                <a:sym typeface="Arial"/>
              </a:rPr>
              <a:t>thousands of new sites</a:t>
            </a:r>
            <a:r>
              <a:rPr lang="en-US" sz="1100" b="0" i="0" u="none" strike="noStrike" cap="none" dirty="0">
                <a:solidFill>
                  <a:srgbClr val="000000"/>
                </a:solidFill>
                <a:effectLst/>
                <a:latin typeface="Arial"/>
                <a:ea typeface="Arial"/>
                <a:cs typeface="Arial"/>
                <a:sym typeface="Arial"/>
              </a:rPr>
              <a:t>, including 500 government offices and 2,000 schools.</a:t>
            </a:r>
          </a:p>
          <a:p>
            <a:pPr marL="158750" indent="0">
              <a:buNone/>
            </a:pPr>
            <a:r>
              <a:rPr lang="en-US" sz="1100" b="0" i="0" u="none" strike="noStrike" cap="none" dirty="0">
                <a:solidFill>
                  <a:srgbClr val="000000"/>
                </a:solidFill>
                <a:effectLst/>
                <a:latin typeface="Arial"/>
                <a:ea typeface="Arial"/>
                <a:cs typeface="Arial"/>
                <a:sym typeface="Arial"/>
              </a:rPr>
              <a:t>Work with the </a:t>
            </a:r>
            <a:r>
              <a:rPr lang="en-US" sz="1100" b="1" i="0" u="none" strike="noStrike" cap="none" dirty="0">
                <a:solidFill>
                  <a:srgbClr val="000000"/>
                </a:solidFill>
                <a:effectLst/>
                <a:latin typeface="Arial"/>
                <a:ea typeface="Arial"/>
                <a:cs typeface="Arial"/>
                <a:sym typeface="Arial"/>
              </a:rPr>
              <a:t>private sector</a:t>
            </a:r>
            <a:r>
              <a:rPr lang="en-US" sz="1100" b="0" i="0" u="none" strike="noStrike" cap="none" dirty="0">
                <a:solidFill>
                  <a:srgbClr val="000000"/>
                </a:solidFill>
                <a:effectLst/>
                <a:latin typeface="Arial"/>
                <a:ea typeface="Arial"/>
                <a:cs typeface="Arial"/>
                <a:sym typeface="Arial"/>
              </a:rPr>
              <a:t> to build 50 new mobile towers in rural areas and upgrade old ones to 4G and 5G.</a:t>
            </a:r>
          </a:p>
          <a:p>
            <a:pPr marL="158750" indent="0">
              <a:buNone/>
            </a:pPr>
            <a:r>
              <a:rPr lang="en-US" sz="1100" b="0" i="0" u="none" strike="noStrike" cap="none" dirty="0">
                <a:solidFill>
                  <a:srgbClr val="000000"/>
                </a:solidFill>
                <a:effectLst/>
                <a:latin typeface="Arial"/>
                <a:ea typeface="Arial"/>
                <a:cs typeface="Arial"/>
                <a:sym typeface="Arial"/>
              </a:rPr>
              <a:t>Use our power as a big buyer to get </a:t>
            </a:r>
            <a:r>
              <a:rPr lang="en-US" sz="1100" b="1" i="0" u="none" strike="noStrike" cap="none" dirty="0">
                <a:solidFill>
                  <a:srgbClr val="000000"/>
                </a:solidFill>
                <a:effectLst/>
                <a:latin typeface="Arial"/>
                <a:ea typeface="Arial"/>
                <a:cs typeface="Arial"/>
                <a:sym typeface="Arial"/>
              </a:rPr>
              <a:t>cheaper, bulk internet</a:t>
            </a:r>
            <a:r>
              <a:rPr lang="en-US" sz="1100" b="0" i="0" u="none" strike="noStrike" cap="none" dirty="0">
                <a:solidFill>
                  <a:srgbClr val="000000"/>
                </a:solidFill>
                <a:effectLst/>
                <a:latin typeface="Arial"/>
                <a:ea typeface="Arial"/>
                <a:cs typeface="Arial"/>
                <a:sym typeface="Arial"/>
              </a:rPr>
              <a:t> for all public institutions.</a:t>
            </a:r>
          </a:p>
          <a:p>
            <a:pPr marL="158750" indent="0">
              <a:buNone/>
            </a:pPr>
            <a:r>
              <a:rPr lang="en-US" sz="1100" b="0" i="0" u="none" strike="noStrike" cap="none" dirty="0">
                <a:solidFill>
                  <a:srgbClr val="000000"/>
                </a:solidFill>
                <a:effectLst/>
                <a:latin typeface="Arial"/>
                <a:ea typeface="Arial"/>
                <a:cs typeface="Arial"/>
                <a:sym typeface="Arial"/>
              </a:rPr>
              <a:t>And very importantly for this meeting, we will help develop </a:t>
            </a:r>
            <a:r>
              <a:rPr lang="en-US" sz="1100" b="1" i="0" u="none" strike="noStrike" cap="none" dirty="0">
                <a:solidFill>
                  <a:srgbClr val="000000"/>
                </a:solidFill>
                <a:effectLst/>
                <a:latin typeface="Arial"/>
                <a:ea typeface="Arial"/>
                <a:cs typeface="Arial"/>
                <a:sym typeface="Arial"/>
              </a:rPr>
              <a:t>integrated infrastructure mapping</a:t>
            </a:r>
            <a:r>
              <a:rPr lang="en-US" sz="1100" b="0" i="0" u="none" strike="noStrike" cap="none" dirty="0">
                <a:solidFill>
                  <a:srgbClr val="000000"/>
                </a:solidFill>
                <a:effectLst/>
                <a:latin typeface="Arial"/>
                <a:ea typeface="Arial"/>
                <a:cs typeface="Arial"/>
                <a:sym typeface="Arial"/>
              </a:rPr>
              <a:t>—which is why this broadband map is so critical for our planning.</a:t>
            </a:r>
          </a:p>
          <a:p>
            <a:pPr marL="158750" indent="0">
              <a:buNone/>
            </a:pPr>
            <a:r>
              <a:rPr lang="en-US" sz="1100" b="0" i="0" u="none" strike="noStrike" cap="none" dirty="0">
                <a:solidFill>
                  <a:srgbClr val="000000"/>
                </a:solidFill>
                <a:effectLst/>
                <a:latin typeface="Arial"/>
                <a:ea typeface="Arial"/>
                <a:cs typeface="Arial"/>
                <a:sym typeface="Arial"/>
              </a:rPr>
              <a:t>This is our national plan to connect Malawi."</a:t>
            </a:r>
          </a:p>
          <a:p>
            <a:pPr marL="0" lvl="0" indent="0" algn="l" rtl="0">
              <a:lnSpc>
                <a:spcPct val="100000"/>
              </a:lnSpc>
              <a:spcBef>
                <a:spcPts val="0"/>
              </a:spcBef>
              <a:spcAft>
                <a:spcPts val="0"/>
              </a:spcAft>
              <a:buSzPts val="1100"/>
              <a:buNone/>
            </a:pPr>
            <a:endParaRPr dirty="0"/>
          </a:p>
        </p:txBody>
      </p:sp>
      <p:sp>
        <p:nvSpPr>
          <p:cNvPr id="132" name="Google Shape;132;p2:notes"/>
          <p:cNvSpPr>
            <a:spLocks noGrp="1" noRot="1" noChangeAspect="1"/>
          </p:cNvSpPr>
          <p:nvPr>
            <p:ph type="sldImg" idx="2"/>
          </p:nvPr>
        </p:nvSpPr>
        <p:spPr>
          <a:xfrm>
            <a:off x="533400" y="754063"/>
            <a:ext cx="6705600" cy="37719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372801468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0">
          <a:extLst>
            <a:ext uri="{FF2B5EF4-FFF2-40B4-BE49-F238E27FC236}">
              <a16:creationId xmlns:a16="http://schemas.microsoft.com/office/drawing/2014/main" id="{1E29141F-83BD-DB1E-85A7-F8D9FD025C1F}"/>
            </a:ext>
          </a:extLst>
        </p:cNvPr>
        <p:cNvGrpSpPr/>
        <p:nvPr/>
      </p:nvGrpSpPr>
      <p:grpSpPr>
        <a:xfrm>
          <a:off x="0" y="0"/>
          <a:ext cx="0" cy="0"/>
          <a:chOff x="0" y="0"/>
          <a:chExt cx="0" cy="0"/>
        </a:xfrm>
      </p:grpSpPr>
      <p:sp>
        <p:nvSpPr>
          <p:cNvPr id="131" name="Google Shape;131;p2:notes">
            <a:extLst>
              <a:ext uri="{FF2B5EF4-FFF2-40B4-BE49-F238E27FC236}">
                <a16:creationId xmlns:a16="http://schemas.microsoft.com/office/drawing/2014/main" id="{2BA6B264-B5F3-AFDA-8A83-F8D5AB285227}"/>
              </a:ext>
            </a:extLst>
          </p:cNvPr>
          <p:cNvSpPr txBox="1">
            <a:spLocks noGrp="1"/>
          </p:cNvSpPr>
          <p:nvPr>
            <p:ph type="body" idx="1"/>
          </p:nvPr>
        </p:nvSpPr>
        <p:spPr>
          <a:xfrm>
            <a:off x="777225" y="4777725"/>
            <a:ext cx="6217900" cy="4526275"/>
          </a:xfrm>
          <a:prstGeom prst="rect">
            <a:avLst/>
          </a:prstGeom>
          <a:noFill/>
          <a:ln>
            <a:noFill/>
          </a:ln>
        </p:spPr>
        <p:txBody>
          <a:bodyPr spcFirstLastPara="1" wrap="square" lIns="91425" tIns="91425" rIns="91425" bIns="91425" anchor="t" anchorCtr="0">
            <a:noAutofit/>
          </a:bodyPr>
          <a:lstStyle/>
          <a:p>
            <a:pPr marL="158750" indent="0">
              <a:buNone/>
            </a:pPr>
            <a:r>
              <a:rPr lang="en-US" sz="1100" b="0" i="0" u="none" strike="noStrike" cap="none" dirty="0">
                <a:solidFill>
                  <a:srgbClr val="000000"/>
                </a:solidFill>
                <a:effectLst/>
                <a:latin typeface="Arial"/>
                <a:ea typeface="Arial"/>
                <a:cs typeface="Arial"/>
                <a:sym typeface="Arial"/>
              </a:rPr>
              <a:t>"We are already making strong progress.</a:t>
            </a:r>
          </a:p>
          <a:p>
            <a:pPr marL="158750" indent="0">
              <a:buNone/>
            </a:pPr>
            <a:r>
              <a:rPr lang="en-US" sz="1100" b="0" i="0" u="none" strike="noStrike" cap="none" dirty="0">
                <a:solidFill>
                  <a:srgbClr val="000000"/>
                </a:solidFill>
                <a:effectLst/>
                <a:latin typeface="Arial"/>
                <a:ea typeface="Arial"/>
                <a:cs typeface="Arial"/>
                <a:sym typeface="Arial"/>
              </a:rPr>
              <a:t>First, we have identified </a:t>
            </a:r>
            <a:r>
              <a:rPr lang="en-US" sz="1100" b="1" i="0" u="none" strike="noStrike" cap="none" dirty="0">
                <a:solidFill>
                  <a:srgbClr val="000000"/>
                </a:solidFill>
                <a:effectLst/>
                <a:latin typeface="Arial"/>
                <a:ea typeface="Arial"/>
                <a:cs typeface="Arial"/>
                <a:sym typeface="Arial"/>
              </a:rPr>
              <a:t>over 1,300 sites</a:t>
            </a:r>
            <a:r>
              <a:rPr lang="en-US" sz="1100" b="0" i="0" u="none" strike="noStrike" cap="none" dirty="0">
                <a:solidFill>
                  <a:srgbClr val="000000"/>
                </a:solidFill>
                <a:effectLst/>
                <a:latin typeface="Arial"/>
                <a:ea typeface="Arial"/>
                <a:cs typeface="Arial"/>
                <a:sym typeface="Arial"/>
              </a:rPr>
              <a:t> for connection. This includes a large number from the Ministry of Lands.</a:t>
            </a:r>
          </a:p>
          <a:p>
            <a:pPr marL="158750" indent="0">
              <a:buNone/>
            </a:pPr>
            <a:r>
              <a:rPr lang="en-US" sz="1100" b="0" i="0" u="none" strike="noStrike" cap="none" dirty="0">
                <a:solidFill>
                  <a:srgbClr val="000000"/>
                </a:solidFill>
                <a:effectLst/>
                <a:latin typeface="Arial"/>
                <a:ea typeface="Arial"/>
                <a:cs typeface="Arial"/>
                <a:sym typeface="Arial"/>
              </a:rPr>
              <a:t>Second, we have finished consulting with </a:t>
            </a:r>
            <a:r>
              <a:rPr lang="en-US" sz="1100" b="1" i="0" u="none" strike="noStrike" cap="none" dirty="0">
                <a:solidFill>
                  <a:srgbClr val="000000"/>
                </a:solidFill>
                <a:effectLst/>
                <a:latin typeface="Arial"/>
                <a:ea typeface="Arial"/>
                <a:cs typeface="Arial"/>
                <a:sym typeface="Arial"/>
              </a:rPr>
              <a:t>all 31 districts</a:t>
            </a:r>
            <a:r>
              <a:rPr lang="en-US" sz="1100" b="0" i="0" u="none" strike="noStrike" cap="none" dirty="0">
                <a:solidFill>
                  <a:srgbClr val="000000"/>
                </a:solidFill>
                <a:effectLst/>
                <a:latin typeface="Arial"/>
                <a:ea typeface="Arial"/>
                <a:cs typeface="Arial"/>
                <a:sym typeface="Arial"/>
              </a:rPr>
              <a:t> in Malawi. Our next step is a technical site survey to plan the connections.</a:t>
            </a:r>
          </a:p>
          <a:p>
            <a:pPr marL="158750" indent="0">
              <a:buNone/>
            </a:pPr>
            <a:r>
              <a:rPr lang="en-US" sz="1100" b="0" i="0" u="none" strike="noStrike" cap="none" dirty="0">
                <a:solidFill>
                  <a:srgbClr val="000000"/>
                </a:solidFill>
                <a:effectLst/>
                <a:latin typeface="Arial"/>
                <a:ea typeface="Arial"/>
                <a:cs typeface="Arial"/>
                <a:sym typeface="Arial"/>
              </a:rPr>
              <a:t>This shows we are moving from planning to action."</a:t>
            </a:r>
          </a:p>
          <a:p>
            <a:pPr marL="0" lvl="0" indent="0" algn="l" rtl="0">
              <a:lnSpc>
                <a:spcPct val="100000"/>
              </a:lnSpc>
              <a:spcBef>
                <a:spcPts val="0"/>
              </a:spcBef>
              <a:spcAft>
                <a:spcPts val="0"/>
              </a:spcAft>
              <a:buSzPts val="1100"/>
              <a:buNone/>
            </a:pPr>
            <a:endParaRPr dirty="0"/>
          </a:p>
        </p:txBody>
      </p:sp>
      <p:sp>
        <p:nvSpPr>
          <p:cNvPr id="132" name="Google Shape;132;p2:notes">
            <a:extLst>
              <a:ext uri="{FF2B5EF4-FFF2-40B4-BE49-F238E27FC236}">
                <a16:creationId xmlns:a16="http://schemas.microsoft.com/office/drawing/2014/main" id="{85811993-B4D8-D1A0-81DE-C5869842EA89}"/>
              </a:ext>
            </a:extLst>
          </p:cNvPr>
          <p:cNvSpPr>
            <a:spLocks noGrp="1" noRot="1" noChangeAspect="1"/>
          </p:cNvSpPr>
          <p:nvPr>
            <p:ph type="sldImg" idx="2"/>
          </p:nvPr>
        </p:nvSpPr>
        <p:spPr>
          <a:xfrm>
            <a:off x="533400" y="754063"/>
            <a:ext cx="6705600" cy="37719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172329938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0">
          <a:extLst>
            <a:ext uri="{FF2B5EF4-FFF2-40B4-BE49-F238E27FC236}">
              <a16:creationId xmlns:a16="http://schemas.microsoft.com/office/drawing/2014/main" id="{793B5538-4BBD-BED9-0F99-DCB1BF450665}"/>
            </a:ext>
          </a:extLst>
        </p:cNvPr>
        <p:cNvGrpSpPr/>
        <p:nvPr/>
      </p:nvGrpSpPr>
      <p:grpSpPr>
        <a:xfrm>
          <a:off x="0" y="0"/>
          <a:ext cx="0" cy="0"/>
          <a:chOff x="0" y="0"/>
          <a:chExt cx="0" cy="0"/>
        </a:xfrm>
      </p:grpSpPr>
      <p:sp>
        <p:nvSpPr>
          <p:cNvPr id="131" name="Google Shape;131;p2:notes">
            <a:extLst>
              <a:ext uri="{FF2B5EF4-FFF2-40B4-BE49-F238E27FC236}">
                <a16:creationId xmlns:a16="http://schemas.microsoft.com/office/drawing/2014/main" id="{64792413-4C58-2998-D6DB-22CADD70DAC0}"/>
              </a:ext>
            </a:extLst>
          </p:cNvPr>
          <p:cNvSpPr txBox="1">
            <a:spLocks noGrp="1"/>
          </p:cNvSpPr>
          <p:nvPr>
            <p:ph type="body" idx="1"/>
          </p:nvPr>
        </p:nvSpPr>
        <p:spPr>
          <a:xfrm>
            <a:off x="777225" y="4777725"/>
            <a:ext cx="6217900" cy="4526275"/>
          </a:xfrm>
          <a:prstGeom prst="rect">
            <a:avLst/>
          </a:prstGeom>
          <a:noFill/>
          <a:ln>
            <a:noFill/>
          </a:ln>
        </p:spPr>
        <p:txBody>
          <a:bodyPr spcFirstLastPara="1" wrap="square" lIns="91425" tIns="91425" rIns="91425" bIns="91425" anchor="t" anchorCtr="0">
            <a:noAutofit/>
          </a:bodyPr>
          <a:lstStyle/>
          <a:p>
            <a:pPr marL="158750" indent="0">
              <a:buNone/>
            </a:pPr>
            <a:r>
              <a:rPr lang="en-US" sz="1100" b="0" i="0" u="none" strike="noStrike" cap="none" dirty="0">
                <a:solidFill>
                  <a:srgbClr val="000000"/>
                </a:solidFill>
                <a:effectLst/>
                <a:latin typeface="Arial"/>
                <a:ea typeface="Arial"/>
                <a:cs typeface="Arial"/>
                <a:sym typeface="Arial"/>
              </a:rPr>
              <a:t>"To conclude our main points, the National Broadband Map provides three crucial benefits for DMAP:</a:t>
            </a:r>
          </a:p>
          <a:p>
            <a:pPr marL="158750" indent="0">
              <a:buNone/>
            </a:pPr>
            <a:r>
              <a:rPr lang="en-US" sz="1100" b="1" i="0" u="none" strike="noStrike" cap="none" dirty="0">
                <a:solidFill>
                  <a:srgbClr val="000000"/>
                </a:solidFill>
                <a:effectLst/>
                <a:latin typeface="Arial"/>
                <a:ea typeface="Arial"/>
                <a:cs typeface="Arial"/>
                <a:sym typeface="Arial"/>
              </a:rPr>
              <a:t>First, it ensures our money is spent wisely</a:t>
            </a:r>
            <a:r>
              <a:rPr lang="en-US" sz="1100" b="0" i="0" u="none" strike="noStrike" cap="none" dirty="0">
                <a:solidFill>
                  <a:srgbClr val="000000"/>
                </a:solidFill>
                <a:effectLst/>
                <a:latin typeface="Arial"/>
                <a:ea typeface="Arial"/>
                <a:cs typeface="Arial"/>
                <a:sym typeface="Arial"/>
              </a:rPr>
              <a:t>, targeting the areas that need it most.</a:t>
            </a:r>
          </a:p>
          <a:p>
            <a:pPr marL="158750" indent="0">
              <a:buNone/>
            </a:pPr>
            <a:r>
              <a:rPr lang="en-US" sz="1100" b="1" i="0" u="none" strike="noStrike" cap="none" dirty="0">
                <a:solidFill>
                  <a:srgbClr val="000000"/>
                </a:solidFill>
                <a:effectLst/>
                <a:latin typeface="Arial"/>
                <a:ea typeface="Arial"/>
                <a:cs typeface="Arial"/>
                <a:sym typeface="Arial"/>
              </a:rPr>
              <a:t>Second, it gives us a clear, fair way to choose</a:t>
            </a:r>
            <a:r>
              <a:rPr lang="en-US" sz="1100" b="0" i="0" u="none" strike="noStrike" cap="none" dirty="0">
                <a:solidFill>
                  <a:srgbClr val="000000"/>
                </a:solidFill>
                <a:effectLst/>
                <a:latin typeface="Arial"/>
                <a:ea typeface="Arial"/>
                <a:cs typeface="Arial"/>
                <a:sym typeface="Arial"/>
              </a:rPr>
              <a:t> which 500 institutions and 2,000 schools to connect first.</a:t>
            </a:r>
          </a:p>
          <a:p>
            <a:pPr marL="158750" indent="0">
              <a:buNone/>
            </a:pPr>
            <a:r>
              <a:rPr lang="en-US" sz="1100" b="1" i="0" u="none" strike="noStrike" cap="none" dirty="0">
                <a:solidFill>
                  <a:srgbClr val="000000"/>
                </a:solidFill>
                <a:effectLst/>
                <a:latin typeface="Arial"/>
                <a:ea typeface="Arial"/>
                <a:cs typeface="Arial"/>
                <a:sym typeface="Arial"/>
              </a:rPr>
              <a:t>And third, it allows us to measure and prove</a:t>
            </a:r>
            <a:r>
              <a:rPr lang="en-US" sz="1100" b="0" i="0" u="none" strike="noStrike" cap="none" dirty="0">
                <a:solidFill>
                  <a:srgbClr val="000000"/>
                </a:solidFill>
                <a:effectLst/>
                <a:latin typeface="Arial"/>
                <a:ea typeface="Arial"/>
                <a:cs typeface="Arial"/>
                <a:sym typeface="Arial"/>
              </a:rPr>
              <a:t> the real impact we are making for Malawi.</a:t>
            </a:r>
          </a:p>
          <a:p>
            <a:pPr marL="158750" indent="0">
              <a:buNone/>
            </a:pPr>
            <a:r>
              <a:rPr lang="en-US" sz="1100" b="0" i="0" u="none" strike="noStrike" cap="none" dirty="0">
                <a:solidFill>
                  <a:srgbClr val="000000"/>
                </a:solidFill>
                <a:effectLst/>
                <a:latin typeface="Arial"/>
                <a:ea typeface="Arial"/>
                <a:cs typeface="Arial"/>
                <a:sym typeface="Arial"/>
              </a:rPr>
              <a:t>For us, this map is not just data—it is the </a:t>
            </a:r>
            <a:r>
              <a:rPr lang="en-US" sz="1100" b="1" i="0" u="none" strike="noStrike" cap="none" dirty="0">
                <a:solidFill>
                  <a:srgbClr val="000000"/>
                </a:solidFill>
                <a:effectLst/>
                <a:latin typeface="Arial"/>
                <a:ea typeface="Arial"/>
                <a:cs typeface="Arial"/>
                <a:sym typeface="Arial"/>
              </a:rPr>
              <a:t>essential tool</a:t>
            </a:r>
            <a:r>
              <a:rPr lang="en-US" sz="1100" b="0" i="0" u="none" strike="noStrike" cap="none" dirty="0">
                <a:solidFill>
                  <a:srgbClr val="000000"/>
                </a:solidFill>
                <a:effectLst/>
                <a:latin typeface="Arial"/>
                <a:ea typeface="Arial"/>
                <a:cs typeface="Arial"/>
                <a:sym typeface="Arial"/>
              </a:rPr>
              <a:t> that will guarantee our project's success and maximize its value for the nation."</a:t>
            </a:r>
          </a:p>
          <a:p>
            <a:pPr marL="0" lvl="0" indent="0" algn="l" rtl="0">
              <a:lnSpc>
                <a:spcPct val="100000"/>
              </a:lnSpc>
              <a:spcBef>
                <a:spcPts val="0"/>
              </a:spcBef>
              <a:spcAft>
                <a:spcPts val="0"/>
              </a:spcAft>
              <a:buSzPts val="1100"/>
              <a:buNone/>
            </a:pPr>
            <a:endParaRPr dirty="0"/>
          </a:p>
        </p:txBody>
      </p:sp>
      <p:sp>
        <p:nvSpPr>
          <p:cNvPr id="132" name="Google Shape;132;p2:notes">
            <a:extLst>
              <a:ext uri="{FF2B5EF4-FFF2-40B4-BE49-F238E27FC236}">
                <a16:creationId xmlns:a16="http://schemas.microsoft.com/office/drawing/2014/main" id="{5D1EF67C-A5DB-7509-5574-B0C66B945F77}"/>
              </a:ext>
            </a:extLst>
          </p:cNvPr>
          <p:cNvSpPr>
            <a:spLocks noGrp="1" noRot="1" noChangeAspect="1"/>
          </p:cNvSpPr>
          <p:nvPr>
            <p:ph type="sldImg" idx="2"/>
          </p:nvPr>
        </p:nvSpPr>
        <p:spPr>
          <a:xfrm>
            <a:off x="533400" y="754063"/>
            <a:ext cx="6705600" cy="37719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150339424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3"/>
        <p:cNvGrpSpPr/>
        <p:nvPr/>
      </p:nvGrpSpPr>
      <p:grpSpPr>
        <a:xfrm>
          <a:off x="0" y="0"/>
          <a:ext cx="0" cy="0"/>
          <a:chOff x="0" y="0"/>
          <a:chExt cx="0" cy="0"/>
        </a:xfrm>
      </p:grpSpPr>
      <p:sp>
        <p:nvSpPr>
          <p:cNvPr id="244" name="Google Shape;244;p10:notes"/>
          <p:cNvSpPr txBox="1">
            <a:spLocks noGrp="1"/>
          </p:cNvSpPr>
          <p:nvPr>
            <p:ph type="body" idx="1"/>
          </p:nvPr>
        </p:nvSpPr>
        <p:spPr>
          <a:xfrm>
            <a:off x="777225" y="4777725"/>
            <a:ext cx="6217900" cy="4526275"/>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245" name="Google Shape;245;p10:notes"/>
          <p:cNvSpPr>
            <a:spLocks noGrp="1" noRot="1" noChangeAspect="1"/>
          </p:cNvSpPr>
          <p:nvPr>
            <p:ph type="sldImg" idx="2"/>
          </p:nvPr>
        </p:nvSpPr>
        <p:spPr>
          <a:xfrm>
            <a:off x="533400" y="754063"/>
            <a:ext cx="6705600" cy="37719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Blank Slide" type="blank">
  <p:cSld name="BLANK">
    <p:spTree>
      <p:nvGrpSpPr>
        <p:cNvPr id="1" name="Shape 16"/>
        <p:cNvGrpSpPr/>
        <p:nvPr/>
      </p:nvGrpSpPr>
      <p:grpSpPr>
        <a:xfrm>
          <a:off x="0" y="0"/>
          <a:ext cx="0" cy="0"/>
          <a:chOff x="0" y="0"/>
          <a:chExt cx="0" cy="0"/>
        </a:xfrm>
      </p:grpSpPr>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itle, Content over Content" type="objOverTx">
  <p:cSld name="OBJECT_OVER_TEXT">
    <p:spTree>
      <p:nvGrpSpPr>
        <p:cNvPr id="1" name="Shape 46"/>
        <p:cNvGrpSpPr/>
        <p:nvPr/>
      </p:nvGrpSpPr>
      <p:grpSpPr>
        <a:xfrm>
          <a:off x="0" y="0"/>
          <a:ext cx="0" cy="0"/>
          <a:chOff x="0" y="0"/>
          <a:chExt cx="0" cy="0"/>
        </a:xfrm>
      </p:grpSpPr>
      <p:sp>
        <p:nvSpPr>
          <p:cNvPr id="47" name="Google Shape;47;p23"/>
          <p:cNvSpPr txBox="1">
            <a:spLocks noGrp="1"/>
          </p:cNvSpPr>
          <p:nvPr>
            <p:ph type="title"/>
          </p:nvPr>
        </p:nvSpPr>
        <p:spPr>
          <a:xfrm>
            <a:off x="457200" y="205200"/>
            <a:ext cx="8229240" cy="858600"/>
          </a:xfrm>
          <a:prstGeom prst="rect">
            <a:avLst/>
          </a:prstGeom>
          <a:noFill/>
          <a:ln>
            <a:noFill/>
          </a:ln>
        </p:spPr>
        <p:txBody>
          <a:bodyPr spcFirstLastPara="1" wrap="square" lIns="0" tIns="0" rIns="0" bIns="0" anchor="ctr" anchorCtr="0">
            <a:no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8" name="Google Shape;48;p23"/>
          <p:cNvSpPr txBox="1">
            <a:spLocks noGrp="1"/>
          </p:cNvSpPr>
          <p:nvPr>
            <p:ph type="body" idx="1"/>
          </p:nvPr>
        </p:nvSpPr>
        <p:spPr>
          <a:xfrm>
            <a:off x="457200" y="1203480"/>
            <a:ext cx="8229240" cy="1422720"/>
          </a:xfrm>
          <a:prstGeom prst="rect">
            <a:avLst/>
          </a:prstGeom>
          <a:noFill/>
          <a:ln>
            <a:noFill/>
          </a:ln>
        </p:spPr>
        <p:txBody>
          <a:bodyPr spcFirstLastPara="1" wrap="square" lIns="0" tIns="0" rIns="0" bIns="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9" name="Google Shape;49;p23"/>
          <p:cNvSpPr txBox="1">
            <a:spLocks noGrp="1"/>
          </p:cNvSpPr>
          <p:nvPr>
            <p:ph type="body" idx="2"/>
          </p:nvPr>
        </p:nvSpPr>
        <p:spPr>
          <a:xfrm>
            <a:off x="457200" y="2761920"/>
            <a:ext cx="8229240" cy="1422720"/>
          </a:xfrm>
          <a:prstGeom prst="rect">
            <a:avLst/>
          </a:prstGeom>
          <a:noFill/>
          <a:ln>
            <a:noFill/>
          </a:ln>
        </p:spPr>
        <p:txBody>
          <a:bodyPr spcFirstLastPara="1" wrap="square" lIns="0" tIns="0" rIns="0" bIns="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Title, 4 Content" type="fourObj">
  <p:cSld name="FOUR_OBJECTS">
    <p:spTree>
      <p:nvGrpSpPr>
        <p:cNvPr id="1" name="Shape 50"/>
        <p:cNvGrpSpPr/>
        <p:nvPr/>
      </p:nvGrpSpPr>
      <p:grpSpPr>
        <a:xfrm>
          <a:off x="0" y="0"/>
          <a:ext cx="0" cy="0"/>
          <a:chOff x="0" y="0"/>
          <a:chExt cx="0" cy="0"/>
        </a:xfrm>
      </p:grpSpPr>
      <p:sp>
        <p:nvSpPr>
          <p:cNvPr id="51" name="Google Shape;51;p24"/>
          <p:cNvSpPr txBox="1">
            <a:spLocks noGrp="1"/>
          </p:cNvSpPr>
          <p:nvPr>
            <p:ph type="title"/>
          </p:nvPr>
        </p:nvSpPr>
        <p:spPr>
          <a:xfrm>
            <a:off x="457200" y="205200"/>
            <a:ext cx="8229240" cy="858600"/>
          </a:xfrm>
          <a:prstGeom prst="rect">
            <a:avLst/>
          </a:prstGeom>
          <a:noFill/>
          <a:ln>
            <a:noFill/>
          </a:ln>
        </p:spPr>
        <p:txBody>
          <a:bodyPr spcFirstLastPara="1" wrap="square" lIns="0" tIns="0" rIns="0" bIns="0" anchor="ctr" anchorCtr="0">
            <a:no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2" name="Google Shape;52;p24"/>
          <p:cNvSpPr txBox="1">
            <a:spLocks noGrp="1"/>
          </p:cNvSpPr>
          <p:nvPr>
            <p:ph type="body" idx="1"/>
          </p:nvPr>
        </p:nvSpPr>
        <p:spPr>
          <a:xfrm>
            <a:off x="457200" y="1203480"/>
            <a:ext cx="4015800" cy="1422720"/>
          </a:xfrm>
          <a:prstGeom prst="rect">
            <a:avLst/>
          </a:prstGeom>
          <a:noFill/>
          <a:ln>
            <a:noFill/>
          </a:ln>
        </p:spPr>
        <p:txBody>
          <a:bodyPr spcFirstLastPara="1" wrap="square" lIns="0" tIns="0" rIns="0" bIns="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53" name="Google Shape;53;p24"/>
          <p:cNvSpPr txBox="1">
            <a:spLocks noGrp="1"/>
          </p:cNvSpPr>
          <p:nvPr>
            <p:ph type="body" idx="2"/>
          </p:nvPr>
        </p:nvSpPr>
        <p:spPr>
          <a:xfrm>
            <a:off x="4674240" y="1203480"/>
            <a:ext cx="4015800" cy="1422720"/>
          </a:xfrm>
          <a:prstGeom prst="rect">
            <a:avLst/>
          </a:prstGeom>
          <a:noFill/>
          <a:ln>
            <a:noFill/>
          </a:ln>
        </p:spPr>
        <p:txBody>
          <a:bodyPr spcFirstLastPara="1" wrap="square" lIns="0" tIns="0" rIns="0" bIns="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54" name="Google Shape;54;p24"/>
          <p:cNvSpPr txBox="1">
            <a:spLocks noGrp="1"/>
          </p:cNvSpPr>
          <p:nvPr>
            <p:ph type="body" idx="3"/>
          </p:nvPr>
        </p:nvSpPr>
        <p:spPr>
          <a:xfrm>
            <a:off x="457200" y="2761920"/>
            <a:ext cx="4015800" cy="1422720"/>
          </a:xfrm>
          <a:prstGeom prst="rect">
            <a:avLst/>
          </a:prstGeom>
          <a:noFill/>
          <a:ln>
            <a:noFill/>
          </a:ln>
        </p:spPr>
        <p:txBody>
          <a:bodyPr spcFirstLastPara="1" wrap="square" lIns="0" tIns="0" rIns="0" bIns="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55" name="Google Shape;55;p24"/>
          <p:cNvSpPr txBox="1">
            <a:spLocks noGrp="1"/>
          </p:cNvSpPr>
          <p:nvPr>
            <p:ph type="body" idx="4"/>
          </p:nvPr>
        </p:nvSpPr>
        <p:spPr>
          <a:xfrm>
            <a:off x="4674240" y="2761920"/>
            <a:ext cx="4015800" cy="1422720"/>
          </a:xfrm>
          <a:prstGeom prst="rect">
            <a:avLst/>
          </a:prstGeom>
          <a:noFill/>
          <a:ln>
            <a:noFill/>
          </a:ln>
        </p:spPr>
        <p:txBody>
          <a:bodyPr spcFirstLastPara="1" wrap="square" lIns="0" tIns="0" rIns="0" bIns="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Title, 6 Content">
  <p:cSld name="Title, 6 Content">
    <p:spTree>
      <p:nvGrpSpPr>
        <p:cNvPr id="1" name="Shape 56"/>
        <p:cNvGrpSpPr/>
        <p:nvPr/>
      </p:nvGrpSpPr>
      <p:grpSpPr>
        <a:xfrm>
          <a:off x="0" y="0"/>
          <a:ext cx="0" cy="0"/>
          <a:chOff x="0" y="0"/>
          <a:chExt cx="0" cy="0"/>
        </a:xfrm>
      </p:grpSpPr>
      <p:sp>
        <p:nvSpPr>
          <p:cNvPr id="57" name="Google Shape;57;p25"/>
          <p:cNvSpPr txBox="1">
            <a:spLocks noGrp="1"/>
          </p:cNvSpPr>
          <p:nvPr>
            <p:ph type="title"/>
          </p:nvPr>
        </p:nvSpPr>
        <p:spPr>
          <a:xfrm>
            <a:off x="457200" y="205200"/>
            <a:ext cx="8229240" cy="858600"/>
          </a:xfrm>
          <a:prstGeom prst="rect">
            <a:avLst/>
          </a:prstGeom>
          <a:noFill/>
          <a:ln>
            <a:noFill/>
          </a:ln>
        </p:spPr>
        <p:txBody>
          <a:bodyPr spcFirstLastPara="1" wrap="square" lIns="0" tIns="0" rIns="0" bIns="0" anchor="ctr" anchorCtr="0">
            <a:no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8" name="Google Shape;58;p25"/>
          <p:cNvSpPr txBox="1">
            <a:spLocks noGrp="1"/>
          </p:cNvSpPr>
          <p:nvPr>
            <p:ph type="body" idx="1"/>
          </p:nvPr>
        </p:nvSpPr>
        <p:spPr>
          <a:xfrm>
            <a:off x="457200" y="1203480"/>
            <a:ext cx="2649600" cy="1422720"/>
          </a:xfrm>
          <a:prstGeom prst="rect">
            <a:avLst/>
          </a:prstGeom>
          <a:noFill/>
          <a:ln>
            <a:noFill/>
          </a:ln>
        </p:spPr>
        <p:txBody>
          <a:bodyPr spcFirstLastPara="1" wrap="square" lIns="0" tIns="0" rIns="0" bIns="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59" name="Google Shape;59;p25"/>
          <p:cNvSpPr txBox="1">
            <a:spLocks noGrp="1"/>
          </p:cNvSpPr>
          <p:nvPr>
            <p:ph type="body" idx="2"/>
          </p:nvPr>
        </p:nvSpPr>
        <p:spPr>
          <a:xfrm>
            <a:off x="3239640" y="1203480"/>
            <a:ext cx="2649600" cy="1422720"/>
          </a:xfrm>
          <a:prstGeom prst="rect">
            <a:avLst/>
          </a:prstGeom>
          <a:noFill/>
          <a:ln>
            <a:noFill/>
          </a:ln>
        </p:spPr>
        <p:txBody>
          <a:bodyPr spcFirstLastPara="1" wrap="square" lIns="0" tIns="0" rIns="0" bIns="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60" name="Google Shape;60;p25"/>
          <p:cNvSpPr txBox="1">
            <a:spLocks noGrp="1"/>
          </p:cNvSpPr>
          <p:nvPr>
            <p:ph type="body" idx="3"/>
          </p:nvPr>
        </p:nvSpPr>
        <p:spPr>
          <a:xfrm>
            <a:off x="6022080" y="1203480"/>
            <a:ext cx="2649600" cy="1422720"/>
          </a:xfrm>
          <a:prstGeom prst="rect">
            <a:avLst/>
          </a:prstGeom>
          <a:noFill/>
          <a:ln>
            <a:noFill/>
          </a:ln>
        </p:spPr>
        <p:txBody>
          <a:bodyPr spcFirstLastPara="1" wrap="square" lIns="0" tIns="0" rIns="0" bIns="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61" name="Google Shape;61;p25"/>
          <p:cNvSpPr txBox="1">
            <a:spLocks noGrp="1"/>
          </p:cNvSpPr>
          <p:nvPr>
            <p:ph type="body" idx="4"/>
          </p:nvPr>
        </p:nvSpPr>
        <p:spPr>
          <a:xfrm>
            <a:off x="457200" y="2761920"/>
            <a:ext cx="2649600" cy="1422720"/>
          </a:xfrm>
          <a:prstGeom prst="rect">
            <a:avLst/>
          </a:prstGeom>
          <a:noFill/>
          <a:ln>
            <a:noFill/>
          </a:ln>
        </p:spPr>
        <p:txBody>
          <a:bodyPr spcFirstLastPara="1" wrap="square" lIns="0" tIns="0" rIns="0" bIns="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62" name="Google Shape;62;p25"/>
          <p:cNvSpPr txBox="1">
            <a:spLocks noGrp="1"/>
          </p:cNvSpPr>
          <p:nvPr>
            <p:ph type="body" idx="5"/>
          </p:nvPr>
        </p:nvSpPr>
        <p:spPr>
          <a:xfrm>
            <a:off x="3239640" y="2761920"/>
            <a:ext cx="2649600" cy="1422720"/>
          </a:xfrm>
          <a:prstGeom prst="rect">
            <a:avLst/>
          </a:prstGeom>
          <a:noFill/>
          <a:ln>
            <a:noFill/>
          </a:ln>
        </p:spPr>
        <p:txBody>
          <a:bodyPr spcFirstLastPara="1" wrap="square" lIns="0" tIns="0" rIns="0" bIns="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63" name="Google Shape;63;p25"/>
          <p:cNvSpPr txBox="1">
            <a:spLocks noGrp="1"/>
          </p:cNvSpPr>
          <p:nvPr>
            <p:ph type="body" idx="6"/>
          </p:nvPr>
        </p:nvSpPr>
        <p:spPr>
          <a:xfrm>
            <a:off x="6022080" y="2761920"/>
            <a:ext cx="2649600" cy="1422720"/>
          </a:xfrm>
          <a:prstGeom prst="rect">
            <a:avLst/>
          </a:prstGeom>
          <a:noFill/>
          <a:ln>
            <a:noFill/>
          </a:ln>
        </p:spPr>
        <p:txBody>
          <a:bodyPr spcFirstLastPara="1" wrap="square" lIns="0" tIns="0" rIns="0" bIns="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Blank Slide" type="blank">
  <p:cSld name="BLANK">
    <p:spTree>
      <p:nvGrpSpPr>
        <p:cNvPr id="1" name="Shape 68"/>
        <p:cNvGrpSpPr/>
        <p:nvPr/>
      </p:nvGrpSpPr>
      <p:grpSpPr>
        <a:xfrm>
          <a:off x="0" y="0"/>
          <a:ext cx="0" cy="0"/>
          <a:chOff x="0" y="0"/>
          <a:chExt cx="0" cy="0"/>
        </a:xfrm>
      </p:grpSpPr>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Title Slide" type="tx">
  <p:cSld name="TITLE_AND_BODY">
    <p:spTree>
      <p:nvGrpSpPr>
        <p:cNvPr id="1" name="Shape 69"/>
        <p:cNvGrpSpPr/>
        <p:nvPr/>
      </p:nvGrpSpPr>
      <p:grpSpPr>
        <a:xfrm>
          <a:off x="0" y="0"/>
          <a:ext cx="0" cy="0"/>
          <a:chOff x="0" y="0"/>
          <a:chExt cx="0" cy="0"/>
        </a:xfrm>
      </p:grpSpPr>
      <p:sp>
        <p:nvSpPr>
          <p:cNvPr id="70" name="Google Shape;70;p26"/>
          <p:cNvSpPr txBox="1">
            <a:spLocks noGrp="1"/>
          </p:cNvSpPr>
          <p:nvPr>
            <p:ph type="title"/>
          </p:nvPr>
        </p:nvSpPr>
        <p:spPr>
          <a:xfrm>
            <a:off x="457200" y="205200"/>
            <a:ext cx="8229240" cy="858600"/>
          </a:xfrm>
          <a:prstGeom prst="rect">
            <a:avLst/>
          </a:prstGeom>
          <a:noFill/>
          <a:ln>
            <a:noFill/>
          </a:ln>
        </p:spPr>
        <p:txBody>
          <a:bodyPr spcFirstLastPara="1" wrap="square" lIns="0" tIns="0" rIns="0" bIns="0" anchor="ctr" anchorCtr="0">
            <a:no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1" name="Google Shape;71;p26"/>
          <p:cNvSpPr txBox="1">
            <a:spLocks noGrp="1"/>
          </p:cNvSpPr>
          <p:nvPr>
            <p:ph type="subTitle" idx="1"/>
          </p:nvPr>
        </p:nvSpPr>
        <p:spPr>
          <a:xfrm>
            <a:off x="457200" y="1203480"/>
            <a:ext cx="8229240" cy="2982960"/>
          </a:xfrm>
          <a:prstGeom prst="rect">
            <a:avLst/>
          </a:prstGeom>
          <a:noFill/>
          <a:ln>
            <a:noFill/>
          </a:ln>
        </p:spPr>
        <p:txBody>
          <a:bodyPr spcFirstLastPara="1" wrap="square" lIns="0" tIns="0" rIns="0" bIns="0" anchor="ctr" anchorCtr="0">
            <a:normAutofit/>
          </a:bodyPr>
          <a:lstStyle>
            <a:lvl1pPr lvl="0" algn="l">
              <a:lnSpc>
                <a:spcPct val="90000"/>
              </a:lnSpc>
              <a:spcBef>
                <a:spcPts val="1000"/>
              </a:spcBef>
              <a:spcAft>
                <a:spcPts val="0"/>
              </a:spcAft>
              <a:buClr>
                <a:schemeClr val="dk1"/>
              </a:buClr>
              <a:buSzPts val="1800"/>
              <a:buChar char="•"/>
              <a:defRPr/>
            </a:lvl1pPr>
            <a:lvl2pPr lvl="1" algn="l">
              <a:lnSpc>
                <a:spcPct val="90000"/>
              </a:lnSpc>
              <a:spcBef>
                <a:spcPts val="500"/>
              </a:spcBef>
              <a:spcAft>
                <a:spcPts val="0"/>
              </a:spcAft>
              <a:buClr>
                <a:schemeClr val="dk1"/>
              </a:buClr>
              <a:buSzPts val="1800"/>
              <a:buChar char="•"/>
              <a:defRPr/>
            </a:lvl2pPr>
            <a:lvl3pPr lvl="2" algn="l">
              <a:lnSpc>
                <a:spcPct val="90000"/>
              </a:lnSpc>
              <a:spcBef>
                <a:spcPts val="500"/>
              </a:spcBef>
              <a:spcAft>
                <a:spcPts val="0"/>
              </a:spcAft>
              <a:buClr>
                <a:schemeClr val="dk1"/>
              </a:buClr>
              <a:buSzPts val="1800"/>
              <a:buChar char="•"/>
              <a:defRPr/>
            </a:lvl3pPr>
            <a:lvl4pPr lvl="3" algn="l">
              <a:lnSpc>
                <a:spcPct val="90000"/>
              </a:lnSpc>
              <a:spcBef>
                <a:spcPts val="500"/>
              </a:spcBef>
              <a:spcAft>
                <a:spcPts val="0"/>
              </a:spcAft>
              <a:buClr>
                <a:schemeClr val="dk1"/>
              </a:buClr>
              <a:buSzPts val="1800"/>
              <a:buChar char="•"/>
              <a:defRPr/>
            </a:lvl4pPr>
            <a:lvl5pPr lvl="4" algn="l">
              <a:lnSpc>
                <a:spcPct val="90000"/>
              </a:lnSpc>
              <a:spcBef>
                <a:spcPts val="500"/>
              </a:spcBef>
              <a:spcAft>
                <a:spcPts val="0"/>
              </a:spcAft>
              <a:buClr>
                <a:schemeClr val="dk1"/>
              </a:buClr>
              <a:buSzPts val="1800"/>
              <a:buChar char="•"/>
              <a:defRPr/>
            </a:lvl5pPr>
            <a:lvl6pPr lvl="5" algn="l">
              <a:lnSpc>
                <a:spcPct val="90000"/>
              </a:lnSpc>
              <a:spcBef>
                <a:spcPts val="500"/>
              </a:spcBef>
              <a:spcAft>
                <a:spcPts val="0"/>
              </a:spcAft>
              <a:buClr>
                <a:schemeClr val="dk1"/>
              </a:buClr>
              <a:buSzPts val="1800"/>
              <a:buChar char="•"/>
              <a:defRPr/>
            </a:lvl6pPr>
            <a:lvl7pPr lvl="6" algn="l">
              <a:lnSpc>
                <a:spcPct val="90000"/>
              </a:lnSpc>
              <a:spcBef>
                <a:spcPts val="500"/>
              </a:spcBef>
              <a:spcAft>
                <a:spcPts val="0"/>
              </a:spcAft>
              <a:buClr>
                <a:schemeClr val="dk1"/>
              </a:buClr>
              <a:buSzPts val="1800"/>
              <a:buChar char="•"/>
              <a:defRPr/>
            </a:lvl7pPr>
            <a:lvl8pPr lvl="7" algn="l">
              <a:lnSpc>
                <a:spcPct val="90000"/>
              </a:lnSpc>
              <a:spcBef>
                <a:spcPts val="500"/>
              </a:spcBef>
              <a:spcAft>
                <a:spcPts val="0"/>
              </a:spcAft>
              <a:buClr>
                <a:schemeClr val="dk1"/>
              </a:buClr>
              <a:buSzPts val="1800"/>
              <a:buChar char="•"/>
              <a:defRPr/>
            </a:lvl8pPr>
            <a:lvl9pPr lvl="8" algn="l">
              <a:lnSpc>
                <a:spcPct val="90000"/>
              </a:lnSpc>
              <a:spcBef>
                <a:spcPts val="500"/>
              </a:spcBef>
              <a:spcAft>
                <a:spcPts val="0"/>
              </a:spcAft>
              <a:buClr>
                <a:schemeClr val="dk1"/>
              </a:buClr>
              <a:buSzPts val="1800"/>
              <a:buChar char="•"/>
              <a:defRPr/>
            </a:lvl9pPr>
          </a:lstStyle>
          <a:p>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matchingName="Title, Content" type="obj">
  <p:cSld name="OBJECT">
    <p:spTree>
      <p:nvGrpSpPr>
        <p:cNvPr id="1" name="Shape 72"/>
        <p:cNvGrpSpPr/>
        <p:nvPr/>
      </p:nvGrpSpPr>
      <p:grpSpPr>
        <a:xfrm>
          <a:off x="0" y="0"/>
          <a:ext cx="0" cy="0"/>
          <a:chOff x="0" y="0"/>
          <a:chExt cx="0" cy="0"/>
        </a:xfrm>
      </p:grpSpPr>
      <p:sp>
        <p:nvSpPr>
          <p:cNvPr id="73" name="Google Shape;73;p27"/>
          <p:cNvSpPr txBox="1">
            <a:spLocks noGrp="1"/>
          </p:cNvSpPr>
          <p:nvPr>
            <p:ph type="title"/>
          </p:nvPr>
        </p:nvSpPr>
        <p:spPr>
          <a:xfrm>
            <a:off x="457200" y="205200"/>
            <a:ext cx="8229240" cy="858600"/>
          </a:xfrm>
          <a:prstGeom prst="rect">
            <a:avLst/>
          </a:prstGeom>
          <a:noFill/>
          <a:ln>
            <a:noFill/>
          </a:ln>
        </p:spPr>
        <p:txBody>
          <a:bodyPr spcFirstLastPara="1" wrap="square" lIns="0" tIns="0" rIns="0" bIns="0" anchor="ctr" anchorCtr="0">
            <a:no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4" name="Google Shape;74;p27"/>
          <p:cNvSpPr txBox="1">
            <a:spLocks noGrp="1"/>
          </p:cNvSpPr>
          <p:nvPr>
            <p:ph type="body" idx="1"/>
          </p:nvPr>
        </p:nvSpPr>
        <p:spPr>
          <a:xfrm>
            <a:off x="457200" y="1203480"/>
            <a:ext cx="8229240" cy="2982960"/>
          </a:xfrm>
          <a:prstGeom prst="rect">
            <a:avLst/>
          </a:prstGeom>
          <a:noFill/>
          <a:ln>
            <a:noFill/>
          </a:ln>
        </p:spPr>
        <p:txBody>
          <a:bodyPr spcFirstLastPara="1" wrap="square" lIns="0" tIns="0" rIns="0" bIns="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matchingName="Title, 2 Content" type="twoObj">
  <p:cSld name="TWO_OBJECTS">
    <p:spTree>
      <p:nvGrpSpPr>
        <p:cNvPr id="1" name="Shape 75"/>
        <p:cNvGrpSpPr/>
        <p:nvPr/>
      </p:nvGrpSpPr>
      <p:grpSpPr>
        <a:xfrm>
          <a:off x="0" y="0"/>
          <a:ext cx="0" cy="0"/>
          <a:chOff x="0" y="0"/>
          <a:chExt cx="0" cy="0"/>
        </a:xfrm>
      </p:grpSpPr>
      <p:sp>
        <p:nvSpPr>
          <p:cNvPr id="76" name="Google Shape;76;p28"/>
          <p:cNvSpPr txBox="1">
            <a:spLocks noGrp="1"/>
          </p:cNvSpPr>
          <p:nvPr>
            <p:ph type="title"/>
          </p:nvPr>
        </p:nvSpPr>
        <p:spPr>
          <a:xfrm>
            <a:off x="457200" y="205200"/>
            <a:ext cx="8229240" cy="858600"/>
          </a:xfrm>
          <a:prstGeom prst="rect">
            <a:avLst/>
          </a:prstGeom>
          <a:noFill/>
          <a:ln>
            <a:noFill/>
          </a:ln>
        </p:spPr>
        <p:txBody>
          <a:bodyPr spcFirstLastPara="1" wrap="square" lIns="0" tIns="0" rIns="0" bIns="0" anchor="ctr" anchorCtr="0">
            <a:no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7" name="Google Shape;77;p28"/>
          <p:cNvSpPr txBox="1">
            <a:spLocks noGrp="1"/>
          </p:cNvSpPr>
          <p:nvPr>
            <p:ph type="body" idx="1"/>
          </p:nvPr>
        </p:nvSpPr>
        <p:spPr>
          <a:xfrm>
            <a:off x="457200" y="1203480"/>
            <a:ext cx="4015800" cy="2982960"/>
          </a:xfrm>
          <a:prstGeom prst="rect">
            <a:avLst/>
          </a:prstGeom>
          <a:noFill/>
          <a:ln>
            <a:noFill/>
          </a:ln>
        </p:spPr>
        <p:txBody>
          <a:bodyPr spcFirstLastPara="1" wrap="square" lIns="0" tIns="0" rIns="0" bIns="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78" name="Google Shape;78;p28"/>
          <p:cNvSpPr txBox="1">
            <a:spLocks noGrp="1"/>
          </p:cNvSpPr>
          <p:nvPr>
            <p:ph type="body" idx="2"/>
          </p:nvPr>
        </p:nvSpPr>
        <p:spPr>
          <a:xfrm>
            <a:off x="4674240" y="1203480"/>
            <a:ext cx="4015800" cy="2982960"/>
          </a:xfrm>
          <a:prstGeom prst="rect">
            <a:avLst/>
          </a:prstGeom>
          <a:noFill/>
          <a:ln>
            <a:noFill/>
          </a:ln>
        </p:spPr>
        <p:txBody>
          <a:bodyPr spcFirstLastPara="1" wrap="square" lIns="0" tIns="0" rIns="0" bIns="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79"/>
        <p:cNvGrpSpPr/>
        <p:nvPr/>
      </p:nvGrpSpPr>
      <p:grpSpPr>
        <a:xfrm>
          <a:off x="0" y="0"/>
          <a:ext cx="0" cy="0"/>
          <a:chOff x="0" y="0"/>
          <a:chExt cx="0" cy="0"/>
        </a:xfrm>
      </p:grpSpPr>
      <p:sp>
        <p:nvSpPr>
          <p:cNvPr id="80" name="Google Shape;80;p29"/>
          <p:cNvSpPr txBox="1">
            <a:spLocks noGrp="1"/>
          </p:cNvSpPr>
          <p:nvPr>
            <p:ph type="title"/>
          </p:nvPr>
        </p:nvSpPr>
        <p:spPr>
          <a:xfrm>
            <a:off x="457200" y="205200"/>
            <a:ext cx="8229240" cy="858600"/>
          </a:xfrm>
          <a:prstGeom prst="rect">
            <a:avLst/>
          </a:prstGeom>
          <a:noFill/>
          <a:ln>
            <a:noFill/>
          </a:ln>
        </p:spPr>
        <p:txBody>
          <a:bodyPr spcFirstLastPara="1" wrap="square" lIns="0" tIns="0" rIns="0" bIns="0" anchor="ctr" anchorCtr="0">
            <a:no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matchingName="Centered Text" type="objOnly">
  <p:cSld name="OBJECT_ONLY">
    <p:spTree>
      <p:nvGrpSpPr>
        <p:cNvPr id="1" name="Shape 81"/>
        <p:cNvGrpSpPr/>
        <p:nvPr/>
      </p:nvGrpSpPr>
      <p:grpSpPr>
        <a:xfrm>
          <a:off x="0" y="0"/>
          <a:ext cx="0" cy="0"/>
          <a:chOff x="0" y="0"/>
          <a:chExt cx="0" cy="0"/>
        </a:xfrm>
      </p:grpSpPr>
      <p:sp>
        <p:nvSpPr>
          <p:cNvPr id="82" name="Google Shape;82;p30"/>
          <p:cNvSpPr txBox="1">
            <a:spLocks noGrp="1"/>
          </p:cNvSpPr>
          <p:nvPr>
            <p:ph type="subTitle" idx="1"/>
          </p:nvPr>
        </p:nvSpPr>
        <p:spPr>
          <a:xfrm>
            <a:off x="457200" y="205200"/>
            <a:ext cx="8229240" cy="3981240"/>
          </a:xfrm>
          <a:prstGeom prst="rect">
            <a:avLst/>
          </a:prstGeom>
          <a:noFill/>
          <a:ln>
            <a:noFill/>
          </a:ln>
        </p:spPr>
        <p:txBody>
          <a:bodyPr spcFirstLastPara="1" wrap="square" lIns="0" tIns="0" rIns="0" bIns="0" anchor="ctr" anchorCtr="0">
            <a:normAutofit/>
          </a:bodyPr>
          <a:lstStyle>
            <a:lvl1pPr lvl="0" algn="l">
              <a:lnSpc>
                <a:spcPct val="90000"/>
              </a:lnSpc>
              <a:spcBef>
                <a:spcPts val="1000"/>
              </a:spcBef>
              <a:spcAft>
                <a:spcPts val="0"/>
              </a:spcAft>
              <a:buClr>
                <a:schemeClr val="dk1"/>
              </a:buClr>
              <a:buSzPts val="1800"/>
              <a:buChar char="•"/>
              <a:defRPr/>
            </a:lvl1pPr>
            <a:lvl2pPr lvl="1" algn="l">
              <a:lnSpc>
                <a:spcPct val="90000"/>
              </a:lnSpc>
              <a:spcBef>
                <a:spcPts val="500"/>
              </a:spcBef>
              <a:spcAft>
                <a:spcPts val="0"/>
              </a:spcAft>
              <a:buClr>
                <a:schemeClr val="dk1"/>
              </a:buClr>
              <a:buSzPts val="1800"/>
              <a:buChar char="•"/>
              <a:defRPr/>
            </a:lvl2pPr>
            <a:lvl3pPr lvl="2" algn="l">
              <a:lnSpc>
                <a:spcPct val="90000"/>
              </a:lnSpc>
              <a:spcBef>
                <a:spcPts val="500"/>
              </a:spcBef>
              <a:spcAft>
                <a:spcPts val="0"/>
              </a:spcAft>
              <a:buClr>
                <a:schemeClr val="dk1"/>
              </a:buClr>
              <a:buSzPts val="1800"/>
              <a:buChar char="•"/>
              <a:defRPr/>
            </a:lvl3pPr>
            <a:lvl4pPr lvl="3" algn="l">
              <a:lnSpc>
                <a:spcPct val="90000"/>
              </a:lnSpc>
              <a:spcBef>
                <a:spcPts val="500"/>
              </a:spcBef>
              <a:spcAft>
                <a:spcPts val="0"/>
              </a:spcAft>
              <a:buClr>
                <a:schemeClr val="dk1"/>
              </a:buClr>
              <a:buSzPts val="1800"/>
              <a:buChar char="•"/>
              <a:defRPr/>
            </a:lvl4pPr>
            <a:lvl5pPr lvl="4" algn="l">
              <a:lnSpc>
                <a:spcPct val="90000"/>
              </a:lnSpc>
              <a:spcBef>
                <a:spcPts val="500"/>
              </a:spcBef>
              <a:spcAft>
                <a:spcPts val="0"/>
              </a:spcAft>
              <a:buClr>
                <a:schemeClr val="dk1"/>
              </a:buClr>
              <a:buSzPts val="1800"/>
              <a:buChar char="•"/>
              <a:defRPr/>
            </a:lvl5pPr>
            <a:lvl6pPr lvl="5" algn="l">
              <a:lnSpc>
                <a:spcPct val="90000"/>
              </a:lnSpc>
              <a:spcBef>
                <a:spcPts val="500"/>
              </a:spcBef>
              <a:spcAft>
                <a:spcPts val="0"/>
              </a:spcAft>
              <a:buClr>
                <a:schemeClr val="dk1"/>
              </a:buClr>
              <a:buSzPts val="1800"/>
              <a:buChar char="•"/>
              <a:defRPr/>
            </a:lvl6pPr>
            <a:lvl7pPr lvl="6" algn="l">
              <a:lnSpc>
                <a:spcPct val="90000"/>
              </a:lnSpc>
              <a:spcBef>
                <a:spcPts val="500"/>
              </a:spcBef>
              <a:spcAft>
                <a:spcPts val="0"/>
              </a:spcAft>
              <a:buClr>
                <a:schemeClr val="dk1"/>
              </a:buClr>
              <a:buSzPts val="1800"/>
              <a:buChar char="•"/>
              <a:defRPr/>
            </a:lvl7pPr>
            <a:lvl8pPr lvl="7" algn="l">
              <a:lnSpc>
                <a:spcPct val="90000"/>
              </a:lnSpc>
              <a:spcBef>
                <a:spcPts val="500"/>
              </a:spcBef>
              <a:spcAft>
                <a:spcPts val="0"/>
              </a:spcAft>
              <a:buClr>
                <a:schemeClr val="dk1"/>
              </a:buClr>
              <a:buSzPts val="1800"/>
              <a:buChar char="•"/>
              <a:defRPr/>
            </a:lvl8pPr>
            <a:lvl9pPr lvl="8" algn="l">
              <a:lnSpc>
                <a:spcPct val="90000"/>
              </a:lnSpc>
              <a:spcBef>
                <a:spcPts val="500"/>
              </a:spcBef>
              <a:spcAft>
                <a:spcPts val="0"/>
              </a:spcAft>
              <a:buClr>
                <a:schemeClr val="dk1"/>
              </a:buClr>
              <a:buSzPts val="1800"/>
              <a:buChar char="•"/>
              <a:defRPr/>
            </a:lvl9pPr>
          </a:lstStyle>
          <a:p>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matchingName="Title, 2 Content and Content" type="twoObjAndObj">
  <p:cSld name="TWO_OBJECTS_AND_OBJECT">
    <p:spTree>
      <p:nvGrpSpPr>
        <p:cNvPr id="1" name="Shape 83"/>
        <p:cNvGrpSpPr/>
        <p:nvPr/>
      </p:nvGrpSpPr>
      <p:grpSpPr>
        <a:xfrm>
          <a:off x="0" y="0"/>
          <a:ext cx="0" cy="0"/>
          <a:chOff x="0" y="0"/>
          <a:chExt cx="0" cy="0"/>
        </a:xfrm>
      </p:grpSpPr>
      <p:sp>
        <p:nvSpPr>
          <p:cNvPr id="84" name="Google Shape;84;p31"/>
          <p:cNvSpPr txBox="1">
            <a:spLocks noGrp="1"/>
          </p:cNvSpPr>
          <p:nvPr>
            <p:ph type="title"/>
          </p:nvPr>
        </p:nvSpPr>
        <p:spPr>
          <a:xfrm>
            <a:off x="457200" y="205200"/>
            <a:ext cx="8229240" cy="858600"/>
          </a:xfrm>
          <a:prstGeom prst="rect">
            <a:avLst/>
          </a:prstGeom>
          <a:noFill/>
          <a:ln>
            <a:noFill/>
          </a:ln>
        </p:spPr>
        <p:txBody>
          <a:bodyPr spcFirstLastPara="1" wrap="square" lIns="0" tIns="0" rIns="0" bIns="0" anchor="ctr" anchorCtr="0">
            <a:no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85" name="Google Shape;85;p31"/>
          <p:cNvSpPr txBox="1">
            <a:spLocks noGrp="1"/>
          </p:cNvSpPr>
          <p:nvPr>
            <p:ph type="body" idx="1"/>
          </p:nvPr>
        </p:nvSpPr>
        <p:spPr>
          <a:xfrm>
            <a:off x="457200" y="1203480"/>
            <a:ext cx="4015800" cy="1422720"/>
          </a:xfrm>
          <a:prstGeom prst="rect">
            <a:avLst/>
          </a:prstGeom>
          <a:noFill/>
          <a:ln>
            <a:noFill/>
          </a:ln>
        </p:spPr>
        <p:txBody>
          <a:bodyPr spcFirstLastPara="1" wrap="square" lIns="0" tIns="0" rIns="0" bIns="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86" name="Google Shape;86;p31"/>
          <p:cNvSpPr txBox="1">
            <a:spLocks noGrp="1"/>
          </p:cNvSpPr>
          <p:nvPr>
            <p:ph type="body" idx="2"/>
          </p:nvPr>
        </p:nvSpPr>
        <p:spPr>
          <a:xfrm>
            <a:off x="4674240" y="1203480"/>
            <a:ext cx="4015800" cy="2982960"/>
          </a:xfrm>
          <a:prstGeom prst="rect">
            <a:avLst/>
          </a:prstGeom>
          <a:noFill/>
          <a:ln>
            <a:noFill/>
          </a:ln>
        </p:spPr>
        <p:txBody>
          <a:bodyPr spcFirstLastPara="1" wrap="square" lIns="0" tIns="0" rIns="0" bIns="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87" name="Google Shape;87;p31"/>
          <p:cNvSpPr txBox="1">
            <a:spLocks noGrp="1"/>
          </p:cNvSpPr>
          <p:nvPr>
            <p:ph type="body" idx="3"/>
          </p:nvPr>
        </p:nvSpPr>
        <p:spPr>
          <a:xfrm>
            <a:off x="457200" y="2761920"/>
            <a:ext cx="4015800" cy="1422720"/>
          </a:xfrm>
          <a:prstGeom prst="rect">
            <a:avLst/>
          </a:prstGeom>
          <a:noFill/>
          <a:ln>
            <a:noFill/>
          </a:ln>
        </p:spPr>
        <p:txBody>
          <a:bodyPr spcFirstLastPara="1" wrap="square" lIns="0" tIns="0" rIns="0" bIns="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Slide" type="tx">
  <p:cSld name="TITLE_AND_BODY">
    <p:spTree>
      <p:nvGrpSpPr>
        <p:cNvPr id="1" name="Shape 17"/>
        <p:cNvGrpSpPr/>
        <p:nvPr/>
      </p:nvGrpSpPr>
      <p:grpSpPr>
        <a:xfrm>
          <a:off x="0" y="0"/>
          <a:ext cx="0" cy="0"/>
          <a:chOff x="0" y="0"/>
          <a:chExt cx="0" cy="0"/>
        </a:xfrm>
      </p:grpSpPr>
      <p:sp>
        <p:nvSpPr>
          <p:cNvPr id="18" name="Google Shape;18;p15"/>
          <p:cNvSpPr txBox="1">
            <a:spLocks noGrp="1"/>
          </p:cNvSpPr>
          <p:nvPr>
            <p:ph type="title"/>
          </p:nvPr>
        </p:nvSpPr>
        <p:spPr>
          <a:xfrm>
            <a:off x="457200" y="205200"/>
            <a:ext cx="8229240" cy="858600"/>
          </a:xfrm>
          <a:prstGeom prst="rect">
            <a:avLst/>
          </a:prstGeom>
          <a:noFill/>
          <a:ln>
            <a:noFill/>
          </a:ln>
        </p:spPr>
        <p:txBody>
          <a:bodyPr spcFirstLastPara="1" wrap="square" lIns="0" tIns="0" rIns="0" bIns="0" anchor="ctr" anchorCtr="0">
            <a:no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9" name="Google Shape;19;p15"/>
          <p:cNvSpPr txBox="1">
            <a:spLocks noGrp="1"/>
          </p:cNvSpPr>
          <p:nvPr>
            <p:ph type="subTitle" idx="1"/>
          </p:nvPr>
        </p:nvSpPr>
        <p:spPr>
          <a:xfrm>
            <a:off x="457200" y="1203480"/>
            <a:ext cx="8229240" cy="2982960"/>
          </a:xfrm>
          <a:prstGeom prst="rect">
            <a:avLst/>
          </a:prstGeom>
          <a:noFill/>
          <a:ln>
            <a:noFill/>
          </a:ln>
        </p:spPr>
        <p:txBody>
          <a:bodyPr spcFirstLastPara="1" wrap="square" lIns="0" tIns="0" rIns="0" bIns="0" anchor="ctr" anchorCtr="0">
            <a:normAutofit/>
          </a:bodyPr>
          <a:lstStyle>
            <a:lvl1pPr lvl="0" algn="l">
              <a:lnSpc>
                <a:spcPct val="90000"/>
              </a:lnSpc>
              <a:spcBef>
                <a:spcPts val="1000"/>
              </a:spcBef>
              <a:spcAft>
                <a:spcPts val="0"/>
              </a:spcAft>
              <a:buClr>
                <a:schemeClr val="dk1"/>
              </a:buClr>
              <a:buSzPts val="1800"/>
              <a:buChar char="•"/>
              <a:defRPr/>
            </a:lvl1pPr>
            <a:lvl2pPr lvl="1" algn="l">
              <a:lnSpc>
                <a:spcPct val="90000"/>
              </a:lnSpc>
              <a:spcBef>
                <a:spcPts val="500"/>
              </a:spcBef>
              <a:spcAft>
                <a:spcPts val="0"/>
              </a:spcAft>
              <a:buClr>
                <a:schemeClr val="dk1"/>
              </a:buClr>
              <a:buSzPts val="1800"/>
              <a:buChar char="•"/>
              <a:defRPr/>
            </a:lvl2pPr>
            <a:lvl3pPr lvl="2" algn="l">
              <a:lnSpc>
                <a:spcPct val="90000"/>
              </a:lnSpc>
              <a:spcBef>
                <a:spcPts val="500"/>
              </a:spcBef>
              <a:spcAft>
                <a:spcPts val="0"/>
              </a:spcAft>
              <a:buClr>
                <a:schemeClr val="dk1"/>
              </a:buClr>
              <a:buSzPts val="1800"/>
              <a:buChar char="•"/>
              <a:defRPr/>
            </a:lvl3pPr>
            <a:lvl4pPr lvl="3" algn="l">
              <a:lnSpc>
                <a:spcPct val="90000"/>
              </a:lnSpc>
              <a:spcBef>
                <a:spcPts val="500"/>
              </a:spcBef>
              <a:spcAft>
                <a:spcPts val="0"/>
              </a:spcAft>
              <a:buClr>
                <a:schemeClr val="dk1"/>
              </a:buClr>
              <a:buSzPts val="1800"/>
              <a:buChar char="•"/>
              <a:defRPr/>
            </a:lvl4pPr>
            <a:lvl5pPr lvl="4" algn="l">
              <a:lnSpc>
                <a:spcPct val="90000"/>
              </a:lnSpc>
              <a:spcBef>
                <a:spcPts val="500"/>
              </a:spcBef>
              <a:spcAft>
                <a:spcPts val="0"/>
              </a:spcAft>
              <a:buClr>
                <a:schemeClr val="dk1"/>
              </a:buClr>
              <a:buSzPts val="1800"/>
              <a:buChar char="•"/>
              <a:defRPr/>
            </a:lvl5pPr>
            <a:lvl6pPr lvl="5" algn="l">
              <a:lnSpc>
                <a:spcPct val="90000"/>
              </a:lnSpc>
              <a:spcBef>
                <a:spcPts val="500"/>
              </a:spcBef>
              <a:spcAft>
                <a:spcPts val="0"/>
              </a:spcAft>
              <a:buClr>
                <a:schemeClr val="dk1"/>
              </a:buClr>
              <a:buSzPts val="1800"/>
              <a:buChar char="•"/>
              <a:defRPr/>
            </a:lvl6pPr>
            <a:lvl7pPr lvl="6" algn="l">
              <a:lnSpc>
                <a:spcPct val="90000"/>
              </a:lnSpc>
              <a:spcBef>
                <a:spcPts val="500"/>
              </a:spcBef>
              <a:spcAft>
                <a:spcPts val="0"/>
              </a:spcAft>
              <a:buClr>
                <a:schemeClr val="dk1"/>
              </a:buClr>
              <a:buSzPts val="1800"/>
              <a:buChar char="•"/>
              <a:defRPr/>
            </a:lvl7pPr>
            <a:lvl8pPr lvl="7" algn="l">
              <a:lnSpc>
                <a:spcPct val="90000"/>
              </a:lnSpc>
              <a:spcBef>
                <a:spcPts val="500"/>
              </a:spcBef>
              <a:spcAft>
                <a:spcPts val="0"/>
              </a:spcAft>
              <a:buClr>
                <a:schemeClr val="dk1"/>
              </a:buClr>
              <a:buSzPts val="1800"/>
              <a:buChar char="•"/>
              <a:defRPr/>
            </a:lvl8pPr>
            <a:lvl9pPr lvl="8" algn="l">
              <a:lnSpc>
                <a:spcPct val="90000"/>
              </a:lnSpc>
              <a:spcBef>
                <a:spcPts val="500"/>
              </a:spcBef>
              <a:spcAft>
                <a:spcPts val="0"/>
              </a:spcAft>
              <a:buClr>
                <a:schemeClr val="dk1"/>
              </a:buClr>
              <a:buSzPts val="1800"/>
              <a:buChar char="•"/>
              <a:defRPr/>
            </a:lvl9pPr>
          </a:lstStyle>
          <a:p>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matchingName="Title Content and 2 Content" type="objAndTwoObj">
  <p:cSld name="OBJECT_AND_TWO_OBJECTS">
    <p:spTree>
      <p:nvGrpSpPr>
        <p:cNvPr id="1" name="Shape 88"/>
        <p:cNvGrpSpPr/>
        <p:nvPr/>
      </p:nvGrpSpPr>
      <p:grpSpPr>
        <a:xfrm>
          <a:off x="0" y="0"/>
          <a:ext cx="0" cy="0"/>
          <a:chOff x="0" y="0"/>
          <a:chExt cx="0" cy="0"/>
        </a:xfrm>
      </p:grpSpPr>
      <p:sp>
        <p:nvSpPr>
          <p:cNvPr id="89" name="Google Shape;89;p32"/>
          <p:cNvSpPr txBox="1">
            <a:spLocks noGrp="1"/>
          </p:cNvSpPr>
          <p:nvPr>
            <p:ph type="title"/>
          </p:nvPr>
        </p:nvSpPr>
        <p:spPr>
          <a:xfrm>
            <a:off x="457200" y="205200"/>
            <a:ext cx="8229240" cy="858600"/>
          </a:xfrm>
          <a:prstGeom prst="rect">
            <a:avLst/>
          </a:prstGeom>
          <a:noFill/>
          <a:ln>
            <a:noFill/>
          </a:ln>
        </p:spPr>
        <p:txBody>
          <a:bodyPr spcFirstLastPara="1" wrap="square" lIns="0" tIns="0" rIns="0" bIns="0" anchor="ctr" anchorCtr="0">
            <a:no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90" name="Google Shape;90;p32"/>
          <p:cNvSpPr txBox="1">
            <a:spLocks noGrp="1"/>
          </p:cNvSpPr>
          <p:nvPr>
            <p:ph type="body" idx="1"/>
          </p:nvPr>
        </p:nvSpPr>
        <p:spPr>
          <a:xfrm>
            <a:off x="457200" y="1203480"/>
            <a:ext cx="4015800" cy="2982960"/>
          </a:xfrm>
          <a:prstGeom prst="rect">
            <a:avLst/>
          </a:prstGeom>
          <a:noFill/>
          <a:ln>
            <a:noFill/>
          </a:ln>
        </p:spPr>
        <p:txBody>
          <a:bodyPr spcFirstLastPara="1" wrap="square" lIns="0" tIns="0" rIns="0" bIns="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91" name="Google Shape;91;p32"/>
          <p:cNvSpPr txBox="1">
            <a:spLocks noGrp="1"/>
          </p:cNvSpPr>
          <p:nvPr>
            <p:ph type="body" idx="2"/>
          </p:nvPr>
        </p:nvSpPr>
        <p:spPr>
          <a:xfrm>
            <a:off x="4674240" y="1203480"/>
            <a:ext cx="4015800" cy="1422720"/>
          </a:xfrm>
          <a:prstGeom prst="rect">
            <a:avLst/>
          </a:prstGeom>
          <a:noFill/>
          <a:ln>
            <a:noFill/>
          </a:ln>
        </p:spPr>
        <p:txBody>
          <a:bodyPr spcFirstLastPara="1" wrap="square" lIns="0" tIns="0" rIns="0" bIns="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92" name="Google Shape;92;p32"/>
          <p:cNvSpPr txBox="1">
            <a:spLocks noGrp="1"/>
          </p:cNvSpPr>
          <p:nvPr>
            <p:ph type="body" idx="3"/>
          </p:nvPr>
        </p:nvSpPr>
        <p:spPr>
          <a:xfrm>
            <a:off x="4674240" y="2761920"/>
            <a:ext cx="4015800" cy="1422720"/>
          </a:xfrm>
          <a:prstGeom prst="rect">
            <a:avLst/>
          </a:prstGeom>
          <a:noFill/>
          <a:ln>
            <a:noFill/>
          </a:ln>
        </p:spPr>
        <p:txBody>
          <a:bodyPr spcFirstLastPara="1" wrap="square" lIns="0" tIns="0" rIns="0" bIns="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matchingName="Title, 2 Content over Content" type="twoObjOverTx">
  <p:cSld name="TWO_OBJECTS_OVER_TEXT">
    <p:spTree>
      <p:nvGrpSpPr>
        <p:cNvPr id="1" name="Shape 93"/>
        <p:cNvGrpSpPr/>
        <p:nvPr/>
      </p:nvGrpSpPr>
      <p:grpSpPr>
        <a:xfrm>
          <a:off x="0" y="0"/>
          <a:ext cx="0" cy="0"/>
          <a:chOff x="0" y="0"/>
          <a:chExt cx="0" cy="0"/>
        </a:xfrm>
      </p:grpSpPr>
      <p:sp>
        <p:nvSpPr>
          <p:cNvPr id="94" name="Google Shape;94;p33"/>
          <p:cNvSpPr txBox="1">
            <a:spLocks noGrp="1"/>
          </p:cNvSpPr>
          <p:nvPr>
            <p:ph type="title"/>
          </p:nvPr>
        </p:nvSpPr>
        <p:spPr>
          <a:xfrm>
            <a:off x="457200" y="205200"/>
            <a:ext cx="8229240" cy="858600"/>
          </a:xfrm>
          <a:prstGeom prst="rect">
            <a:avLst/>
          </a:prstGeom>
          <a:noFill/>
          <a:ln>
            <a:noFill/>
          </a:ln>
        </p:spPr>
        <p:txBody>
          <a:bodyPr spcFirstLastPara="1" wrap="square" lIns="0" tIns="0" rIns="0" bIns="0" anchor="ctr" anchorCtr="0">
            <a:no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95" name="Google Shape;95;p33"/>
          <p:cNvSpPr txBox="1">
            <a:spLocks noGrp="1"/>
          </p:cNvSpPr>
          <p:nvPr>
            <p:ph type="body" idx="1"/>
          </p:nvPr>
        </p:nvSpPr>
        <p:spPr>
          <a:xfrm>
            <a:off x="457200" y="1203480"/>
            <a:ext cx="4015800" cy="1422720"/>
          </a:xfrm>
          <a:prstGeom prst="rect">
            <a:avLst/>
          </a:prstGeom>
          <a:noFill/>
          <a:ln>
            <a:noFill/>
          </a:ln>
        </p:spPr>
        <p:txBody>
          <a:bodyPr spcFirstLastPara="1" wrap="square" lIns="0" tIns="0" rIns="0" bIns="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96" name="Google Shape;96;p33"/>
          <p:cNvSpPr txBox="1">
            <a:spLocks noGrp="1"/>
          </p:cNvSpPr>
          <p:nvPr>
            <p:ph type="body" idx="2"/>
          </p:nvPr>
        </p:nvSpPr>
        <p:spPr>
          <a:xfrm>
            <a:off x="4674240" y="1203480"/>
            <a:ext cx="4015800" cy="1422720"/>
          </a:xfrm>
          <a:prstGeom prst="rect">
            <a:avLst/>
          </a:prstGeom>
          <a:noFill/>
          <a:ln>
            <a:noFill/>
          </a:ln>
        </p:spPr>
        <p:txBody>
          <a:bodyPr spcFirstLastPara="1" wrap="square" lIns="0" tIns="0" rIns="0" bIns="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97" name="Google Shape;97;p33"/>
          <p:cNvSpPr txBox="1">
            <a:spLocks noGrp="1"/>
          </p:cNvSpPr>
          <p:nvPr>
            <p:ph type="body" idx="3"/>
          </p:nvPr>
        </p:nvSpPr>
        <p:spPr>
          <a:xfrm>
            <a:off x="457200" y="2761920"/>
            <a:ext cx="8229240" cy="1422720"/>
          </a:xfrm>
          <a:prstGeom prst="rect">
            <a:avLst/>
          </a:prstGeom>
          <a:noFill/>
          <a:ln>
            <a:noFill/>
          </a:ln>
        </p:spPr>
        <p:txBody>
          <a:bodyPr spcFirstLastPara="1" wrap="square" lIns="0" tIns="0" rIns="0" bIns="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matchingName="Title, Content over Content" type="objOverTx">
  <p:cSld name="OBJECT_OVER_TEXT">
    <p:spTree>
      <p:nvGrpSpPr>
        <p:cNvPr id="1" name="Shape 98"/>
        <p:cNvGrpSpPr/>
        <p:nvPr/>
      </p:nvGrpSpPr>
      <p:grpSpPr>
        <a:xfrm>
          <a:off x="0" y="0"/>
          <a:ext cx="0" cy="0"/>
          <a:chOff x="0" y="0"/>
          <a:chExt cx="0" cy="0"/>
        </a:xfrm>
      </p:grpSpPr>
      <p:sp>
        <p:nvSpPr>
          <p:cNvPr id="99" name="Google Shape;99;p34"/>
          <p:cNvSpPr txBox="1">
            <a:spLocks noGrp="1"/>
          </p:cNvSpPr>
          <p:nvPr>
            <p:ph type="title"/>
          </p:nvPr>
        </p:nvSpPr>
        <p:spPr>
          <a:xfrm>
            <a:off x="457200" y="205200"/>
            <a:ext cx="8229240" cy="858600"/>
          </a:xfrm>
          <a:prstGeom prst="rect">
            <a:avLst/>
          </a:prstGeom>
          <a:noFill/>
          <a:ln>
            <a:noFill/>
          </a:ln>
        </p:spPr>
        <p:txBody>
          <a:bodyPr spcFirstLastPara="1" wrap="square" lIns="0" tIns="0" rIns="0" bIns="0" anchor="ctr" anchorCtr="0">
            <a:no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00" name="Google Shape;100;p34"/>
          <p:cNvSpPr txBox="1">
            <a:spLocks noGrp="1"/>
          </p:cNvSpPr>
          <p:nvPr>
            <p:ph type="body" idx="1"/>
          </p:nvPr>
        </p:nvSpPr>
        <p:spPr>
          <a:xfrm>
            <a:off x="457200" y="1203480"/>
            <a:ext cx="8229240" cy="1422720"/>
          </a:xfrm>
          <a:prstGeom prst="rect">
            <a:avLst/>
          </a:prstGeom>
          <a:noFill/>
          <a:ln>
            <a:noFill/>
          </a:ln>
        </p:spPr>
        <p:txBody>
          <a:bodyPr spcFirstLastPara="1" wrap="square" lIns="0" tIns="0" rIns="0" bIns="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101" name="Google Shape;101;p34"/>
          <p:cNvSpPr txBox="1">
            <a:spLocks noGrp="1"/>
          </p:cNvSpPr>
          <p:nvPr>
            <p:ph type="body" idx="2"/>
          </p:nvPr>
        </p:nvSpPr>
        <p:spPr>
          <a:xfrm>
            <a:off x="457200" y="2761920"/>
            <a:ext cx="8229240" cy="1422720"/>
          </a:xfrm>
          <a:prstGeom prst="rect">
            <a:avLst/>
          </a:prstGeom>
          <a:noFill/>
          <a:ln>
            <a:noFill/>
          </a:ln>
        </p:spPr>
        <p:txBody>
          <a:bodyPr spcFirstLastPara="1" wrap="square" lIns="0" tIns="0" rIns="0" bIns="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matchingName="Title, 4 Content" type="fourObj">
  <p:cSld name="FOUR_OBJECTS">
    <p:spTree>
      <p:nvGrpSpPr>
        <p:cNvPr id="1" name="Shape 102"/>
        <p:cNvGrpSpPr/>
        <p:nvPr/>
      </p:nvGrpSpPr>
      <p:grpSpPr>
        <a:xfrm>
          <a:off x="0" y="0"/>
          <a:ext cx="0" cy="0"/>
          <a:chOff x="0" y="0"/>
          <a:chExt cx="0" cy="0"/>
        </a:xfrm>
      </p:grpSpPr>
      <p:sp>
        <p:nvSpPr>
          <p:cNvPr id="103" name="Google Shape;103;p35"/>
          <p:cNvSpPr txBox="1">
            <a:spLocks noGrp="1"/>
          </p:cNvSpPr>
          <p:nvPr>
            <p:ph type="title"/>
          </p:nvPr>
        </p:nvSpPr>
        <p:spPr>
          <a:xfrm>
            <a:off x="457200" y="205200"/>
            <a:ext cx="8229240" cy="858600"/>
          </a:xfrm>
          <a:prstGeom prst="rect">
            <a:avLst/>
          </a:prstGeom>
          <a:noFill/>
          <a:ln>
            <a:noFill/>
          </a:ln>
        </p:spPr>
        <p:txBody>
          <a:bodyPr spcFirstLastPara="1" wrap="square" lIns="0" tIns="0" rIns="0" bIns="0" anchor="ctr" anchorCtr="0">
            <a:no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04" name="Google Shape;104;p35"/>
          <p:cNvSpPr txBox="1">
            <a:spLocks noGrp="1"/>
          </p:cNvSpPr>
          <p:nvPr>
            <p:ph type="body" idx="1"/>
          </p:nvPr>
        </p:nvSpPr>
        <p:spPr>
          <a:xfrm>
            <a:off x="457200" y="1203480"/>
            <a:ext cx="4015800" cy="1422720"/>
          </a:xfrm>
          <a:prstGeom prst="rect">
            <a:avLst/>
          </a:prstGeom>
          <a:noFill/>
          <a:ln>
            <a:noFill/>
          </a:ln>
        </p:spPr>
        <p:txBody>
          <a:bodyPr spcFirstLastPara="1" wrap="square" lIns="0" tIns="0" rIns="0" bIns="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105" name="Google Shape;105;p35"/>
          <p:cNvSpPr txBox="1">
            <a:spLocks noGrp="1"/>
          </p:cNvSpPr>
          <p:nvPr>
            <p:ph type="body" idx="2"/>
          </p:nvPr>
        </p:nvSpPr>
        <p:spPr>
          <a:xfrm>
            <a:off x="4674240" y="1203480"/>
            <a:ext cx="4015800" cy="1422720"/>
          </a:xfrm>
          <a:prstGeom prst="rect">
            <a:avLst/>
          </a:prstGeom>
          <a:noFill/>
          <a:ln>
            <a:noFill/>
          </a:ln>
        </p:spPr>
        <p:txBody>
          <a:bodyPr spcFirstLastPara="1" wrap="square" lIns="0" tIns="0" rIns="0" bIns="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106" name="Google Shape;106;p35"/>
          <p:cNvSpPr txBox="1">
            <a:spLocks noGrp="1"/>
          </p:cNvSpPr>
          <p:nvPr>
            <p:ph type="body" idx="3"/>
          </p:nvPr>
        </p:nvSpPr>
        <p:spPr>
          <a:xfrm>
            <a:off x="457200" y="2761920"/>
            <a:ext cx="4015800" cy="1422720"/>
          </a:xfrm>
          <a:prstGeom prst="rect">
            <a:avLst/>
          </a:prstGeom>
          <a:noFill/>
          <a:ln>
            <a:noFill/>
          </a:ln>
        </p:spPr>
        <p:txBody>
          <a:bodyPr spcFirstLastPara="1" wrap="square" lIns="0" tIns="0" rIns="0" bIns="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107" name="Google Shape;107;p35"/>
          <p:cNvSpPr txBox="1">
            <a:spLocks noGrp="1"/>
          </p:cNvSpPr>
          <p:nvPr>
            <p:ph type="body" idx="4"/>
          </p:nvPr>
        </p:nvSpPr>
        <p:spPr>
          <a:xfrm>
            <a:off x="4674240" y="2761920"/>
            <a:ext cx="4015800" cy="1422720"/>
          </a:xfrm>
          <a:prstGeom prst="rect">
            <a:avLst/>
          </a:prstGeom>
          <a:noFill/>
          <a:ln>
            <a:noFill/>
          </a:ln>
        </p:spPr>
        <p:txBody>
          <a:bodyPr spcFirstLastPara="1" wrap="square" lIns="0" tIns="0" rIns="0" bIns="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matchingName="Title, 6 Content">
  <p:cSld name="Title, 6 Content">
    <p:spTree>
      <p:nvGrpSpPr>
        <p:cNvPr id="1" name="Shape 108"/>
        <p:cNvGrpSpPr/>
        <p:nvPr/>
      </p:nvGrpSpPr>
      <p:grpSpPr>
        <a:xfrm>
          <a:off x="0" y="0"/>
          <a:ext cx="0" cy="0"/>
          <a:chOff x="0" y="0"/>
          <a:chExt cx="0" cy="0"/>
        </a:xfrm>
      </p:grpSpPr>
      <p:sp>
        <p:nvSpPr>
          <p:cNvPr id="109" name="Google Shape;109;p36"/>
          <p:cNvSpPr txBox="1">
            <a:spLocks noGrp="1"/>
          </p:cNvSpPr>
          <p:nvPr>
            <p:ph type="title"/>
          </p:nvPr>
        </p:nvSpPr>
        <p:spPr>
          <a:xfrm>
            <a:off x="457200" y="205200"/>
            <a:ext cx="8229240" cy="858600"/>
          </a:xfrm>
          <a:prstGeom prst="rect">
            <a:avLst/>
          </a:prstGeom>
          <a:noFill/>
          <a:ln>
            <a:noFill/>
          </a:ln>
        </p:spPr>
        <p:txBody>
          <a:bodyPr spcFirstLastPara="1" wrap="square" lIns="0" tIns="0" rIns="0" bIns="0" anchor="ctr" anchorCtr="0">
            <a:no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10" name="Google Shape;110;p36"/>
          <p:cNvSpPr txBox="1">
            <a:spLocks noGrp="1"/>
          </p:cNvSpPr>
          <p:nvPr>
            <p:ph type="body" idx="1"/>
          </p:nvPr>
        </p:nvSpPr>
        <p:spPr>
          <a:xfrm>
            <a:off x="457200" y="1203480"/>
            <a:ext cx="2649600" cy="1422720"/>
          </a:xfrm>
          <a:prstGeom prst="rect">
            <a:avLst/>
          </a:prstGeom>
          <a:noFill/>
          <a:ln>
            <a:noFill/>
          </a:ln>
        </p:spPr>
        <p:txBody>
          <a:bodyPr spcFirstLastPara="1" wrap="square" lIns="0" tIns="0" rIns="0" bIns="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111" name="Google Shape;111;p36"/>
          <p:cNvSpPr txBox="1">
            <a:spLocks noGrp="1"/>
          </p:cNvSpPr>
          <p:nvPr>
            <p:ph type="body" idx="2"/>
          </p:nvPr>
        </p:nvSpPr>
        <p:spPr>
          <a:xfrm>
            <a:off x="3239640" y="1203480"/>
            <a:ext cx="2649600" cy="1422720"/>
          </a:xfrm>
          <a:prstGeom prst="rect">
            <a:avLst/>
          </a:prstGeom>
          <a:noFill/>
          <a:ln>
            <a:noFill/>
          </a:ln>
        </p:spPr>
        <p:txBody>
          <a:bodyPr spcFirstLastPara="1" wrap="square" lIns="0" tIns="0" rIns="0" bIns="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112" name="Google Shape;112;p36"/>
          <p:cNvSpPr txBox="1">
            <a:spLocks noGrp="1"/>
          </p:cNvSpPr>
          <p:nvPr>
            <p:ph type="body" idx="3"/>
          </p:nvPr>
        </p:nvSpPr>
        <p:spPr>
          <a:xfrm>
            <a:off x="6022080" y="1203480"/>
            <a:ext cx="2649600" cy="1422720"/>
          </a:xfrm>
          <a:prstGeom prst="rect">
            <a:avLst/>
          </a:prstGeom>
          <a:noFill/>
          <a:ln>
            <a:noFill/>
          </a:ln>
        </p:spPr>
        <p:txBody>
          <a:bodyPr spcFirstLastPara="1" wrap="square" lIns="0" tIns="0" rIns="0" bIns="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113" name="Google Shape;113;p36"/>
          <p:cNvSpPr txBox="1">
            <a:spLocks noGrp="1"/>
          </p:cNvSpPr>
          <p:nvPr>
            <p:ph type="body" idx="4"/>
          </p:nvPr>
        </p:nvSpPr>
        <p:spPr>
          <a:xfrm>
            <a:off x="457200" y="2761920"/>
            <a:ext cx="2649600" cy="1422720"/>
          </a:xfrm>
          <a:prstGeom prst="rect">
            <a:avLst/>
          </a:prstGeom>
          <a:noFill/>
          <a:ln>
            <a:noFill/>
          </a:ln>
        </p:spPr>
        <p:txBody>
          <a:bodyPr spcFirstLastPara="1" wrap="square" lIns="0" tIns="0" rIns="0" bIns="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114" name="Google Shape;114;p36"/>
          <p:cNvSpPr txBox="1">
            <a:spLocks noGrp="1"/>
          </p:cNvSpPr>
          <p:nvPr>
            <p:ph type="body" idx="5"/>
          </p:nvPr>
        </p:nvSpPr>
        <p:spPr>
          <a:xfrm>
            <a:off x="3239640" y="2761920"/>
            <a:ext cx="2649600" cy="1422720"/>
          </a:xfrm>
          <a:prstGeom prst="rect">
            <a:avLst/>
          </a:prstGeom>
          <a:noFill/>
          <a:ln>
            <a:noFill/>
          </a:ln>
        </p:spPr>
        <p:txBody>
          <a:bodyPr spcFirstLastPara="1" wrap="square" lIns="0" tIns="0" rIns="0" bIns="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115" name="Google Shape;115;p36"/>
          <p:cNvSpPr txBox="1">
            <a:spLocks noGrp="1"/>
          </p:cNvSpPr>
          <p:nvPr>
            <p:ph type="body" idx="6"/>
          </p:nvPr>
        </p:nvSpPr>
        <p:spPr>
          <a:xfrm>
            <a:off x="6022080" y="2761920"/>
            <a:ext cx="2649600" cy="1422720"/>
          </a:xfrm>
          <a:prstGeom prst="rect">
            <a:avLst/>
          </a:prstGeom>
          <a:noFill/>
          <a:ln>
            <a:noFill/>
          </a:ln>
        </p:spPr>
        <p:txBody>
          <a:bodyPr spcFirstLastPara="1" wrap="square" lIns="0" tIns="0" rIns="0" bIns="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Content" type="obj">
  <p:cSld name="OBJECT">
    <p:spTree>
      <p:nvGrpSpPr>
        <p:cNvPr id="1" name="Shape 20"/>
        <p:cNvGrpSpPr/>
        <p:nvPr/>
      </p:nvGrpSpPr>
      <p:grpSpPr>
        <a:xfrm>
          <a:off x="0" y="0"/>
          <a:ext cx="0" cy="0"/>
          <a:chOff x="0" y="0"/>
          <a:chExt cx="0" cy="0"/>
        </a:xfrm>
      </p:grpSpPr>
      <p:sp>
        <p:nvSpPr>
          <p:cNvPr id="21" name="Google Shape;21;p16"/>
          <p:cNvSpPr txBox="1">
            <a:spLocks noGrp="1"/>
          </p:cNvSpPr>
          <p:nvPr>
            <p:ph type="title"/>
          </p:nvPr>
        </p:nvSpPr>
        <p:spPr>
          <a:xfrm>
            <a:off x="457200" y="205200"/>
            <a:ext cx="8229240" cy="858600"/>
          </a:xfrm>
          <a:prstGeom prst="rect">
            <a:avLst/>
          </a:prstGeom>
          <a:noFill/>
          <a:ln>
            <a:noFill/>
          </a:ln>
        </p:spPr>
        <p:txBody>
          <a:bodyPr spcFirstLastPara="1" wrap="square" lIns="0" tIns="0" rIns="0" bIns="0" anchor="ctr" anchorCtr="0">
            <a:no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2" name="Google Shape;22;p16"/>
          <p:cNvSpPr txBox="1">
            <a:spLocks noGrp="1"/>
          </p:cNvSpPr>
          <p:nvPr>
            <p:ph type="body" idx="1"/>
          </p:nvPr>
        </p:nvSpPr>
        <p:spPr>
          <a:xfrm>
            <a:off x="457200" y="1203480"/>
            <a:ext cx="8229240" cy="2982960"/>
          </a:xfrm>
          <a:prstGeom prst="rect">
            <a:avLst/>
          </a:prstGeom>
          <a:noFill/>
          <a:ln>
            <a:noFill/>
          </a:ln>
        </p:spPr>
        <p:txBody>
          <a:bodyPr spcFirstLastPara="1" wrap="square" lIns="0" tIns="0" rIns="0" bIns="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2 Content" type="twoObj">
  <p:cSld name="TWO_OBJECTS">
    <p:spTree>
      <p:nvGrpSpPr>
        <p:cNvPr id="1" name="Shape 23"/>
        <p:cNvGrpSpPr/>
        <p:nvPr/>
      </p:nvGrpSpPr>
      <p:grpSpPr>
        <a:xfrm>
          <a:off x="0" y="0"/>
          <a:ext cx="0" cy="0"/>
          <a:chOff x="0" y="0"/>
          <a:chExt cx="0" cy="0"/>
        </a:xfrm>
      </p:grpSpPr>
      <p:sp>
        <p:nvSpPr>
          <p:cNvPr id="24" name="Google Shape;24;p17"/>
          <p:cNvSpPr txBox="1">
            <a:spLocks noGrp="1"/>
          </p:cNvSpPr>
          <p:nvPr>
            <p:ph type="title"/>
          </p:nvPr>
        </p:nvSpPr>
        <p:spPr>
          <a:xfrm>
            <a:off x="457200" y="205200"/>
            <a:ext cx="8229240" cy="858600"/>
          </a:xfrm>
          <a:prstGeom prst="rect">
            <a:avLst/>
          </a:prstGeom>
          <a:noFill/>
          <a:ln>
            <a:noFill/>
          </a:ln>
        </p:spPr>
        <p:txBody>
          <a:bodyPr spcFirstLastPara="1" wrap="square" lIns="0" tIns="0" rIns="0" bIns="0" anchor="ctr" anchorCtr="0">
            <a:no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5" name="Google Shape;25;p17"/>
          <p:cNvSpPr txBox="1">
            <a:spLocks noGrp="1"/>
          </p:cNvSpPr>
          <p:nvPr>
            <p:ph type="body" idx="1"/>
          </p:nvPr>
        </p:nvSpPr>
        <p:spPr>
          <a:xfrm>
            <a:off x="457200" y="1203480"/>
            <a:ext cx="4015800" cy="2982960"/>
          </a:xfrm>
          <a:prstGeom prst="rect">
            <a:avLst/>
          </a:prstGeom>
          <a:noFill/>
          <a:ln>
            <a:noFill/>
          </a:ln>
        </p:spPr>
        <p:txBody>
          <a:bodyPr spcFirstLastPara="1" wrap="square" lIns="0" tIns="0" rIns="0" bIns="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26" name="Google Shape;26;p17"/>
          <p:cNvSpPr txBox="1">
            <a:spLocks noGrp="1"/>
          </p:cNvSpPr>
          <p:nvPr>
            <p:ph type="body" idx="2"/>
          </p:nvPr>
        </p:nvSpPr>
        <p:spPr>
          <a:xfrm>
            <a:off x="4674240" y="1203480"/>
            <a:ext cx="4015800" cy="2982960"/>
          </a:xfrm>
          <a:prstGeom prst="rect">
            <a:avLst/>
          </a:prstGeom>
          <a:noFill/>
          <a:ln>
            <a:noFill/>
          </a:ln>
        </p:spPr>
        <p:txBody>
          <a:bodyPr spcFirstLastPara="1" wrap="square" lIns="0" tIns="0" rIns="0" bIns="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7"/>
        <p:cNvGrpSpPr/>
        <p:nvPr/>
      </p:nvGrpSpPr>
      <p:grpSpPr>
        <a:xfrm>
          <a:off x="0" y="0"/>
          <a:ext cx="0" cy="0"/>
          <a:chOff x="0" y="0"/>
          <a:chExt cx="0" cy="0"/>
        </a:xfrm>
      </p:grpSpPr>
      <p:sp>
        <p:nvSpPr>
          <p:cNvPr id="28" name="Google Shape;28;p18"/>
          <p:cNvSpPr txBox="1">
            <a:spLocks noGrp="1"/>
          </p:cNvSpPr>
          <p:nvPr>
            <p:ph type="title"/>
          </p:nvPr>
        </p:nvSpPr>
        <p:spPr>
          <a:xfrm>
            <a:off x="457200" y="205200"/>
            <a:ext cx="8229240" cy="858600"/>
          </a:xfrm>
          <a:prstGeom prst="rect">
            <a:avLst/>
          </a:prstGeom>
          <a:noFill/>
          <a:ln>
            <a:noFill/>
          </a:ln>
        </p:spPr>
        <p:txBody>
          <a:bodyPr spcFirstLastPara="1" wrap="square" lIns="0" tIns="0" rIns="0" bIns="0" anchor="ctr" anchorCtr="0">
            <a:no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Centered Text" type="objOnly">
  <p:cSld name="OBJECT_ONLY">
    <p:spTree>
      <p:nvGrpSpPr>
        <p:cNvPr id="1" name="Shape 29"/>
        <p:cNvGrpSpPr/>
        <p:nvPr/>
      </p:nvGrpSpPr>
      <p:grpSpPr>
        <a:xfrm>
          <a:off x="0" y="0"/>
          <a:ext cx="0" cy="0"/>
          <a:chOff x="0" y="0"/>
          <a:chExt cx="0" cy="0"/>
        </a:xfrm>
      </p:grpSpPr>
      <p:sp>
        <p:nvSpPr>
          <p:cNvPr id="30" name="Google Shape;30;p19"/>
          <p:cNvSpPr txBox="1">
            <a:spLocks noGrp="1"/>
          </p:cNvSpPr>
          <p:nvPr>
            <p:ph type="subTitle" idx="1"/>
          </p:nvPr>
        </p:nvSpPr>
        <p:spPr>
          <a:xfrm>
            <a:off x="457200" y="205200"/>
            <a:ext cx="8229240" cy="3981240"/>
          </a:xfrm>
          <a:prstGeom prst="rect">
            <a:avLst/>
          </a:prstGeom>
          <a:noFill/>
          <a:ln>
            <a:noFill/>
          </a:ln>
        </p:spPr>
        <p:txBody>
          <a:bodyPr spcFirstLastPara="1" wrap="square" lIns="0" tIns="0" rIns="0" bIns="0" anchor="ctr" anchorCtr="0">
            <a:normAutofit/>
          </a:bodyPr>
          <a:lstStyle>
            <a:lvl1pPr lvl="0" algn="l">
              <a:lnSpc>
                <a:spcPct val="90000"/>
              </a:lnSpc>
              <a:spcBef>
                <a:spcPts val="1000"/>
              </a:spcBef>
              <a:spcAft>
                <a:spcPts val="0"/>
              </a:spcAft>
              <a:buClr>
                <a:schemeClr val="dk1"/>
              </a:buClr>
              <a:buSzPts val="1800"/>
              <a:buChar char="•"/>
              <a:defRPr/>
            </a:lvl1pPr>
            <a:lvl2pPr lvl="1" algn="l">
              <a:lnSpc>
                <a:spcPct val="90000"/>
              </a:lnSpc>
              <a:spcBef>
                <a:spcPts val="500"/>
              </a:spcBef>
              <a:spcAft>
                <a:spcPts val="0"/>
              </a:spcAft>
              <a:buClr>
                <a:schemeClr val="dk1"/>
              </a:buClr>
              <a:buSzPts val="1800"/>
              <a:buChar char="•"/>
              <a:defRPr/>
            </a:lvl2pPr>
            <a:lvl3pPr lvl="2" algn="l">
              <a:lnSpc>
                <a:spcPct val="90000"/>
              </a:lnSpc>
              <a:spcBef>
                <a:spcPts val="500"/>
              </a:spcBef>
              <a:spcAft>
                <a:spcPts val="0"/>
              </a:spcAft>
              <a:buClr>
                <a:schemeClr val="dk1"/>
              </a:buClr>
              <a:buSzPts val="1800"/>
              <a:buChar char="•"/>
              <a:defRPr/>
            </a:lvl3pPr>
            <a:lvl4pPr lvl="3" algn="l">
              <a:lnSpc>
                <a:spcPct val="90000"/>
              </a:lnSpc>
              <a:spcBef>
                <a:spcPts val="500"/>
              </a:spcBef>
              <a:spcAft>
                <a:spcPts val="0"/>
              </a:spcAft>
              <a:buClr>
                <a:schemeClr val="dk1"/>
              </a:buClr>
              <a:buSzPts val="1800"/>
              <a:buChar char="•"/>
              <a:defRPr/>
            </a:lvl4pPr>
            <a:lvl5pPr lvl="4" algn="l">
              <a:lnSpc>
                <a:spcPct val="90000"/>
              </a:lnSpc>
              <a:spcBef>
                <a:spcPts val="500"/>
              </a:spcBef>
              <a:spcAft>
                <a:spcPts val="0"/>
              </a:spcAft>
              <a:buClr>
                <a:schemeClr val="dk1"/>
              </a:buClr>
              <a:buSzPts val="1800"/>
              <a:buChar char="•"/>
              <a:defRPr/>
            </a:lvl5pPr>
            <a:lvl6pPr lvl="5" algn="l">
              <a:lnSpc>
                <a:spcPct val="90000"/>
              </a:lnSpc>
              <a:spcBef>
                <a:spcPts val="500"/>
              </a:spcBef>
              <a:spcAft>
                <a:spcPts val="0"/>
              </a:spcAft>
              <a:buClr>
                <a:schemeClr val="dk1"/>
              </a:buClr>
              <a:buSzPts val="1800"/>
              <a:buChar char="•"/>
              <a:defRPr/>
            </a:lvl6pPr>
            <a:lvl7pPr lvl="6" algn="l">
              <a:lnSpc>
                <a:spcPct val="90000"/>
              </a:lnSpc>
              <a:spcBef>
                <a:spcPts val="500"/>
              </a:spcBef>
              <a:spcAft>
                <a:spcPts val="0"/>
              </a:spcAft>
              <a:buClr>
                <a:schemeClr val="dk1"/>
              </a:buClr>
              <a:buSzPts val="1800"/>
              <a:buChar char="•"/>
              <a:defRPr/>
            </a:lvl7pPr>
            <a:lvl8pPr lvl="7" algn="l">
              <a:lnSpc>
                <a:spcPct val="90000"/>
              </a:lnSpc>
              <a:spcBef>
                <a:spcPts val="500"/>
              </a:spcBef>
              <a:spcAft>
                <a:spcPts val="0"/>
              </a:spcAft>
              <a:buClr>
                <a:schemeClr val="dk1"/>
              </a:buClr>
              <a:buSzPts val="1800"/>
              <a:buChar char="•"/>
              <a:defRPr/>
            </a:lvl8pPr>
            <a:lvl9pPr lvl="8" algn="l">
              <a:lnSpc>
                <a:spcPct val="90000"/>
              </a:lnSpc>
              <a:spcBef>
                <a:spcPts val="500"/>
              </a:spcBef>
              <a:spcAft>
                <a:spcPts val="0"/>
              </a:spcAft>
              <a:buClr>
                <a:schemeClr val="dk1"/>
              </a:buClr>
              <a:buSzPts val="1800"/>
              <a:buChar char="•"/>
              <a:defRPr/>
            </a:lvl9pPr>
          </a:lstStyle>
          <a:p>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Title, 2 Content and Content" type="twoObjAndObj">
  <p:cSld name="TWO_OBJECTS_AND_OBJECT">
    <p:spTree>
      <p:nvGrpSpPr>
        <p:cNvPr id="1" name="Shape 31"/>
        <p:cNvGrpSpPr/>
        <p:nvPr/>
      </p:nvGrpSpPr>
      <p:grpSpPr>
        <a:xfrm>
          <a:off x="0" y="0"/>
          <a:ext cx="0" cy="0"/>
          <a:chOff x="0" y="0"/>
          <a:chExt cx="0" cy="0"/>
        </a:xfrm>
      </p:grpSpPr>
      <p:sp>
        <p:nvSpPr>
          <p:cNvPr id="32" name="Google Shape;32;p20"/>
          <p:cNvSpPr txBox="1">
            <a:spLocks noGrp="1"/>
          </p:cNvSpPr>
          <p:nvPr>
            <p:ph type="title"/>
          </p:nvPr>
        </p:nvSpPr>
        <p:spPr>
          <a:xfrm>
            <a:off x="457200" y="205200"/>
            <a:ext cx="8229240" cy="858600"/>
          </a:xfrm>
          <a:prstGeom prst="rect">
            <a:avLst/>
          </a:prstGeom>
          <a:noFill/>
          <a:ln>
            <a:noFill/>
          </a:ln>
        </p:spPr>
        <p:txBody>
          <a:bodyPr spcFirstLastPara="1" wrap="square" lIns="0" tIns="0" rIns="0" bIns="0" anchor="ctr" anchorCtr="0">
            <a:no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3" name="Google Shape;33;p20"/>
          <p:cNvSpPr txBox="1">
            <a:spLocks noGrp="1"/>
          </p:cNvSpPr>
          <p:nvPr>
            <p:ph type="body" idx="1"/>
          </p:nvPr>
        </p:nvSpPr>
        <p:spPr>
          <a:xfrm>
            <a:off x="457200" y="1203480"/>
            <a:ext cx="4015800" cy="1422720"/>
          </a:xfrm>
          <a:prstGeom prst="rect">
            <a:avLst/>
          </a:prstGeom>
          <a:noFill/>
          <a:ln>
            <a:noFill/>
          </a:ln>
        </p:spPr>
        <p:txBody>
          <a:bodyPr spcFirstLastPara="1" wrap="square" lIns="0" tIns="0" rIns="0" bIns="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4" name="Google Shape;34;p20"/>
          <p:cNvSpPr txBox="1">
            <a:spLocks noGrp="1"/>
          </p:cNvSpPr>
          <p:nvPr>
            <p:ph type="body" idx="2"/>
          </p:nvPr>
        </p:nvSpPr>
        <p:spPr>
          <a:xfrm>
            <a:off x="4674240" y="1203480"/>
            <a:ext cx="4015800" cy="2982960"/>
          </a:xfrm>
          <a:prstGeom prst="rect">
            <a:avLst/>
          </a:prstGeom>
          <a:noFill/>
          <a:ln>
            <a:noFill/>
          </a:ln>
        </p:spPr>
        <p:txBody>
          <a:bodyPr spcFirstLastPara="1" wrap="square" lIns="0" tIns="0" rIns="0" bIns="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5" name="Google Shape;35;p20"/>
          <p:cNvSpPr txBox="1">
            <a:spLocks noGrp="1"/>
          </p:cNvSpPr>
          <p:nvPr>
            <p:ph type="body" idx="3"/>
          </p:nvPr>
        </p:nvSpPr>
        <p:spPr>
          <a:xfrm>
            <a:off x="457200" y="2761920"/>
            <a:ext cx="4015800" cy="1422720"/>
          </a:xfrm>
          <a:prstGeom prst="rect">
            <a:avLst/>
          </a:prstGeom>
          <a:noFill/>
          <a:ln>
            <a:noFill/>
          </a:ln>
        </p:spPr>
        <p:txBody>
          <a:bodyPr spcFirstLastPara="1" wrap="square" lIns="0" tIns="0" rIns="0" bIns="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Title Content and 2 Content" type="objAndTwoObj">
  <p:cSld name="OBJECT_AND_TWO_OBJECTS">
    <p:spTree>
      <p:nvGrpSpPr>
        <p:cNvPr id="1" name="Shape 36"/>
        <p:cNvGrpSpPr/>
        <p:nvPr/>
      </p:nvGrpSpPr>
      <p:grpSpPr>
        <a:xfrm>
          <a:off x="0" y="0"/>
          <a:ext cx="0" cy="0"/>
          <a:chOff x="0" y="0"/>
          <a:chExt cx="0" cy="0"/>
        </a:xfrm>
      </p:grpSpPr>
      <p:sp>
        <p:nvSpPr>
          <p:cNvPr id="37" name="Google Shape;37;p21"/>
          <p:cNvSpPr txBox="1">
            <a:spLocks noGrp="1"/>
          </p:cNvSpPr>
          <p:nvPr>
            <p:ph type="title"/>
          </p:nvPr>
        </p:nvSpPr>
        <p:spPr>
          <a:xfrm>
            <a:off x="457200" y="205200"/>
            <a:ext cx="8229240" cy="858600"/>
          </a:xfrm>
          <a:prstGeom prst="rect">
            <a:avLst/>
          </a:prstGeom>
          <a:noFill/>
          <a:ln>
            <a:noFill/>
          </a:ln>
        </p:spPr>
        <p:txBody>
          <a:bodyPr spcFirstLastPara="1" wrap="square" lIns="0" tIns="0" rIns="0" bIns="0" anchor="ctr" anchorCtr="0">
            <a:no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8" name="Google Shape;38;p21"/>
          <p:cNvSpPr txBox="1">
            <a:spLocks noGrp="1"/>
          </p:cNvSpPr>
          <p:nvPr>
            <p:ph type="body" idx="1"/>
          </p:nvPr>
        </p:nvSpPr>
        <p:spPr>
          <a:xfrm>
            <a:off x="457200" y="1203480"/>
            <a:ext cx="4015800" cy="2982960"/>
          </a:xfrm>
          <a:prstGeom prst="rect">
            <a:avLst/>
          </a:prstGeom>
          <a:noFill/>
          <a:ln>
            <a:noFill/>
          </a:ln>
        </p:spPr>
        <p:txBody>
          <a:bodyPr spcFirstLastPara="1" wrap="square" lIns="0" tIns="0" rIns="0" bIns="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9" name="Google Shape;39;p21"/>
          <p:cNvSpPr txBox="1">
            <a:spLocks noGrp="1"/>
          </p:cNvSpPr>
          <p:nvPr>
            <p:ph type="body" idx="2"/>
          </p:nvPr>
        </p:nvSpPr>
        <p:spPr>
          <a:xfrm>
            <a:off x="4674240" y="1203480"/>
            <a:ext cx="4015800" cy="1422720"/>
          </a:xfrm>
          <a:prstGeom prst="rect">
            <a:avLst/>
          </a:prstGeom>
          <a:noFill/>
          <a:ln>
            <a:noFill/>
          </a:ln>
        </p:spPr>
        <p:txBody>
          <a:bodyPr spcFirstLastPara="1" wrap="square" lIns="0" tIns="0" rIns="0" bIns="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0" name="Google Shape;40;p21"/>
          <p:cNvSpPr txBox="1">
            <a:spLocks noGrp="1"/>
          </p:cNvSpPr>
          <p:nvPr>
            <p:ph type="body" idx="3"/>
          </p:nvPr>
        </p:nvSpPr>
        <p:spPr>
          <a:xfrm>
            <a:off x="4674240" y="2761920"/>
            <a:ext cx="4015800" cy="1422720"/>
          </a:xfrm>
          <a:prstGeom prst="rect">
            <a:avLst/>
          </a:prstGeom>
          <a:noFill/>
          <a:ln>
            <a:noFill/>
          </a:ln>
        </p:spPr>
        <p:txBody>
          <a:bodyPr spcFirstLastPara="1" wrap="square" lIns="0" tIns="0" rIns="0" bIns="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Title, 2 Content over Content" type="twoObjOverTx">
  <p:cSld name="TWO_OBJECTS_OVER_TEXT">
    <p:spTree>
      <p:nvGrpSpPr>
        <p:cNvPr id="1" name="Shape 41"/>
        <p:cNvGrpSpPr/>
        <p:nvPr/>
      </p:nvGrpSpPr>
      <p:grpSpPr>
        <a:xfrm>
          <a:off x="0" y="0"/>
          <a:ext cx="0" cy="0"/>
          <a:chOff x="0" y="0"/>
          <a:chExt cx="0" cy="0"/>
        </a:xfrm>
      </p:grpSpPr>
      <p:sp>
        <p:nvSpPr>
          <p:cNvPr id="42" name="Google Shape;42;p22"/>
          <p:cNvSpPr txBox="1">
            <a:spLocks noGrp="1"/>
          </p:cNvSpPr>
          <p:nvPr>
            <p:ph type="title"/>
          </p:nvPr>
        </p:nvSpPr>
        <p:spPr>
          <a:xfrm>
            <a:off x="457200" y="205200"/>
            <a:ext cx="8229240" cy="858600"/>
          </a:xfrm>
          <a:prstGeom prst="rect">
            <a:avLst/>
          </a:prstGeom>
          <a:noFill/>
          <a:ln>
            <a:noFill/>
          </a:ln>
        </p:spPr>
        <p:txBody>
          <a:bodyPr spcFirstLastPara="1" wrap="square" lIns="0" tIns="0" rIns="0" bIns="0" anchor="ctr" anchorCtr="0">
            <a:no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3" name="Google Shape;43;p22"/>
          <p:cNvSpPr txBox="1">
            <a:spLocks noGrp="1"/>
          </p:cNvSpPr>
          <p:nvPr>
            <p:ph type="body" idx="1"/>
          </p:nvPr>
        </p:nvSpPr>
        <p:spPr>
          <a:xfrm>
            <a:off x="457200" y="1203480"/>
            <a:ext cx="4015800" cy="1422720"/>
          </a:xfrm>
          <a:prstGeom prst="rect">
            <a:avLst/>
          </a:prstGeom>
          <a:noFill/>
          <a:ln>
            <a:noFill/>
          </a:ln>
        </p:spPr>
        <p:txBody>
          <a:bodyPr spcFirstLastPara="1" wrap="square" lIns="0" tIns="0" rIns="0" bIns="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4" name="Google Shape;44;p22"/>
          <p:cNvSpPr txBox="1">
            <a:spLocks noGrp="1"/>
          </p:cNvSpPr>
          <p:nvPr>
            <p:ph type="body" idx="2"/>
          </p:nvPr>
        </p:nvSpPr>
        <p:spPr>
          <a:xfrm>
            <a:off x="4674240" y="1203480"/>
            <a:ext cx="4015800" cy="1422720"/>
          </a:xfrm>
          <a:prstGeom prst="rect">
            <a:avLst/>
          </a:prstGeom>
          <a:noFill/>
          <a:ln>
            <a:noFill/>
          </a:ln>
        </p:spPr>
        <p:txBody>
          <a:bodyPr spcFirstLastPara="1" wrap="square" lIns="0" tIns="0" rIns="0" bIns="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5" name="Google Shape;45;p22"/>
          <p:cNvSpPr txBox="1">
            <a:spLocks noGrp="1"/>
          </p:cNvSpPr>
          <p:nvPr>
            <p:ph type="body" idx="3"/>
          </p:nvPr>
        </p:nvSpPr>
        <p:spPr>
          <a:xfrm>
            <a:off x="457200" y="2761920"/>
            <a:ext cx="8229240" cy="1422720"/>
          </a:xfrm>
          <a:prstGeom prst="rect">
            <a:avLst/>
          </a:prstGeom>
          <a:noFill/>
          <a:ln>
            <a:noFill/>
          </a:ln>
        </p:spPr>
        <p:txBody>
          <a:bodyPr spcFirstLastPara="1" wrap="square" lIns="0" tIns="0" rIns="0" bIns="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theme" Target="../theme/theme2.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Shape 5"/>
        <p:cNvGrpSpPr/>
        <p:nvPr/>
      </p:nvGrpSpPr>
      <p:grpSpPr>
        <a:xfrm>
          <a:off x="0" y="0"/>
          <a:ext cx="0" cy="0"/>
          <a:chOff x="0" y="0"/>
          <a:chExt cx="0" cy="0"/>
        </a:xfrm>
      </p:grpSpPr>
      <p:sp>
        <p:nvSpPr>
          <p:cNvPr id="6" name="Google Shape;6;p11"/>
          <p:cNvSpPr/>
          <p:nvPr/>
        </p:nvSpPr>
        <p:spPr>
          <a:xfrm>
            <a:off x="7007760" y="3177000"/>
            <a:ext cx="560880" cy="360"/>
          </a:xfrm>
          <a:custGeom>
            <a:avLst/>
            <a:gdLst/>
            <a:ahLst/>
            <a:cxnLst/>
            <a:rect l="l" t="t" r="r" b="b"/>
            <a:pathLst>
              <a:path w="21600" h="21600" extrusionOk="0">
                <a:moveTo>
                  <a:pt x="0" y="0"/>
                </a:moveTo>
                <a:lnTo>
                  <a:pt x="21600" y="21600"/>
                </a:lnTo>
              </a:path>
            </a:pathLst>
          </a:custGeom>
          <a:noFill/>
          <a:ln w="76300" cap="flat" cmpd="sng">
            <a:solidFill>
              <a:schemeClr val="lt2"/>
            </a:solidFill>
            <a:prstDash val="solid"/>
            <a:round/>
            <a:headEnd type="none" w="sm" len="sm"/>
            <a:tailEnd type="none" w="sm" len="sm"/>
          </a:ln>
        </p:spPr>
        <p:txBody>
          <a:bodyPr/>
          <a:lstStyle/>
          <a:p>
            <a:endParaRPr lang="en-US"/>
          </a:p>
        </p:txBody>
      </p:sp>
      <p:sp>
        <p:nvSpPr>
          <p:cNvPr id="7" name="Google Shape;7;p11"/>
          <p:cNvSpPr/>
          <p:nvPr/>
        </p:nvSpPr>
        <p:spPr>
          <a:xfrm>
            <a:off x="1575000" y="3158280"/>
            <a:ext cx="560880" cy="360"/>
          </a:xfrm>
          <a:custGeom>
            <a:avLst/>
            <a:gdLst/>
            <a:ahLst/>
            <a:cxnLst/>
            <a:rect l="l" t="t" r="r" b="b"/>
            <a:pathLst>
              <a:path w="21600" h="21600" extrusionOk="0">
                <a:moveTo>
                  <a:pt x="0" y="0"/>
                </a:moveTo>
                <a:lnTo>
                  <a:pt x="21600" y="21600"/>
                </a:lnTo>
              </a:path>
            </a:pathLst>
          </a:custGeom>
          <a:noFill/>
          <a:ln w="76300" cap="flat" cmpd="sng">
            <a:solidFill>
              <a:schemeClr val="lt2"/>
            </a:solidFill>
            <a:prstDash val="solid"/>
            <a:round/>
            <a:headEnd type="none" w="sm" len="sm"/>
            <a:tailEnd type="none" w="sm" len="sm"/>
          </a:ln>
        </p:spPr>
        <p:txBody>
          <a:bodyPr/>
          <a:lstStyle/>
          <a:p>
            <a:endParaRPr lang="en-US"/>
          </a:p>
        </p:txBody>
      </p:sp>
      <p:grpSp>
        <p:nvGrpSpPr>
          <p:cNvPr id="8" name="Google Shape;8;p11"/>
          <p:cNvGrpSpPr/>
          <p:nvPr/>
        </p:nvGrpSpPr>
        <p:grpSpPr>
          <a:xfrm>
            <a:off x="1005480" y="1021680"/>
            <a:ext cx="7135200" cy="152640"/>
            <a:chOff x="1005480" y="1021680"/>
            <a:chExt cx="7135200" cy="152640"/>
          </a:xfrm>
        </p:grpSpPr>
        <p:sp>
          <p:nvSpPr>
            <p:cNvPr id="9" name="Google Shape;9;p11"/>
            <p:cNvSpPr/>
            <p:nvPr/>
          </p:nvSpPr>
          <p:spPr>
            <a:xfrm rot="10800000">
              <a:off x="1005480" y="1021680"/>
              <a:ext cx="7135200" cy="360"/>
            </a:xfrm>
            <a:custGeom>
              <a:avLst/>
              <a:gdLst/>
              <a:ahLst/>
              <a:cxnLst/>
              <a:rect l="l" t="t" r="r" b="b"/>
              <a:pathLst>
                <a:path w="21600" h="21600" extrusionOk="0">
                  <a:moveTo>
                    <a:pt x="0" y="0"/>
                  </a:moveTo>
                  <a:lnTo>
                    <a:pt x="21600" y="21600"/>
                  </a:lnTo>
                </a:path>
              </a:pathLst>
            </a:custGeom>
            <a:noFill/>
            <a:ln w="76300" cap="flat" cmpd="sng">
              <a:solidFill>
                <a:schemeClr val="accent3"/>
              </a:solidFill>
              <a:prstDash val="solid"/>
              <a:round/>
              <a:headEnd type="none" w="sm" len="sm"/>
              <a:tailEnd type="none" w="sm" len="sm"/>
            </a:ln>
          </p:spPr>
          <p:txBody>
            <a:bodyPr/>
            <a:lstStyle/>
            <a:p>
              <a:endParaRPr lang="en-US"/>
            </a:p>
          </p:txBody>
        </p:sp>
        <p:sp>
          <p:nvSpPr>
            <p:cNvPr id="10" name="Google Shape;10;p11"/>
            <p:cNvSpPr/>
            <p:nvPr/>
          </p:nvSpPr>
          <p:spPr>
            <a:xfrm rot="10800000">
              <a:off x="1005480" y="1173960"/>
              <a:ext cx="7135200" cy="360"/>
            </a:xfrm>
            <a:custGeom>
              <a:avLst/>
              <a:gdLst/>
              <a:ahLst/>
              <a:cxnLst/>
              <a:rect l="l" t="t" r="r" b="b"/>
              <a:pathLst>
                <a:path w="21600" h="21600" extrusionOk="0">
                  <a:moveTo>
                    <a:pt x="0" y="0"/>
                  </a:moveTo>
                  <a:lnTo>
                    <a:pt x="21600" y="21600"/>
                  </a:lnTo>
                </a:path>
              </a:pathLst>
            </a:custGeom>
            <a:noFill/>
            <a:ln w="9525" cap="flat" cmpd="sng">
              <a:solidFill>
                <a:schemeClr val="accent3"/>
              </a:solidFill>
              <a:prstDash val="solid"/>
              <a:round/>
              <a:headEnd type="none" w="sm" len="sm"/>
              <a:tailEnd type="none" w="sm" len="sm"/>
            </a:ln>
          </p:spPr>
          <p:txBody>
            <a:bodyPr/>
            <a:lstStyle/>
            <a:p>
              <a:endParaRPr lang="en-US"/>
            </a:p>
          </p:txBody>
        </p:sp>
      </p:grpSp>
      <p:grpSp>
        <p:nvGrpSpPr>
          <p:cNvPr id="11" name="Google Shape;11;p11"/>
          <p:cNvGrpSpPr/>
          <p:nvPr/>
        </p:nvGrpSpPr>
        <p:grpSpPr>
          <a:xfrm>
            <a:off x="1004040" y="3969000"/>
            <a:ext cx="7135200" cy="153000"/>
            <a:chOff x="1004040" y="3969000"/>
            <a:chExt cx="7135200" cy="153000"/>
          </a:xfrm>
        </p:grpSpPr>
        <p:sp>
          <p:nvSpPr>
            <p:cNvPr id="12" name="Google Shape;12;p11"/>
            <p:cNvSpPr/>
            <p:nvPr/>
          </p:nvSpPr>
          <p:spPr>
            <a:xfrm>
              <a:off x="1004040" y="4121640"/>
              <a:ext cx="7135200" cy="360"/>
            </a:xfrm>
            <a:custGeom>
              <a:avLst/>
              <a:gdLst/>
              <a:ahLst/>
              <a:cxnLst/>
              <a:rect l="l" t="t" r="r" b="b"/>
              <a:pathLst>
                <a:path w="21600" h="21600" extrusionOk="0">
                  <a:moveTo>
                    <a:pt x="0" y="0"/>
                  </a:moveTo>
                  <a:lnTo>
                    <a:pt x="21600" y="21600"/>
                  </a:lnTo>
                </a:path>
              </a:pathLst>
            </a:custGeom>
            <a:noFill/>
            <a:ln w="76300" cap="flat" cmpd="sng">
              <a:solidFill>
                <a:schemeClr val="accent3"/>
              </a:solidFill>
              <a:prstDash val="solid"/>
              <a:round/>
              <a:headEnd type="none" w="sm" len="sm"/>
              <a:tailEnd type="none" w="sm" len="sm"/>
            </a:ln>
          </p:spPr>
          <p:txBody>
            <a:bodyPr/>
            <a:lstStyle/>
            <a:p>
              <a:endParaRPr lang="en-US"/>
            </a:p>
          </p:txBody>
        </p:sp>
        <p:sp>
          <p:nvSpPr>
            <p:cNvPr id="13" name="Google Shape;13;p11"/>
            <p:cNvSpPr/>
            <p:nvPr/>
          </p:nvSpPr>
          <p:spPr>
            <a:xfrm>
              <a:off x="1004040" y="3969000"/>
              <a:ext cx="7135200" cy="360"/>
            </a:xfrm>
            <a:custGeom>
              <a:avLst/>
              <a:gdLst/>
              <a:ahLst/>
              <a:cxnLst/>
              <a:rect l="l" t="t" r="r" b="b"/>
              <a:pathLst>
                <a:path w="21600" h="21600" extrusionOk="0">
                  <a:moveTo>
                    <a:pt x="0" y="0"/>
                  </a:moveTo>
                  <a:lnTo>
                    <a:pt x="21600" y="21600"/>
                  </a:lnTo>
                </a:path>
              </a:pathLst>
            </a:custGeom>
            <a:noFill/>
            <a:ln w="9525" cap="flat" cmpd="sng">
              <a:solidFill>
                <a:schemeClr val="accent3"/>
              </a:solidFill>
              <a:prstDash val="solid"/>
              <a:round/>
              <a:headEnd type="none" w="sm" len="sm"/>
              <a:tailEnd type="none" w="sm" len="sm"/>
            </a:ln>
          </p:spPr>
          <p:txBody>
            <a:bodyPr/>
            <a:lstStyle/>
            <a:p>
              <a:endParaRPr lang="en-US"/>
            </a:p>
          </p:txBody>
        </p:sp>
      </p:grpSp>
      <p:sp>
        <p:nvSpPr>
          <p:cNvPr id="14" name="Google Shape;14;p11"/>
          <p:cNvSpPr txBox="1">
            <a:spLocks noGrp="1"/>
          </p:cNvSpPr>
          <p:nvPr>
            <p:ph type="title"/>
          </p:nvPr>
        </p:nvSpPr>
        <p:spPr>
          <a:xfrm>
            <a:off x="457200" y="205200"/>
            <a:ext cx="8229240" cy="858600"/>
          </a:xfrm>
          <a:prstGeom prst="rect">
            <a:avLst/>
          </a:prstGeom>
          <a:noFill/>
          <a:ln>
            <a:noFill/>
          </a:ln>
        </p:spPr>
        <p:txBody>
          <a:bodyPr spcFirstLastPara="1" wrap="square" lIns="0" tIns="0" rIns="0" bIns="0" anchor="ctr" anchorCtr="0">
            <a:noAutofit/>
          </a:bodyPr>
          <a:lstStyle>
            <a:lvl1pPr marR="0" lvl="0" algn="l" rtl="0">
              <a:lnSpc>
                <a:spcPct val="90000"/>
              </a:lnSpc>
              <a:spcBef>
                <a:spcPts val="0"/>
              </a:spcBef>
              <a:spcAft>
                <a:spcPts val="0"/>
              </a:spcAft>
              <a:buClr>
                <a:schemeClr val="dk1"/>
              </a:buClr>
              <a:buSzPts val="4400"/>
              <a:buFont typeface="Arial"/>
              <a:buNone/>
              <a:defRPr sz="44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a:p>
        </p:txBody>
      </p:sp>
      <p:sp>
        <p:nvSpPr>
          <p:cNvPr id="15" name="Google Shape;15;p11"/>
          <p:cNvSpPr txBox="1">
            <a:spLocks noGrp="1"/>
          </p:cNvSpPr>
          <p:nvPr>
            <p:ph type="body" idx="1"/>
          </p:nvPr>
        </p:nvSpPr>
        <p:spPr>
          <a:xfrm>
            <a:off x="457200" y="1203480"/>
            <a:ext cx="8229240" cy="2982960"/>
          </a:xfrm>
          <a:prstGeom prst="rect">
            <a:avLst/>
          </a:prstGeom>
          <a:noFill/>
          <a:ln>
            <a:noFill/>
          </a:ln>
        </p:spPr>
        <p:txBody>
          <a:bodyPr spcFirstLastPara="1" wrap="square" lIns="0" tIns="0" rIns="0" bIns="0" anchor="t" anchorCtr="0">
            <a:norm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Arial"/>
                <a:ea typeface="Arial"/>
                <a:cs typeface="Arial"/>
                <a:sym typeface="Arial"/>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Arial"/>
                <a:ea typeface="Arial"/>
                <a:cs typeface="Arial"/>
                <a:sym typeface="Arial"/>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9pPr>
          </a:lstStyle>
          <a:p>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Shape 64"/>
        <p:cNvGrpSpPr/>
        <p:nvPr/>
      </p:nvGrpSpPr>
      <p:grpSpPr>
        <a:xfrm>
          <a:off x="0" y="0"/>
          <a:ext cx="0" cy="0"/>
          <a:chOff x="0" y="0"/>
          <a:chExt cx="0" cy="0"/>
        </a:xfrm>
      </p:grpSpPr>
      <p:sp>
        <p:nvSpPr>
          <p:cNvPr id="65" name="Google Shape;65;p13"/>
          <p:cNvSpPr/>
          <p:nvPr/>
        </p:nvSpPr>
        <p:spPr>
          <a:xfrm>
            <a:off x="0" y="5045760"/>
            <a:ext cx="9142560" cy="96480"/>
          </a:xfrm>
          <a:prstGeom prst="rect">
            <a:avLst/>
          </a:prstGeom>
          <a:solidFill>
            <a:schemeClr val="accent3"/>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66" name="Google Shape;66;p13"/>
          <p:cNvSpPr txBox="1">
            <a:spLocks noGrp="1"/>
          </p:cNvSpPr>
          <p:nvPr>
            <p:ph type="title"/>
          </p:nvPr>
        </p:nvSpPr>
        <p:spPr>
          <a:xfrm>
            <a:off x="457200" y="205200"/>
            <a:ext cx="8229240" cy="858600"/>
          </a:xfrm>
          <a:prstGeom prst="rect">
            <a:avLst/>
          </a:prstGeom>
          <a:noFill/>
          <a:ln>
            <a:noFill/>
          </a:ln>
        </p:spPr>
        <p:txBody>
          <a:bodyPr spcFirstLastPara="1" wrap="square" lIns="0" tIns="0" rIns="0" bIns="0" anchor="ctr" anchorCtr="0">
            <a:noAutofit/>
          </a:bodyPr>
          <a:lstStyle>
            <a:lvl1pPr marR="0" lvl="0" algn="l" rtl="0">
              <a:lnSpc>
                <a:spcPct val="90000"/>
              </a:lnSpc>
              <a:spcBef>
                <a:spcPts val="0"/>
              </a:spcBef>
              <a:spcAft>
                <a:spcPts val="0"/>
              </a:spcAft>
              <a:buClr>
                <a:schemeClr val="dk1"/>
              </a:buClr>
              <a:buSzPts val="4400"/>
              <a:buFont typeface="Arial"/>
              <a:buNone/>
              <a:defRPr sz="44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a:p>
        </p:txBody>
      </p:sp>
      <p:sp>
        <p:nvSpPr>
          <p:cNvPr id="67" name="Google Shape;67;p13"/>
          <p:cNvSpPr txBox="1">
            <a:spLocks noGrp="1"/>
          </p:cNvSpPr>
          <p:nvPr>
            <p:ph type="body" idx="1"/>
          </p:nvPr>
        </p:nvSpPr>
        <p:spPr>
          <a:xfrm>
            <a:off x="457200" y="1203480"/>
            <a:ext cx="8229240" cy="2982960"/>
          </a:xfrm>
          <a:prstGeom prst="rect">
            <a:avLst/>
          </a:prstGeom>
          <a:noFill/>
          <a:ln>
            <a:noFill/>
          </a:ln>
        </p:spPr>
        <p:txBody>
          <a:bodyPr spcFirstLastPara="1" wrap="square" lIns="0" tIns="0" rIns="0" bIns="0" anchor="t" anchorCtr="0">
            <a:norm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Arial"/>
                <a:ea typeface="Arial"/>
                <a:cs typeface="Arial"/>
                <a:sym typeface="Arial"/>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Arial"/>
                <a:ea typeface="Arial"/>
                <a:cs typeface="Arial"/>
                <a:sym typeface="Arial"/>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9pPr>
          </a:lstStyle>
          <a:p>
            <a:endParaRPr/>
          </a:p>
        </p:txBody>
      </p:sp>
    </p:spTree>
  </p:cSld>
  <p:clrMap bg1="lt1" tx1="dk1" bg2="dk2" tx2="lt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73" r:id="rId12"/>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26"/>
        <p:cNvGrpSpPr/>
        <p:nvPr/>
      </p:nvGrpSpPr>
      <p:grpSpPr>
        <a:xfrm>
          <a:off x="0" y="0"/>
          <a:ext cx="0" cy="0"/>
          <a:chOff x="0" y="0"/>
          <a:chExt cx="0" cy="0"/>
        </a:xfrm>
      </p:grpSpPr>
      <p:sp>
        <p:nvSpPr>
          <p:cNvPr id="127" name="Google Shape;127;p1"/>
          <p:cNvSpPr/>
          <p:nvPr/>
        </p:nvSpPr>
        <p:spPr>
          <a:xfrm>
            <a:off x="1267200" y="2904480"/>
            <a:ext cx="6229800" cy="477720"/>
          </a:xfrm>
          <a:prstGeom prst="rect">
            <a:avLst/>
          </a:prstGeom>
          <a:noFill/>
          <a:ln>
            <a:noFill/>
          </a:ln>
        </p:spPr>
        <p:txBody>
          <a:bodyPr spcFirstLastPara="1" wrap="square" lIns="90000" tIns="91425" rIns="90000" bIns="91425" anchor="b" anchorCtr="0">
            <a:noAutofit/>
          </a:bodyPr>
          <a:lstStyle/>
          <a:p>
            <a:pPr marL="0" marR="0" lvl="0" indent="0" algn="ctr" rtl="0">
              <a:lnSpc>
                <a:spcPct val="100000"/>
              </a:lnSpc>
              <a:spcBef>
                <a:spcPts val="0"/>
              </a:spcBef>
              <a:spcAft>
                <a:spcPts val="0"/>
              </a:spcAft>
              <a:buClr>
                <a:srgbClr val="000000"/>
              </a:buClr>
              <a:buSzPts val="1800"/>
              <a:buFont typeface="Arial"/>
              <a:buNone/>
            </a:pPr>
            <a:endParaRPr sz="1400" b="0" i="0" u="none" strike="noStrike" cap="none" dirty="0">
              <a:solidFill>
                <a:schemeClr val="dk1"/>
              </a:solidFill>
              <a:latin typeface="Century Gothic"/>
              <a:ea typeface="Century Gothic"/>
              <a:cs typeface="Century Gothic"/>
              <a:sym typeface="Century Gothic"/>
            </a:endParaRPr>
          </a:p>
        </p:txBody>
      </p:sp>
      <p:pic>
        <p:nvPicPr>
          <p:cNvPr id="3" name="Picture 2">
            <a:extLst>
              <a:ext uri="{FF2B5EF4-FFF2-40B4-BE49-F238E27FC236}">
                <a16:creationId xmlns:a16="http://schemas.microsoft.com/office/drawing/2014/main" id="{4F5E8FBE-73A9-EF7D-42DD-69594D3858F7}"/>
              </a:ext>
            </a:extLst>
          </p:cNvPr>
          <p:cNvPicPr>
            <a:picLocks noChangeAspect="1"/>
          </p:cNvPicPr>
          <p:nvPr/>
        </p:nvPicPr>
        <p:blipFill>
          <a:blip r:embed="rId3"/>
          <a:stretch>
            <a:fillRect/>
          </a:stretch>
        </p:blipFill>
        <p:spPr>
          <a:xfrm>
            <a:off x="989647" y="249950"/>
            <a:ext cx="938213" cy="647890"/>
          </a:xfrm>
          <a:prstGeom prst="rect">
            <a:avLst/>
          </a:prstGeom>
        </p:spPr>
      </p:pic>
      <p:pic>
        <p:nvPicPr>
          <p:cNvPr id="5" name="Picture 4">
            <a:extLst>
              <a:ext uri="{FF2B5EF4-FFF2-40B4-BE49-F238E27FC236}">
                <a16:creationId xmlns:a16="http://schemas.microsoft.com/office/drawing/2014/main" id="{4514A748-A1FE-1860-62ED-457E6ED659AE}"/>
              </a:ext>
            </a:extLst>
          </p:cNvPr>
          <p:cNvPicPr>
            <a:picLocks noChangeAspect="1"/>
          </p:cNvPicPr>
          <p:nvPr/>
        </p:nvPicPr>
        <p:blipFill>
          <a:blip r:embed="rId4"/>
          <a:stretch>
            <a:fillRect/>
          </a:stretch>
        </p:blipFill>
        <p:spPr>
          <a:xfrm>
            <a:off x="5714047" y="272311"/>
            <a:ext cx="1311593" cy="625529"/>
          </a:xfrm>
          <a:prstGeom prst="rect">
            <a:avLst/>
          </a:prstGeom>
        </p:spPr>
      </p:pic>
      <p:sp>
        <p:nvSpPr>
          <p:cNvPr id="7" name="TextBox 6">
            <a:extLst>
              <a:ext uri="{FF2B5EF4-FFF2-40B4-BE49-F238E27FC236}">
                <a16:creationId xmlns:a16="http://schemas.microsoft.com/office/drawing/2014/main" id="{1A2BC8F3-5856-8DD4-3CFF-70AE7740EC62}"/>
              </a:ext>
            </a:extLst>
          </p:cNvPr>
          <p:cNvSpPr txBox="1"/>
          <p:nvPr/>
        </p:nvSpPr>
        <p:spPr>
          <a:xfrm>
            <a:off x="2286000" y="1648420"/>
            <a:ext cx="4572000" cy="2308324"/>
          </a:xfrm>
          <a:prstGeom prst="rect">
            <a:avLst/>
          </a:prstGeom>
          <a:noFill/>
        </p:spPr>
        <p:txBody>
          <a:bodyPr wrap="square">
            <a:spAutoFit/>
          </a:bodyPr>
          <a:lstStyle/>
          <a:p>
            <a:pPr algn="ctr"/>
            <a:r>
              <a:rPr lang="en-GB" sz="1800" b="1" dirty="0">
                <a:latin typeface="Century Gothic" panose="020B0502020202020204" pitchFamily="34" charset="0"/>
                <a:ea typeface="Garamond" panose="02020404030301010803" pitchFamily="18" charset="0"/>
                <a:cs typeface="Garamond" panose="02020404030301010803" pitchFamily="18" charset="0"/>
              </a:rPr>
              <a:t>Connectivity Project Update</a:t>
            </a:r>
            <a:endParaRPr lang="en-GB" sz="1800" b="1" dirty="0">
              <a:effectLst/>
              <a:latin typeface="Century Gothic" panose="020B0502020202020204" pitchFamily="34" charset="0"/>
              <a:ea typeface="Garamond" panose="02020404030301010803" pitchFamily="18" charset="0"/>
              <a:cs typeface="Garamond" panose="02020404030301010803" pitchFamily="18" charset="0"/>
            </a:endParaRPr>
          </a:p>
          <a:p>
            <a:pPr algn="ctr"/>
            <a:endParaRPr lang="en-GB" sz="1800" b="1" dirty="0">
              <a:latin typeface="Century Gothic" panose="020B0502020202020204" pitchFamily="34" charset="0"/>
              <a:ea typeface="Garamond" panose="02020404030301010803" pitchFamily="18" charset="0"/>
              <a:cs typeface="Garamond" panose="02020404030301010803" pitchFamily="18" charset="0"/>
            </a:endParaRPr>
          </a:p>
          <a:p>
            <a:pPr algn="ctr"/>
            <a:r>
              <a:rPr lang="en-GB" sz="1800" dirty="0">
                <a:latin typeface="Century Gothic" panose="020B0502020202020204" pitchFamily="34" charset="0"/>
              </a:rPr>
              <a:t>Presented By</a:t>
            </a:r>
          </a:p>
          <a:p>
            <a:pPr algn="ctr"/>
            <a:r>
              <a:rPr lang="en-GB" sz="1800" dirty="0">
                <a:latin typeface="Century Gothic" panose="020B0502020202020204" pitchFamily="34" charset="0"/>
              </a:rPr>
              <a:t>Joseph Kumwenda-Network Planning Analyst</a:t>
            </a:r>
          </a:p>
          <a:p>
            <a:pPr algn="ctr"/>
            <a:r>
              <a:rPr lang="en-GB" sz="1800" b="1" dirty="0">
                <a:latin typeface="Century Gothic" panose="020B0502020202020204" pitchFamily="34" charset="0"/>
              </a:rPr>
              <a:t>7</a:t>
            </a:r>
            <a:r>
              <a:rPr lang="en-GB" sz="1800" b="1" baseline="30000" dirty="0">
                <a:latin typeface="Century Gothic" panose="020B0502020202020204" pitchFamily="34" charset="0"/>
              </a:rPr>
              <a:t>th</a:t>
            </a:r>
            <a:r>
              <a:rPr lang="en-GB" sz="1800" b="1" dirty="0">
                <a:latin typeface="Century Gothic" panose="020B0502020202020204" pitchFamily="34" charset="0"/>
              </a:rPr>
              <a:t> October 2025</a:t>
            </a:r>
          </a:p>
          <a:p>
            <a:pPr algn="ctr"/>
            <a:endParaRPr lang="en-GB" sz="1800" b="1" dirty="0">
              <a:latin typeface="Century Gothic" panose="020B0502020202020204" pitchFamily="34" charset="0"/>
            </a:endParaRPr>
          </a:p>
          <a:p>
            <a:pPr algn="ctr"/>
            <a:r>
              <a:rPr lang="en-GB" sz="1800" b="1" baseline="30000" dirty="0">
                <a:latin typeface="Century Gothic" panose="020B0502020202020204" pitchFamily="34" charset="0"/>
              </a:rPr>
              <a:t>   </a:t>
            </a:r>
            <a:endParaRPr lang="en-US" sz="1800" b="1" dirty="0">
              <a:latin typeface="Century Gothic" panose="020B0502020202020204" pitchFamily="34"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33"/>
        <p:cNvGrpSpPr/>
        <p:nvPr/>
      </p:nvGrpSpPr>
      <p:grpSpPr>
        <a:xfrm>
          <a:off x="0" y="0"/>
          <a:ext cx="0" cy="0"/>
          <a:chOff x="0" y="0"/>
          <a:chExt cx="0" cy="0"/>
        </a:xfrm>
      </p:grpSpPr>
      <p:sp>
        <p:nvSpPr>
          <p:cNvPr id="134" name="Google Shape;134;p2"/>
          <p:cNvSpPr/>
          <p:nvPr/>
        </p:nvSpPr>
        <p:spPr>
          <a:xfrm>
            <a:off x="311760" y="444960"/>
            <a:ext cx="8519040" cy="4401360"/>
          </a:xfrm>
          <a:prstGeom prst="rect">
            <a:avLst/>
          </a:prstGeom>
          <a:noFill/>
          <a:ln>
            <a:noFill/>
          </a:ln>
        </p:spPr>
        <p:txBody>
          <a:bodyPr spcFirstLastPara="1" wrap="square" lIns="90000" tIns="91425" rIns="90000" bIns="91425" anchor="t" anchorCtr="0">
            <a:noAutofit/>
          </a:bodyPr>
          <a:lstStyle/>
          <a:p>
            <a:pPr lvl="0">
              <a:buSzPts val="3600"/>
            </a:pPr>
            <a:r>
              <a:rPr lang="en-US" sz="2400" b="1" i="0" u="none" strike="noStrike" cap="none" dirty="0">
                <a:solidFill>
                  <a:srgbClr val="0070C0"/>
                </a:solidFill>
                <a:latin typeface="Century Gothic" panose="020B0502020202020204" pitchFamily="34" charset="0"/>
                <a:ea typeface="Century Gothic"/>
                <a:cs typeface="Century Gothic"/>
                <a:sym typeface="Century Gothic"/>
              </a:rPr>
              <a:t>Digital Malawi Acceleration project (DMAP)</a:t>
            </a:r>
            <a:endParaRPr sz="2400" b="1" i="0" u="none" strike="noStrike" cap="none" dirty="0">
              <a:solidFill>
                <a:srgbClr val="0070C0"/>
              </a:solidFill>
              <a:latin typeface="Century Gothic" panose="020B0502020202020204" pitchFamily="34" charset="0"/>
              <a:ea typeface="Century Gothic"/>
              <a:cs typeface="Century Gothic"/>
              <a:sym typeface="Century Gothic"/>
            </a:endParaRPr>
          </a:p>
        </p:txBody>
      </p:sp>
      <p:sp>
        <p:nvSpPr>
          <p:cNvPr id="135" name="Google Shape;135;p2"/>
          <p:cNvSpPr/>
          <p:nvPr/>
        </p:nvSpPr>
        <p:spPr>
          <a:xfrm>
            <a:off x="311760" y="1181100"/>
            <a:ext cx="8519040" cy="3318000"/>
          </a:xfrm>
          <a:prstGeom prst="rect">
            <a:avLst/>
          </a:prstGeom>
          <a:noFill/>
          <a:ln>
            <a:noFill/>
          </a:ln>
        </p:spPr>
        <p:txBody>
          <a:bodyPr spcFirstLastPara="1" wrap="square" lIns="90000" tIns="91425" rIns="90000" bIns="91425" anchor="t" anchorCtr="0">
            <a:noAutofit/>
          </a:bodyPr>
          <a:lstStyle/>
          <a:p>
            <a:pPr lvl="0"/>
            <a:r>
              <a:rPr lang="en-GB" sz="1600" b="1" dirty="0">
                <a:solidFill>
                  <a:schemeClr val="tx1"/>
                </a:solidFill>
                <a:latin typeface="Century Gothic" panose="020B0502020202020204" pitchFamily="34" charset="0"/>
              </a:rPr>
              <a:t>Objective</a:t>
            </a:r>
          </a:p>
          <a:p>
            <a:pPr lvl="0"/>
            <a:endParaRPr lang="en-GB" sz="1600" b="1" dirty="0">
              <a:solidFill>
                <a:schemeClr val="tx1"/>
              </a:solidFill>
              <a:latin typeface="Century Gothic" panose="020B0502020202020204" pitchFamily="34" charset="0"/>
            </a:endParaRPr>
          </a:p>
          <a:p>
            <a:pPr lvl="0"/>
            <a:r>
              <a:rPr lang="en-US" b="1" dirty="0">
                <a:latin typeface="Century Gothic" panose="020B0502020202020204" pitchFamily="34" charset="0"/>
              </a:rPr>
              <a:t>Component 1: Affordable Broadband and Secure Data Hosting</a:t>
            </a:r>
          </a:p>
          <a:p>
            <a:pPr lvl="0"/>
            <a:endParaRPr lang="en-US" sz="1800" dirty="0">
              <a:solidFill>
                <a:schemeClr val="tx1"/>
              </a:solidFill>
              <a:latin typeface="Century Gothic" panose="020B0502020202020204" pitchFamily="34" charset="0"/>
              <a:ea typeface="Times New Roman" panose="02020603050405020304" pitchFamily="18" charset="0"/>
            </a:endParaRPr>
          </a:p>
          <a:p>
            <a:pPr marL="285750" lvl="0" indent="-285750">
              <a:lnSpc>
                <a:spcPct val="115000"/>
              </a:lnSpc>
              <a:buFont typeface="Wingdings" panose="05000000000000000000" pitchFamily="2" charset="2"/>
              <a:buChar char="§"/>
            </a:pPr>
            <a:r>
              <a:rPr lang="en-US" dirty="0">
                <a:latin typeface="Century Gothic" panose="020B0502020202020204" pitchFamily="34" charset="0"/>
              </a:rPr>
              <a:t>This component will focus on expanding essential, high-quality, resilient and affordable broadband infrastructure and services while supporting the development of secure cloud and data hosting markets</a:t>
            </a:r>
          </a:p>
          <a:p>
            <a:pPr marL="285750" lvl="0" indent="-285750">
              <a:lnSpc>
                <a:spcPct val="115000"/>
              </a:lnSpc>
              <a:buFont typeface="Wingdings" panose="05000000000000000000" pitchFamily="2" charset="2"/>
              <a:buChar char="§"/>
            </a:pPr>
            <a:r>
              <a:rPr lang="en-US" dirty="0">
                <a:latin typeface="Century Gothic" panose="020B0502020202020204" pitchFamily="34" charset="0"/>
              </a:rPr>
              <a:t>This will strengthen institutions and help drive investment in telecom networks and data hosting facilities, primarily by the private sector, which are the foundations for individuals, firms, and governments to use digital technologies and data productively.</a:t>
            </a:r>
            <a:endParaRPr sz="1400" b="0" i="0" u="none" strike="noStrike" cap="none" dirty="0">
              <a:solidFill>
                <a:schemeClr val="tx1"/>
              </a:solidFill>
              <a:latin typeface="Century Gothic" panose="020B0502020202020204" pitchFamily="34" charset="0"/>
              <a:ea typeface="Century Gothic"/>
              <a:cs typeface="Century Gothic"/>
              <a:sym typeface="Century Gothic"/>
            </a:endParaRPr>
          </a:p>
        </p:txBody>
      </p:sp>
    </p:spTree>
    <p:extLst>
      <p:ext uri="{BB962C8B-B14F-4D97-AF65-F5344CB8AC3E}">
        <p14:creationId xmlns:p14="http://schemas.microsoft.com/office/powerpoint/2010/main" val="76328203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33"/>
        <p:cNvGrpSpPr/>
        <p:nvPr/>
      </p:nvGrpSpPr>
      <p:grpSpPr>
        <a:xfrm>
          <a:off x="0" y="0"/>
          <a:ext cx="0" cy="0"/>
          <a:chOff x="0" y="0"/>
          <a:chExt cx="0" cy="0"/>
        </a:xfrm>
      </p:grpSpPr>
      <p:sp>
        <p:nvSpPr>
          <p:cNvPr id="134" name="Google Shape;134;p2"/>
          <p:cNvSpPr/>
          <p:nvPr/>
        </p:nvSpPr>
        <p:spPr>
          <a:xfrm>
            <a:off x="311760" y="444960"/>
            <a:ext cx="8519040" cy="4401360"/>
          </a:xfrm>
          <a:prstGeom prst="rect">
            <a:avLst/>
          </a:prstGeom>
          <a:noFill/>
          <a:ln>
            <a:noFill/>
          </a:ln>
        </p:spPr>
        <p:txBody>
          <a:bodyPr spcFirstLastPara="1" wrap="square" lIns="90000" tIns="91425" rIns="90000" bIns="91425" anchor="t" anchorCtr="0">
            <a:noAutofit/>
          </a:bodyPr>
          <a:lstStyle/>
          <a:p>
            <a:pPr lvl="0">
              <a:buSzPts val="3600"/>
            </a:pPr>
            <a:r>
              <a:rPr lang="en-US" sz="2400" b="1" i="0" u="none" strike="noStrike" cap="none" dirty="0">
                <a:solidFill>
                  <a:srgbClr val="0070C0"/>
                </a:solidFill>
                <a:latin typeface="Century Gothic" panose="020B0502020202020204" pitchFamily="34" charset="0"/>
                <a:ea typeface="Century Gothic"/>
                <a:cs typeface="Century Gothic"/>
                <a:sym typeface="Century Gothic"/>
              </a:rPr>
              <a:t>DIGMAP achievement (Previous)</a:t>
            </a:r>
            <a:endParaRPr sz="2400" b="1" i="0" u="none" strike="noStrike" cap="none" dirty="0">
              <a:solidFill>
                <a:srgbClr val="0070C0"/>
              </a:solidFill>
              <a:latin typeface="Century Gothic" panose="020B0502020202020204" pitchFamily="34" charset="0"/>
              <a:ea typeface="Century Gothic"/>
              <a:cs typeface="Century Gothic"/>
              <a:sym typeface="Century Gothic"/>
            </a:endParaRPr>
          </a:p>
        </p:txBody>
      </p:sp>
      <p:sp>
        <p:nvSpPr>
          <p:cNvPr id="135" name="Google Shape;135;p2"/>
          <p:cNvSpPr/>
          <p:nvPr/>
        </p:nvSpPr>
        <p:spPr>
          <a:xfrm>
            <a:off x="311760" y="1181100"/>
            <a:ext cx="8519040" cy="3318000"/>
          </a:xfrm>
          <a:prstGeom prst="rect">
            <a:avLst/>
          </a:prstGeom>
          <a:noFill/>
          <a:ln>
            <a:noFill/>
          </a:ln>
        </p:spPr>
        <p:txBody>
          <a:bodyPr spcFirstLastPara="1" wrap="square" lIns="90000" tIns="91425" rIns="90000" bIns="91425" anchor="t" anchorCtr="0">
            <a:noAutofit/>
          </a:bodyPr>
          <a:lstStyle/>
          <a:p>
            <a:pPr marL="285750" lvl="0" indent="-285750">
              <a:buFont typeface="Wingdings" panose="05000000000000000000" pitchFamily="2" charset="2"/>
              <a:buChar char="§"/>
            </a:pPr>
            <a:r>
              <a:rPr lang="en-US" dirty="0">
                <a:latin typeface="Century Gothic" panose="020B0502020202020204" pitchFamily="34" charset="0"/>
              </a:rPr>
              <a:t>Extended the Government Wide Area Network (</a:t>
            </a:r>
            <a:r>
              <a:rPr lang="en-US" b="1" dirty="0">
                <a:latin typeface="Century Gothic" panose="020B0502020202020204" pitchFamily="34" charset="0"/>
              </a:rPr>
              <a:t>GWAN</a:t>
            </a:r>
            <a:r>
              <a:rPr lang="en-US" dirty="0">
                <a:latin typeface="Century Gothic" panose="020B0502020202020204" pitchFamily="34" charset="0"/>
              </a:rPr>
              <a:t>) to </a:t>
            </a:r>
            <a:r>
              <a:rPr lang="en-US" b="1" dirty="0">
                <a:latin typeface="Century Gothic" panose="020B0502020202020204" pitchFamily="34" charset="0"/>
              </a:rPr>
              <a:t>530 MDAs</a:t>
            </a:r>
            <a:endParaRPr lang="en-US" dirty="0">
              <a:latin typeface="Century Gothic" panose="020B0502020202020204" pitchFamily="34" charset="0"/>
            </a:endParaRPr>
          </a:p>
          <a:p>
            <a:pPr marL="285750" indent="-285750">
              <a:buFont typeface="Wingdings" panose="05000000000000000000" pitchFamily="2" charset="2"/>
              <a:buChar char="§"/>
            </a:pPr>
            <a:r>
              <a:rPr lang="en-US" dirty="0">
                <a:latin typeface="Century Gothic" panose="020B0502020202020204" pitchFamily="34" charset="0"/>
              </a:rPr>
              <a:t>Pre-purchased a total of </a:t>
            </a:r>
            <a:r>
              <a:rPr lang="en-US" b="1" dirty="0">
                <a:latin typeface="Century Gothic" panose="020B0502020202020204" pitchFamily="34" charset="0"/>
              </a:rPr>
              <a:t>12.6Gbps</a:t>
            </a:r>
            <a:r>
              <a:rPr lang="en-US" dirty="0">
                <a:latin typeface="Century Gothic" panose="020B0502020202020204" pitchFamily="34" charset="0"/>
              </a:rPr>
              <a:t> IP transit capacity in addition to the </a:t>
            </a:r>
            <a:r>
              <a:rPr lang="en-US" b="1" dirty="0">
                <a:latin typeface="Century Gothic" panose="020B0502020202020204" pitchFamily="34" charset="0"/>
              </a:rPr>
              <a:t>0.75Gbps</a:t>
            </a:r>
            <a:r>
              <a:rPr lang="en-US" dirty="0">
                <a:latin typeface="Century Gothic" panose="020B0502020202020204" pitchFamily="34" charset="0"/>
              </a:rPr>
              <a:t> provided by SIMBANET</a:t>
            </a:r>
          </a:p>
          <a:p>
            <a:pPr marL="285750" indent="-285750">
              <a:buFont typeface="Wingdings" panose="05000000000000000000" pitchFamily="2" charset="2"/>
              <a:buChar char="§"/>
            </a:pPr>
            <a:r>
              <a:rPr lang="en-US" dirty="0">
                <a:latin typeface="Century Gothic" panose="020B0502020202020204" pitchFamily="34" charset="0"/>
              </a:rPr>
              <a:t>62 key hot spots that include the two International Airports (Kamuzu and </a:t>
            </a:r>
            <a:r>
              <a:rPr lang="en-US" dirty="0" err="1">
                <a:latin typeface="Century Gothic" panose="020B0502020202020204" pitchFamily="34" charset="0"/>
              </a:rPr>
              <a:t>Chileka</a:t>
            </a:r>
            <a:r>
              <a:rPr lang="en-US" dirty="0">
                <a:latin typeface="Century Gothic" panose="020B0502020202020204" pitchFamily="34" charset="0"/>
              </a:rPr>
              <a:t>) and two big markets (Blantyre and Lilongwe)</a:t>
            </a:r>
          </a:p>
          <a:p>
            <a:pPr marL="285750" indent="-285750">
              <a:buFont typeface="Wingdings" panose="05000000000000000000" pitchFamily="2" charset="2"/>
              <a:buChar char="§"/>
            </a:pPr>
            <a:r>
              <a:rPr lang="en-US" dirty="0">
                <a:latin typeface="Century Gothic" panose="020B0502020202020204" pitchFamily="34" charset="0"/>
              </a:rPr>
              <a:t>Enhanced power backup by installing 5KVA inverters at 19 District Council’s offices </a:t>
            </a:r>
          </a:p>
          <a:p>
            <a:pPr marL="285750" indent="-285750">
              <a:buFont typeface="Wingdings" panose="05000000000000000000" pitchFamily="2" charset="2"/>
              <a:buChar char="§"/>
            </a:pPr>
            <a:r>
              <a:rPr lang="en-US" dirty="0">
                <a:latin typeface="Century Gothic" panose="020B0502020202020204" pitchFamily="34" charset="0"/>
              </a:rPr>
              <a:t>Upgraded aggregation Routers for 5 districts from 1Gbps interface ports to </a:t>
            </a:r>
            <a:r>
              <a:rPr lang="en-US" b="1" dirty="0">
                <a:latin typeface="Century Gothic" panose="020B0502020202020204" pitchFamily="34" charset="0"/>
              </a:rPr>
              <a:t>10 </a:t>
            </a:r>
            <a:r>
              <a:rPr lang="en-US" b="1" dirty="0" err="1">
                <a:latin typeface="Century Gothic" panose="020B0502020202020204" pitchFamily="34" charset="0"/>
              </a:rPr>
              <a:t>Gbps</a:t>
            </a:r>
            <a:r>
              <a:rPr lang="en-US" dirty="0">
                <a:latin typeface="Century Gothic" panose="020B0502020202020204" pitchFamily="34" charset="0"/>
              </a:rPr>
              <a:t> </a:t>
            </a:r>
            <a:r>
              <a:rPr lang="en-US" b="1" dirty="0">
                <a:latin typeface="Century Gothic" panose="020B0502020202020204" pitchFamily="34" charset="0"/>
              </a:rPr>
              <a:t> </a:t>
            </a:r>
            <a:endParaRPr sz="1400" b="0" i="0" u="none" strike="noStrike" cap="none" dirty="0">
              <a:solidFill>
                <a:schemeClr val="tx1"/>
              </a:solidFill>
              <a:latin typeface="Century Gothic" panose="020B0502020202020204" pitchFamily="34" charset="0"/>
              <a:ea typeface="Century Gothic"/>
              <a:cs typeface="Century Gothic"/>
              <a:sym typeface="Century Gothic"/>
            </a:endParaRPr>
          </a:p>
        </p:txBody>
      </p:sp>
    </p:spTree>
    <p:extLst>
      <p:ext uri="{BB962C8B-B14F-4D97-AF65-F5344CB8AC3E}">
        <p14:creationId xmlns:p14="http://schemas.microsoft.com/office/powerpoint/2010/main" val="273359489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33"/>
        <p:cNvGrpSpPr/>
        <p:nvPr/>
      </p:nvGrpSpPr>
      <p:grpSpPr>
        <a:xfrm>
          <a:off x="0" y="0"/>
          <a:ext cx="0" cy="0"/>
          <a:chOff x="0" y="0"/>
          <a:chExt cx="0" cy="0"/>
        </a:xfrm>
      </p:grpSpPr>
      <p:sp>
        <p:nvSpPr>
          <p:cNvPr id="134" name="Google Shape;134;p2"/>
          <p:cNvSpPr/>
          <p:nvPr/>
        </p:nvSpPr>
        <p:spPr>
          <a:xfrm>
            <a:off x="311760" y="444960"/>
            <a:ext cx="8519040" cy="4401360"/>
          </a:xfrm>
          <a:prstGeom prst="rect">
            <a:avLst/>
          </a:prstGeom>
          <a:noFill/>
          <a:ln>
            <a:noFill/>
          </a:ln>
        </p:spPr>
        <p:txBody>
          <a:bodyPr spcFirstLastPara="1" wrap="square" lIns="90000" tIns="91425" rIns="90000" bIns="91425" anchor="t" anchorCtr="0">
            <a:noAutofit/>
          </a:bodyPr>
          <a:lstStyle/>
          <a:p>
            <a:pPr lvl="0">
              <a:buSzPts val="3600"/>
            </a:pPr>
            <a:r>
              <a:rPr lang="en-US" sz="2400" b="1" i="0" u="none" strike="noStrike" cap="none" dirty="0">
                <a:solidFill>
                  <a:srgbClr val="0070C0"/>
                </a:solidFill>
                <a:latin typeface="Century Gothic" panose="020B0502020202020204" pitchFamily="34" charset="0"/>
                <a:ea typeface="Century Gothic"/>
                <a:cs typeface="Century Gothic"/>
                <a:sym typeface="Century Gothic"/>
              </a:rPr>
              <a:t>DIGMAP achievement</a:t>
            </a:r>
            <a:endParaRPr sz="2400" b="1" i="0" u="none" strike="noStrike" cap="none" dirty="0">
              <a:solidFill>
                <a:srgbClr val="0070C0"/>
              </a:solidFill>
              <a:latin typeface="Century Gothic" panose="020B0502020202020204" pitchFamily="34" charset="0"/>
              <a:ea typeface="Century Gothic"/>
              <a:cs typeface="Century Gothic"/>
              <a:sym typeface="Century Gothic"/>
            </a:endParaRPr>
          </a:p>
        </p:txBody>
      </p:sp>
      <p:sp>
        <p:nvSpPr>
          <p:cNvPr id="135" name="Google Shape;135;p2"/>
          <p:cNvSpPr/>
          <p:nvPr/>
        </p:nvSpPr>
        <p:spPr>
          <a:xfrm>
            <a:off x="311760" y="1181100"/>
            <a:ext cx="8519040" cy="3318000"/>
          </a:xfrm>
          <a:prstGeom prst="rect">
            <a:avLst/>
          </a:prstGeom>
          <a:noFill/>
          <a:ln>
            <a:noFill/>
          </a:ln>
        </p:spPr>
        <p:txBody>
          <a:bodyPr spcFirstLastPara="1" wrap="square" lIns="90000" tIns="91425" rIns="90000" bIns="91425" anchor="t" anchorCtr="0">
            <a:noAutofit/>
          </a:bodyPr>
          <a:lstStyle/>
          <a:p>
            <a:pPr marL="285750" lvl="0" indent="-285750">
              <a:buFont typeface="Wingdings" panose="05000000000000000000" pitchFamily="2" charset="2"/>
              <a:buChar char="§"/>
            </a:pPr>
            <a:endParaRPr sz="1400" b="0" i="0" u="none" strike="noStrike" cap="none" dirty="0">
              <a:solidFill>
                <a:schemeClr val="tx1"/>
              </a:solidFill>
              <a:latin typeface="Century Gothic" panose="020B0502020202020204" pitchFamily="34" charset="0"/>
              <a:ea typeface="Century Gothic"/>
              <a:cs typeface="Century Gothic"/>
              <a:sym typeface="Century Gothic"/>
            </a:endParaRPr>
          </a:p>
        </p:txBody>
      </p:sp>
      <p:graphicFrame>
        <p:nvGraphicFramePr>
          <p:cNvPr id="3" name="Table 2"/>
          <p:cNvGraphicFramePr>
            <a:graphicFrameLocks noGrp="1"/>
          </p:cNvGraphicFramePr>
          <p:nvPr>
            <p:extLst>
              <p:ext uri="{D42A27DB-BD31-4B8C-83A1-F6EECF244321}">
                <p14:modId xmlns:p14="http://schemas.microsoft.com/office/powerpoint/2010/main" val="1611615522"/>
              </p:ext>
            </p:extLst>
          </p:nvPr>
        </p:nvGraphicFramePr>
        <p:xfrm>
          <a:off x="646430" y="956569"/>
          <a:ext cx="7606030" cy="3615430"/>
        </p:xfrm>
        <a:graphic>
          <a:graphicData uri="http://schemas.openxmlformats.org/drawingml/2006/table">
            <a:tbl>
              <a:tblPr>
                <a:tableStyleId>{CF59B6C2-4CB9-4DE1-A03A-684222E27876}</a:tableStyleId>
              </a:tblPr>
              <a:tblGrid>
                <a:gridCol w="5907940">
                  <a:extLst>
                    <a:ext uri="{9D8B030D-6E8A-4147-A177-3AD203B41FA5}">
                      <a16:colId xmlns:a16="http://schemas.microsoft.com/office/drawing/2014/main" val="3252941748"/>
                    </a:ext>
                  </a:extLst>
                </a:gridCol>
                <a:gridCol w="1698090">
                  <a:extLst>
                    <a:ext uri="{9D8B030D-6E8A-4147-A177-3AD203B41FA5}">
                      <a16:colId xmlns:a16="http://schemas.microsoft.com/office/drawing/2014/main" val="1460527258"/>
                    </a:ext>
                  </a:extLst>
                </a:gridCol>
              </a:tblGrid>
              <a:tr h="278110">
                <a:tc>
                  <a:txBody>
                    <a:bodyPr/>
                    <a:lstStyle/>
                    <a:p>
                      <a:pPr algn="l" fontAlgn="b"/>
                      <a:r>
                        <a:rPr lang="en-US" sz="1100" b="1" u="none" strike="noStrike" dirty="0">
                          <a:effectLst/>
                          <a:latin typeface="Century Gothic" panose="020B0502020202020204" pitchFamily="34" charset="0"/>
                        </a:rPr>
                        <a:t>CATEGORY</a:t>
                      </a:r>
                      <a:endParaRPr lang="en-US" sz="1100" b="1" i="0" u="none" strike="noStrike" dirty="0">
                        <a:solidFill>
                          <a:srgbClr val="000000"/>
                        </a:solidFill>
                        <a:effectLst/>
                        <a:latin typeface="Century Gothic" panose="020B0502020202020204" pitchFamily="34" charset="0"/>
                      </a:endParaRPr>
                    </a:p>
                  </a:txBody>
                  <a:tcPr marL="6350" marR="6350" marT="6350" marB="0" anchor="b"/>
                </a:tc>
                <a:tc>
                  <a:txBody>
                    <a:bodyPr/>
                    <a:lstStyle/>
                    <a:p>
                      <a:pPr algn="ctr" fontAlgn="b"/>
                      <a:r>
                        <a:rPr lang="en-US" sz="1100" b="1" u="none" strike="noStrike" dirty="0">
                          <a:effectLst/>
                          <a:latin typeface="Century Gothic" panose="020B0502020202020204" pitchFamily="34" charset="0"/>
                        </a:rPr>
                        <a:t># No</a:t>
                      </a:r>
                      <a:endParaRPr lang="en-US" sz="1100" b="1" i="0" u="none" strike="noStrike" dirty="0">
                        <a:solidFill>
                          <a:srgbClr val="000000"/>
                        </a:solidFill>
                        <a:effectLst/>
                        <a:latin typeface="Century Gothic" panose="020B0502020202020204" pitchFamily="34" charset="0"/>
                      </a:endParaRPr>
                    </a:p>
                  </a:txBody>
                  <a:tcPr marL="6350" marR="6350" marT="6350" marB="0" anchor="b"/>
                </a:tc>
                <a:extLst>
                  <a:ext uri="{0D108BD9-81ED-4DB2-BD59-A6C34878D82A}">
                    <a16:rowId xmlns:a16="http://schemas.microsoft.com/office/drawing/2014/main" val="3383972093"/>
                  </a:ext>
                </a:extLst>
              </a:tr>
              <a:tr h="278110">
                <a:tc>
                  <a:txBody>
                    <a:bodyPr/>
                    <a:lstStyle/>
                    <a:p>
                      <a:pPr algn="l" fontAlgn="b"/>
                      <a:r>
                        <a:rPr lang="en-US" sz="1100" u="none" strike="noStrike" dirty="0">
                          <a:effectLst/>
                          <a:latin typeface="Century Gothic" panose="020B0502020202020204" pitchFamily="34" charset="0"/>
                        </a:rPr>
                        <a:t>Government Offices</a:t>
                      </a:r>
                      <a:endParaRPr lang="en-US" sz="1100" b="0" i="0" u="none" strike="noStrike" dirty="0">
                        <a:solidFill>
                          <a:srgbClr val="000000"/>
                        </a:solidFill>
                        <a:effectLst/>
                        <a:latin typeface="Century Gothic" panose="020B0502020202020204" pitchFamily="34" charset="0"/>
                      </a:endParaRPr>
                    </a:p>
                  </a:txBody>
                  <a:tcPr marL="6350" marR="6350" marT="6350" marB="0" anchor="b"/>
                </a:tc>
                <a:tc>
                  <a:txBody>
                    <a:bodyPr/>
                    <a:lstStyle/>
                    <a:p>
                      <a:pPr algn="ctr" fontAlgn="b"/>
                      <a:r>
                        <a:rPr lang="en-US" sz="1100" u="none" strike="noStrike">
                          <a:effectLst/>
                          <a:latin typeface="Century Gothic" panose="020B0502020202020204" pitchFamily="34" charset="0"/>
                        </a:rPr>
                        <a:t>68</a:t>
                      </a:r>
                      <a:endParaRPr lang="en-US" sz="1100" b="0" i="0" u="none" strike="noStrike">
                        <a:solidFill>
                          <a:srgbClr val="000000"/>
                        </a:solidFill>
                        <a:effectLst/>
                        <a:latin typeface="Century Gothic" panose="020B0502020202020204" pitchFamily="34" charset="0"/>
                      </a:endParaRPr>
                    </a:p>
                  </a:txBody>
                  <a:tcPr marL="6350" marR="6350" marT="6350" marB="0" anchor="b"/>
                </a:tc>
                <a:extLst>
                  <a:ext uri="{0D108BD9-81ED-4DB2-BD59-A6C34878D82A}">
                    <a16:rowId xmlns:a16="http://schemas.microsoft.com/office/drawing/2014/main" val="3188480336"/>
                  </a:ext>
                </a:extLst>
              </a:tr>
              <a:tr h="278110">
                <a:tc>
                  <a:txBody>
                    <a:bodyPr/>
                    <a:lstStyle/>
                    <a:p>
                      <a:pPr algn="l" fontAlgn="b"/>
                      <a:r>
                        <a:rPr lang="en-US" sz="1100" u="none" strike="noStrike" dirty="0">
                          <a:effectLst/>
                          <a:latin typeface="Century Gothic" panose="020B0502020202020204" pitchFamily="34" charset="0"/>
                        </a:rPr>
                        <a:t>Secondary Schools</a:t>
                      </a:r>
                      <a:endParaRPr lang="en-US" sz="1100" b="0" i="0" u="none" strike="noStrike" dirty="0">
                        <a:solidFill>
                          <a:srgbClr val="000000"/>
                        </a:solidFill>
                        <a:effectLst/>
                        <a:latin typeface="Century Gothic" panose="020B0502020202020204" pitchFamily="34" charset="0"/>
                      </a:endParaRPr>
                    </a:p>
                  </a:txBody>
                  <a:tcPr marL="6350" marR="6350" marT="6350" marB="0" anchor="b"/>
                </a:tc>
                <a:tc>
                  <a:txBody>
                    <a:bodyPr/>
                    <a:lstStyle/>
                    <a:p>
                      <a:pPr algn="ctr" fontAlgn="b"/>
                      <a:r>
                        <a:rPr lang="en-US" sz="1100" u="none" strike="noStrike">
                          <a:effectLst/>
                          <a:latin typeface="Century Gothic" panose="020B0502020202020204" pitchFamily="34" charset="0"/>
                        </a:rPr>
                        <a:t>46</a:t>
                      </a:r>
                      <a:endParaRPr lang="en-US" sz="1100" b="0" i="0" u="none" strike="noStrike">
                        <a:solidFill>
                          <a:srgbClr val="000000"/>
                        </a:solidFill>
                        <a:effectLst/>
                        <a:latin typeface="Century Gothic" panose="020B0502020202020204" pitchFamily="34" charset="0"/>
                      </a:endParaRPr>
                    </a:p>
                  </a:txBody>
                  <a:tcPr marL="6350" marR="6350" marT="6350" marB="0" anchor="b"/>
                </a:tc>
                <a:extLst>
                  <a:ext uri="{0D108BD9-81ED-4DB2-BD59-A6C34878D82A}">
                    <a16:rowId xmlns:a16="http://schemas.microsoft.com/office/drawing/2014/main" val="744098485"/>
                  </a:ext>
                </a:extLst>
              </a:tr>
              <a:tr h="278110">
                <a:tc>
                  <a:txBody>
                    <a:bodyPr/>
                    <a:lstStyle/>
                    <a:p>
                      <a:pPr algn="l" fontAlgn="b"/>
                      <a:r>
                        <a:rPr lang="en-US" sz="1100" u="none" strike="noStrike" dirty="0">
                          <a:effectLst/>
                          <a:latin typeface="Century Gothic" panose="020B0502020202020204" pitchFamily="34" charset="0"/>
                        </a:rPr>
                        <a:t>Community Day Secondary Schools</a:t>
                      </a:r>
                      <a:endParaRPr lang="en-US" sz="1100" b="0" i="0" u="none" strike="noStrike" dirty="0">
                        <a:solidFill>
                          <a:srgbClr val="000000"/>
                        </a:solidFill>
                        <a:effectLst/>
                        <a:latin typeface="Century Gothic" panose="020B0502020202020204" pitchFamily="34" charset="0"/>
                      </a:endParaRPr>
                    </a:p>
                  </a:txBody>
                  <a:tcPr marL="6350" marR="6350" marT="6350" marB="0" anchor="b"/>
                </a:tc>
                <a:tc>
                  <a:txBody>
                    <a:bodyPr/>
                    <a:lstStyle/>
                    <a:p>
                      <a:pPr algn="ctr" fontAlgn="b"/>
                      <a:r>
                        <a:rPr lang="en-US" sz="1100" u="none" strike="noStrike">
                          <a:effectLst/>
                          <a:latin typeface="Century Gothic" panose="020B0502020202020204" pitchFamily="34" charset="0"/>
                        </a:rPr>
                        <a:t>27</a:t>
                      </a:r>
                      <a:endParaRPr lang="en-US" sz="1100" b="0" i="0" u="none" strike="noStrike">
                        <a:solidFill>
                          <a:srgbClr val="000000"/>
                        </a:solidFill>
                        <a:effectLst/>
                        <a:latin typeface="Century Gothic" panose="020B0502020202020204" pitchFamily="34" charset="0"/>
                      </a:endParaRPr>
                    </a:p>
                  </a:txBody>
                  <a:tcPr marL="6350" marR="6350" marT="6350" marB="0" anchor="b"/>
                </a:tc>
                <a:extLst>
                  <a:ext uri="{0D108BD9-81ED-4DB2-BD59-A6C34878D82A}">
                    <a16:rowId xmlns:a16="http://schemas.microsoft.com/office/drawing/2014/main" val="1237026633"/>
                  </a:ext>
                </a:extLst>
              </a:tr>
              <a:tr h="278110">
                <a:tc>
                  <a:txBody>
                    <a:bodyPr/>
                    <a:lstStyle/>
                    <a:p>
                      <a:pPr algn="l" fontAlgn="b"/>
                      <a:r>
                        <a:rPr lang="en-US" sz="1100" u="none" strike="noStrike">
                          <a:effectLst/>
                          <a:latin typeface="Century Gothic" panose="020B0502020202020204" pitchFamily="34" charset="0"/>
                        </a:rPr>
                        <a:t>Primary Schools</a:t>
                      </a:r>
                      <a:endParaRPr lang="en-US" sz="1100" b="0" i="0" u="none" strike="noStrike">
                        <a:solidFill>
                          <a:srgbClr val="000000"/>
                        </a:solidFill>
                        <a:effectLst/>
                        <a:latin typeface="Century Gothic" panose="020B0502020202020204" pitchFamily="34" charset="0"/>
                      </a:endParaRPr>
                    </a:p>
                  </a:txBody>
                  <a:tcPr marL="6350" marR="6350" marT="6350" marB="0" anchor="b"/>
                </a:tc>
                <a:tc>
                  <a:txBody>
                    <a:bodyPr/>
                    <a:lstStyle/>
                    <a:p>
                      <a:pPr algn="ctr" fontAlgn="b"/>
                      <a:r>
                        <a:rPr lang="en-US" sz="1100" u="none" strike="noStrike">
                          <a:effectLst/>
                          <a:latin typeface="Century Gothic" panose="020B0502020202020204" pitchFamily="34" charset="0"/>
                        </a:rPr>
                        <a:t>2</a:t>
                      </a:r>
                      <a:endParaRPr lang="en-US" sz="1100" b="0" i="0" u="none" strike="noStrike">
                        <a:solidFill>
                          <a:srgbClr val="000000"/>
                        </a:solidFill>
                        <a:effectLst/>
                        <a:latin typeface="Century Gothic" panose="020B0502020202020204" pitchFamily="34" charset="0"/>
                      </a:endParaRPr>
                    </a:p>
                  </a:txBody>
                  <a:tcPr marL="6350" marR="6350" marT="6350" marB="0" anchor="b"/>
                </a:tc>
                <a:extLst>
                  <a:ext uri="{0D108BD9-81ED-4DB2-BD59-A6C34878D82A}">
                    <a16:rowId xmlns:a16="http://schemas.microsoft.com/office/drawing/2014/main" val="3077650592"/>
                  </a:ext>
                </a:extLst>
              </a:tr>
              <a:tr h="278110">
                <a:tc>
                  <a:txBody>
                    <a:bodyPr/>
                    <a:lstStyle/>
                    <a:p>
                      <a:pPr algn="l" fontAlgn="b"/>
                      <a:r>
                        <a:rPr lang="en-US" sz="1100" u="none" strike="noStrike">
                          <a:effectLst/>
                          <a:latin typeface="Century Gothic" panose="020B0502020202020204" pitchFamily="34" charset="0"/>
                        </a:rPr>
                        <a:t>Malawi Police</a:t>
                      </a:r>
                      <a:endParaRPr lang="en-US" sz="1100" b="0" i="0" u="none" strike="noStrike">
                        <a:solidFill>
                          <a:srgbClr val="000000"/>
                        </a:solidFill>
                        <a:effectLst/>
                        <a:latin typeface="Century Gothic" panose="020B0502020202020204" pitchFamily="34" charset="0"/>
                      </a:endParaRPr>
                    </a:p>
                  </a:txBody>
                  <a:tcPr marL="6350" marR="6350" marT="6350" marB="0" anchor="b"/>
                </a:tc>
                <a:tc>
                  <a:txBody>
                    <a:bodyPr/>
                    <a:lstStyle/>
                    <a:p>
                      <a:pPr algn="ctr" fontAlgn="b"/>
                      <a:r>
                        <a:rPr lang="en-US" sz="1100" u="none" strike="noStrike">
                          <a:effectLst/>
                          <a:latin typeface="Century Gothic" panose="020B0502020202020204" pitchFamily="34" charset="0"/>
                        </a:rPr>
                        <a:t>14</a:t>
                      </a:r>
                      <a:endParaRPr lang="en-US" sz="1100" b="0" i="0" u="none" strike="noStrike">
                        <a:solidFill>
                          <a:srgbClr val="000000"/>
                        </a:solidFill>
                        <a:effectLst/>
                        <a:latin typeface="Century Gothic" panose="020B0502020202020204" pitchFamily="34" charset="0"/>
                      </a:endParaRPr>
                    </a:p>
                  </a:txBody>
                  <a:tcPr marL="6350" marR="6350" marT="6350" marB="0" anchor="b"/>
                </a:tc>
                <a:extLst>
                  <a:ext uri="{0D108BD9-81ED-4DB2-BD59-A6C34878D82A}">
                    <a16:rowId xmlns:a16="http://schemas.microsoft.com/office/drawing/2014/main" val="2910988443"/>
                  </a:ext>
                </a:extLst>
              </a:tr>
              <a:tr h="278110">
                <a:tc>
                  <a:txBody>
                    <a:bodyPr/>
                    <a:lstStyle/>
                    <a:p>
                      <a:pPr algn="l" fontAlgn="b"/>
                      <a:r>
                        <a:rPr lang="en-US" sz="1100" u="none" strike="noStrike">
                          <a:effectLst/>
                          <a:latin typeface="Century Gothic" panose="020B0502020202020204" pitchFamily="34" charset="0"/>
                        </a:rPr>
                        <a:t>Malawi Prison</a:t>
                      </a:r>
                      <a:endParaRPr lang="en-US" sz="1100" b="0" i="0" u="none" strike="noStrike">
                        <a:solidFill>
                          <a:srgbClr val="000000"/>
                        </a:solidFill>
                        <a:effectLst/>
                        <a:latin typeface="Century Gothic" panose="020B0502020202020204" pitchFamily="34" charset="0"/>
                      </a:endParaRPr>
                    </a:p>
                  </a:txBody>
                  <a:tcPr marL="6350" marR="6350" marT="6350" marB="0" anchor="b"/>
                </a:tc>
                <a:tc>
                  <a:txBody>
                    <a:bodyPr/>
                    <a:lstStyle/>
                    <a:p>
                      <a:pPr algn="ctr" fontAlgn="b"/>
                      <a:r>
                        <a:rPr lang="en-US" sz="1100" u="none" strike="noStrike">
                          <a:effectLst/>
                          <a:latin typeface="Century Gothic" panose="020B0502020202020204" pitchFamily="34" charset="0"/>
                        </a:rPr>
                        <a:t>21</a:t>
                      </a:r>
                      <a:endParaRPr lang="en-US" sz="1100" b="0" i="0" u="none" strike="noStrike">
                        <a:solidFill>
                          <a:srgbClr val="000000"/>
                        </a:solidFill>
                        <a:effectLst/>
                        <a:latin typeface="Century Gothic" panose="020B0502020202020204" pitchFamily="34" charset="0"/>
                      </a:endParaRPr>
                    </a:p>
                  </a:txBody>
                  <a:tcPr marL="6350" marR="6350" marT="6350" marB="0" anchor="b"/>
                </a:tc>
                <a:extLst>
                  <a:ext uri="{0D108BD9-81ED-4DB2-BD59-A6C34878D82A}">
                    <a16:rowId xmlns:a16="http://schemas.microsoft.com/office/drawing/2014/main" val="3115033896"/>
                  </a:ext>
                </a:extLst>
              </a:tr>
              <a:tr h="278110">
                <a:tc>
                  <a:txBody>
                    <a:bodyPr/>
                    <a:lstStyle/>
                    <a:p>
                      <a:pPr algn="l" fontAlgn="b"/>
                      <a:r>
                        <a:rPr lang="en-US" sz="1100" u="none" strike="noStrike">
                          <a:effectLst/>
                          <a:latin typeface="Century Gothic" panose="020B0502020202020204" pitchFamily="34" charset="0"/>
                        </a:rPr>
                        <a:t>Teachers Training Collage</a:t>
                      </a:r>
                      <a:endParaRPr lang="en-US" sz="1100" b="0" i="0" u="none" strike="noStrike">
                        <a:solidFill>
                          <a:srgbClr val="000000"/>
                        </a:solidFill>
                        <a:effectLst/>
                        <a:latin typeface="Century Gothic" panose="020B0502020202020204" pitchFamily="34" charset="0"/>
                      </a:endParaRPr>
                    </a:p>
                  </a:txBody>
                  <a:tcPr marL="6350" marR="6350" marT="6350" marB="0" anchor="b"/>
                </a:tc>
                <a:tc>
                  <a:txBody>
                    <a:bodyPr/>
                    <a:lstStyle/>
                    <a:p>
                      <a:pPr algn="ctr" fontAlgn="b"/>
                      <a:r>
                        <a:rPr lang="en-US" sz="1100" u="none" strike="noStrike">
                          <a:effectLst/>
                          <a:latin typeface="Century Gothic" panose="020B0502020202020204" pitchFamily="34" charset="0"/>
                        </a:rPr>
                        <a:t>9</a:t>
                      </a:r>
                      <a:endParaRPr lang="en-US" sz="1100" b="0" i="0" u="none" strike="noStrike">
                        <a:solidFill>
                          <a:srgbClr val="000000"/>
                        </a:solidFill>
                        <a:effectLst/>
                        <a:latin typeface="Century Gothic" panose="020B0502020202020204" pitchFamily="34" charset="0"/>
                      </a:endParaRPr>
                    </a:p>
                  </a:txBody>
                  <a:tcPr marL="6350" marR="6350" marT="6350" marB="0" anchor="b"/>
                </a:tc>
                <a:extLst>
                  <a:ext uri="{0D108BD9-81ED-4DB2-BD59-A6C34878D82A}">
                    <a16:rowId xmlns:a16="http://schemas.microsoft.com/office/drawing/2014/main" val="3212725682"/>
                  </a:ext>
                </a:extLst>
              </a:tr>
              <a:tr h="278110">
                <a:tc>
                  <a:txBody>
                    <a:bodyPr/>
                    <a:lstStyle/>
                    <a:p>
                      <a:pPr algn="l" fontAlgn="b"/>
                      <a:r>
                        <a:rPr lang="en-US" sz="1100" u="none" strike="noStrike">
                          <a:effectLst/>
                          <a:latin typeface="Century Gothic" panose="020B0502020202020204" pitchFamily="34" charset="0"/>
                        </a:rPr>
                        <a:t>National Libraries</a:t>
                      </a:r>
                      <a:endParaRPr lang="en-US" sz="1100" b="0" i="0" u="none" strike="noStrike">
                        <a:solidFill>
                          <a:srgbClr val="000000"/>
                        </a:solidFill>
                        <a:effectLst/>
                        <a:latin typeface="Century Gothic" panose="020B0502020202020204" pitchFamily="34" charset="0"/>
                      </a:endParaRPr>
                    </a:p>
                  </a:txBody>
                  <a:tcPr marL="6350" marR="6350" marT="6350" marB="0" anchor="b"/>
                </a:tc>
                <a:tc>
                  <a:txBody>
                    <a:bodyPr/>
                    <a:lstStyle/>
                    <a:p>
                      <a:pPr algn="ctr" fontAlgn="b"/>
                      <a:r>
                        <a:rPr lang="en-US" sz="1100" u="none" strike="noStrike">
                          <a:effectLst/>
                          <a:latin typeface="Century Gothic" panose="020B0502020202020204" pitchFamily="34" charset="0"/>
                        </a:rPr>
                        <a:t>4</a:t>
                      </a:r>
                      <a:endParaRPr lang="en-US" sz="1100" b="0" i="0" u="none" strike="noStrike">
                        <a:solidFill>
                          <a:srgbClr val="000000"/>
                        </a:solidFill>
                        <a:effectLst/>
                        <a:latin typeface="Century Gothic" panose="020B0502020202020204" pitchFamily="34" charset="0"/>
                      </a:endParaRPr>
                    </a:p>
                  </a:txBody>
                  <a:tcPr marL="6350" marR="6350" marT="6350" marB="0" anchor="b"/>
                </a:tc>
                <a:extLst>
                  <a:ext uri="{0D108BD9-81ED-4DB2-BD59-A6C34878D82A}">
                    <a16:rowId xmlns:a16="http://schemas.microsoft.com/office/drawing/2014/main" val="4216561158"/>
                  </a:ext>
                </a:extLst>
              </a:tr>
              <a:tr h="278110">
                <a:tc>
                  <a:txBody>
                    <a:bodyPr/>
                    <a:lstStyle/>
                    <a:p>
                      <a:pPr algn="l" fontAlgn="b"/>
                      <a:r>
                        <a:rPr lang="en-US" sz="1100" u="none" strike="noStrike">
                          <a:effectLst/>
                          <a:latin typeface="Century Gothic" panose="020B0502020202020204" pitchFamily="34" charset="0"/>
                        </a:rPr>
                        <a:t>District Education Managers Office</a:t>
                      </a:r>
                      <a:endParaRPr lang="en-US" sz="1100" b="0" i="0" u="none" strike="noStrike">
                        <a:solidFill>
                          <a:srgbClr val="000000"/>
                        </a:solidFill>
                        <a:effectLst/>
                        <a:latin typeface="Century Gothic" panose="020B0502020202020204" pitchFamily="34" charset="0"/>
                      </a:endParaRPr>
                    </a:p>
                  </a:txBody>
                  <a:tcPr marL="6350" marR="6350" marT="6350" marB="0" anchor="b"/>
                </a:tc>
                <a:tc>
                  <a:txBody>
                    <a:bodyPr/>
                    <a:lstStyle/>
                    <a:p>
                      <a:pPr algn="ctr" fontAlgn="b"/>
                      <a:r>
                        <a:rPr lang="en-US" sz="1100" u="none" strike="noStrike">
                          <a:effectLst/>
                          <a:latin typeface="Century Gothic" panose="020B0502020202020204" pitchFamily="34" charset="0"/>
                        </a:rPr>
                        <a:t>24</a:t>
                      </a:r>
                      <a:endParaRPr lang="en-US" sz="1100" b="0" i="0" u="none" strike="noStrike">
                        <a:solidFill>
                          <a:srgbClr val="000000"/>
                        </a:solidFill>
                        <a:effectLst/>
                        <a:latin typeface="Century Gothic" panose="020B0502020202020204" pitchFamily="34" charset="0"/>
                      </a:endParaRPr>
                    </a:p>
                  </a:txBody>
                  <a:tcPr marL="6350" marR="6350" marT="6350" marB="0" anchor="b"/>
                </a:tc>
                <a:extLst>
                  <a:ext uri="{0D108BD9-81ED-4DB2-BD59-A6C34878D82A}">
                    <a16:rowId xmlns:a16="http://schemas.microsoft.com/office/drawing/2014/main" val="1005093651"/>
                  </a:ext>
                </a:extLst>
              </a:tr>
              <a:tr h="278110">
                <a:tc>
                  <a:txBody>
                    <a:bodyPr/>
                    <a:lstStyle/>
                    <a:p>
                      <a:pPr algn="l" fontAlgn="b"/>
                      <a:r>
                        <a:rPr lang="en-US" sz="1100" u="none" strike="noStrike">
                          <a:effectLst/>
                          <a:latin typeface="Century Gothic" panose="020B0502020202020204" pitchFamily="34" charset="0"/>
                        </a:rPr>
                        <a:t>Health Centres</a:t>
                      </a:r>
                      <a:endParaRPr lang="en-US" sz="1100" b="0" i="0" u="none" strike="noStrike">
                        <a:solidFill>
                          <a:srgbClr val="000000"/>
                        </a:solidFill>
                        <a:effectLst/>
                        <a:latin typeface="Century Gothic" panose="020B0502020202020204" pitchFamily="34" charset="0"/>
                      </a:endParaRPr>
                    </a:p>
                  </a:txBody>
                  <a:tcPr marL="6350" marR="6350" marT="6350" marB="0" anchor="b"/>
                </a:tc>
                <a:tc>
                  <a:txBody>
                    <a:bodyPr/>
                    <a:lstStyle/>
                    <a:p>
                      <a:pPr algn="ctr" fontAlgn="b"/>
                      <a:r>
                        <a:rPr lang="en-US" sz="1100" u="none" strike="noStrike">
                          <a:effectLst/>
                          <a:latin typeface="Century Gothic" panose="020B0502020202020204" pitchFamily="34" charset="0"/>
                        </a:rPr>
                        <a:t>37</a:t>
                      </a:r>
                      <a:endParaRPr lang="en-US" sz="1100" b="0" i="0" u="none" strike="noStrike">
                        <a:solidFill>
                          <a:srgbClr val="000000"/>
                        </a:solidFill>
                        <a:effectLst/>
                        <a:latin typeface="Century Gothic" panose="020B0502020202020204" pitchFamily="34" charset="0"/>
                      </a:endParaRPr>
                    </a:p>
                  </a:txBody>
                  <a:tcPr marL="6350" marR="6350" marT="6350" marB="0" anchor="b"/>
                </a:tc>
                <a:extLst>
                  <a:ext uri="{0D108BD9-81ED-4DB2-BD59-A6C34878D82A}">
                    <a16:rowId xmlns:a16="http://schemas.microsoft.com/office/drawing/2014/main" val="2139982885"/>
                  </a:ext>
                </a:extLst>
              </a:tr>
              <a:tr h="278110">
                <a:tc>
                  <a:txBody>
                    <a:bodyPr/>
                    <a:lstStyle/>
                    <a:p>
                      <a:pPr algn="l" fontAlgn="b"/>
                      <a:r>
                        <a:rPr lang="en-US" sz="1100" u="none" strike="noStrike">
                          <a:effectLst/>
                          <a:latin typeface="Century Gothic" panose="020B0502020202020204" pitchFamily="34" charset="0"/>
                        </a:rPr>
                        <a:t>Hospitals</a:t>
                      </a:r>
                      <a:endParaRPr lang="en-US" sz="1100" b="0" i="0" u="none" strike="noStrike">
                        <a:solidFill>
                          <a:srgbClr val="000000"/>
                        </a:solidFill>
                        <a:effectLst/>
                        <a:latin typeface="Century Gothic" panose="020B0502020202020204" pitchFamily="34" charset="0"/>
                      </a:endParaRPr>
                    </a:p>
                  </a:txBody>
                  <a:tcPr marL="6350" marR="6350" marT="6350" marB="0" anchor="b"/>
                </a:tc>
                <a:tc>
                  <a:txBody>
                    <a:bodyPr/>
                    <a:lstStyle/>
                    <a:p>
                      <a:pPr algn="ctr" fontAlgn="b"/>
                      <a:r>
                        <a:rPr lang="en-US" sz="1100" u="none" strike="noStrike">
                          <a:effectLst/>
                          <a:latin typeface="Century Gothic" panose="020B0502020202020204" pitchFamily="34" charset="0"/>
                        </a:rPr>
                        <a:t>40</a:t>
                      </a:r>
                      <a:endParaRPr lang="en-US" sz="1100" b="0" i="0" u="none" strike="noStrike">
                        <a:solidFill>
                          <a:srgbClr val="000000"/>
                        </a:solidFill>
                        <a:effectLst/>
                        <a:latin typeface="Century Gothic" panose="020B0502020202020204" pitchFamily="34" charset="0"/>
                      </a:endParaRPr>
                    </a:p>
                  </a:txBody>
                  <a:tcPr marL="6350" marR="6350" marT="6350" marB="0" anchor="b"/>
                </a:tc>
                <a:extLst>
                  <a:ext uri="{0D108BD9-81ED-4DB2-BD59-A6C34878D82A}">
                    <a16:rowId xmlns:a16="http://schemas.microsoft.com/office/drawing/2014/main" val="2159210912"/>
                  </a:ext>
                </a:extLst>
              </a:tr>
              <a:tr h="278110">
                <a:tc>
                  <a:txBody>
                    <a:bodyPr/>
                    <a:lstStyle/>
                    <a:p>
                      <a:pPr algn="l" fontAlgn="b"/>
                      <a:r>
                        <a:rPr lang="en-US" sz="1100" u="none" strike="noStrike">
                          <a:effectLst/>
                          <a:latin typeface="Century Gothic" panose="020B0502020202020204" pitchFamily="34" charset="0"/>
                        </a:rPr>
                        <a:t>Various Government Offices</a:t>
                      </a:r>
                      <a:endParaRPr lang="en-US" sz="1100" b="0" i="0" u="none" strike="noStrike">
                        <a:solidFill>
                          <a:srgbClr val="000000"/>
                        </a:solidFill>
                        <a:effectLst/>
                        <a:latin typeface="Century Gothic" panose="020B0502020202020204" pitchFamily="34" charset="0"/>
                      </a:endParaRPr>
                    </a:p>
                  </a:txBody>
                  <a:tcPr marL="6350" marR="6350" marT="6350" marB="0" anchor="b"/>
                </a:tc>
                <a:tc>
                  <a:txBody>
                    <a:bodyPr/>
                    <a:lstStyle/>
                    <a:p>
                      <a:pPr algn="ctr" fontAlgn="b"/>
                      <a:r>
                        <a:rPr lang="en-US" sz="1100" u="none" strike="noStrike" dirty="0">
                          <a:effectLst/>
                          <a:latin typeface="Century Gothic" panose="020B0502020202020204" pitchFamily="34" charset="0"/>
                        </a:rPr>
                        <a:t>238</a:t>
                      </a:r>
                      <a:endParaRPr lang="en-US" sz="1100" b="0" i="0" u="none" strike="noStrike" dirty="0">
                        <a:solidFill>
                          <a:srgbClr val="000000"/>
                        </a:solidFill>
                        <a:effectLst/>
                        <a:latin typeface="Century Gothic" panose="020B0502020202020204" pitchFamily="34" charset="0"/>
                      </a:endParaRPr>
                    </a:p>
                  </a:txBody>
                  <a:tcPr marL="6350" marR="6350" marT="6350" marB="0" anchor="b"/>
                </a:tc>
                <a:extLst>
                  <a:ext uri="{0D108BD9-81ED-4DB2-BD59-A6C34878D82A}">
                    <a16:rowId xmlns:a16="http://schemas.microsoft.com/office/drawing/2014/main" val="2163651325"/>
                  </a:ext>
                </a:extLst>
              </a:tr>
            </a:tbl>
          </a:graphicData>
        </a:graphic>
      </p:graphicFrame>
    </p:spTree>
    <p:extLst>
      <p:ext uri="{BB962C8B-B14F-4D97-AF65-F5344CB8AC3E}">
        <p14:creationId xmlns:p14="http://schemas.microsoft.com/office/powerpoint/2010/main" val="96850874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33"/>
        <p:cNvGrpSpPr/>
        <p:nvPr/>
      </p:nvGrpSpPr>
      <p:grpSpPr>
        <a:xfrm>
          <a:off x="0" y="0"/>
          <a:ext cx="0" cy="0"/>
          <a:chOff x="0" y="0"/>
          <a:chExt cx="0" cy="0"/>
        </a:xfrm>
      </p:grpSpPr>
      <p:sp>
        <p:nvSpPr>
          <p:cNvPr id="134" name="Google Shape;134;p2"/>
          <p:cNvSpPr/>
          <p:nvPr/>
        </p:nvSpPr>
        <p:spPr>
          <a:xfrm>
            <a:off x="311760" y="444960"/>
            <a:ext cx="8519040" cy="4401360"/>
          </a:xfrm>
          <a:prstGeom prst="rect">
            <a:avLst/>
          </a:prstGeom>
          <a:noFill/>
          <a:ln>
            <a:noFill/>
          </a:ln>
        </p:spPr>
        <p:txBody>
          <a:bodyPr spcFirstLastPara="1" wrap="square" lIns="90000" tIns="91425" rIns="90000" bIns="91425" anchor="t" anchorCtr="0">
            <a:noAutofit/>
          </a:bodyPr>
          <a:lstStyle/>
          <a:p>
            <a:pPr lvl="0">
              <a:buSzPts val="3600"/>
            </a:pPr>
            <a:r>
              <a:rPr lang="en-US" sz="2400" b="1" i="0" u="none" strike="noStrike" cap="none" dirty="0">
                <a:solidFill>
                  <a:srgbClr val="0070C0"/>
                </a:solidFill>
                <a:latin typeface="Century Gothic" panose="020B0502020202020204" pitchFamily="34" charset="0"/>
                <a:ea typeface="Century Gothic"/>
                <a:cs typeface="Century Gothic"/>
                <a:sym typeface="Century Gothic"/>
              </a:rPr>
              <a:t>Digital Malawi Acceleration Project (DMAP)</a:t>
            </a:r>
            <a:endParaRPr sz="2400" b="1" i="0" u="none" strike="noStrike" cap="none" dirty="0">
              <a:solidFill>
                <a:srgbClr val="0070C0"/>
              </a:solidFill>
              <a:latin typeface="Century Gothic" panose="020B0502020202020204" pitchFamily="34" charset="0"/>
              <a:ea typeface="Century Gothic"/>
              <a:cs typeface="Century Gothic"/>
              <a:sym typeface="Century Gothic"/>
            </a:endParaRPr>
          </a:p>
        </p:txBody>
      </p:sp>
      <p:sp>
        <p:nvSpPr>
          <p:cNvPr id="135" name="Google Shape;135;p2"/>
          <p:cNvSpPr/>
          <p:nvPr/>
        </p:nvSpPr>
        <p:spPr>
          <a:xfrm>
            <a:off x="311760" y="1181100"/>
            <a:ext cx="8519040" cy="3318000"/>
          </a:xfrm>
          <a:prstGeom prst="rect">
            <a:avLst/>
          </a:prstGeom>
          <a:noFill/>
          <a:ln>
            <a:noFill/>
          </a:ln>
        </p:spPr>
        <p:txBody>
          <a:bodyPr spcFirstLastPara="1" wrap="square" lIns="90000" tIns="91425" rIns="90000" bIns="91425" anchor="t" anchorCtr="0">
            <a:noAutofit/>
          </a:bodyPr>
          <a:lstStyle/>
          <a:p>
            <a:pPr lvl="0"/>
            <a:r>
              <a:rPr lang="en-GB" sz="1600" b="1" dirty="0">
                <a:latin typeface="Century Gothic" panose="020B0502020202020204" pitchFamily="34" charset="0"/>
              </a:rPr>
              <a:t>Scope</a:t>
            </a:r>
          </a:p>
          <a:p>
            <a:pPr marL="342900" lvl="0" indent="-342900">
              <a:buAutoNum type="arabicPeriod"/>
            </a:pPr>
            <a:r>
              <a:rPr lang="en-GB" sz="1600" dirty="0">
                <a:latin typeface="Century Gothic" panose="020B0502020202020204" pitchFamily="34" charset="0"/>
              </a:rPr>
              <a:t>Connecting 500 MDAs</a:t>
            </a:r>
          </a:p>
          <a:p>
            <a:pPr marL="342900" lvl="0" indent="-342900">
              <a:buAutoNum type="arabicPeriod"/>
            </a:pPr>
            <a:r>
              <a:rPr lang="en-GB" sz="1600" dirty="0">
                <a:latin typeface="Century Gothic" panose="020B0502020202020204" pitchFamily="34" charset="0"/>
              </a:rPr>
              <a:t>Connecting 2,000 Schools</a:t>
            </a:r>
          </a:p>
          <a:p>
            <a:pPr marL="342900" lvl="0" indent="-342900">
              <a:buAutoNum type="arabicPeriod"/>
            </a:pPr>
            <a:r>
              <a:rPr lang="en-GB" sz="1600" dirty="0">
                <a:latin typeface="Century Gothic" panose="020B0502020202020204" pitchFamily="34" charset="0"/>
              </a:rPr>
              <a:t>Connecting 329 Ministry of Lands sites</a:t>
            </a:r>
          </a:p>
          <a:p>
            <a:pPr marL="342900" lvl="0" indent="-342900">
              <a:buAutoNum type="arabicPeriod"/>
            </a:pPr>
            <a:r>
              <a:rPr lang="en-GB" sz="1600" dirty="0">
                <a:latin typeface="Century Gothic" panose="020B0502020202020204" pitchFamily="34" charset="0"/>
              </a:rPr>
              <a:t>Providing subsidies to private sector to </a:t>
            </a:r>
            <a:r>
              <a:rPr lang="en-GB" sz="1600" dirty="0" err="1">
                <a:latin typeface="Century Gothic" panose="020B0502020202020204" pitchFamily="34" charset="0"/>
              </a:rPr>
              <a:t>contsruct</a:t>
            </a:r>
            <a:r>
              <a:rPr lang="en-GB" sz="1600" dirty="0">
                <a:latin typeface="Century Gothic" panose="020B0502020202020204" pitchFamily="34" charset="0"/>
              </a:rPr>
              <a:t> 50 Towers in Rural Underserved Areas</a:t>
            </a:r>
          </a:p>
          <a:p>
            <a:pPr marL="342900" lvl="0" indent="-342900">
              <a:buAutoNum type="arabicPeriod"/>
            </a:pPr>
            <a:r>
              <a:rPr lang="en-GB" sz="1600" dirty="0">
                <a:latin typeface="Century Gothic" panose="020B0502020202020204" pitchFamily="34" charset="0"/>
              </a:rPr>
              <a:t>Provide subsidies to upgrade 2/3G sites to 4/5G in rural areas</a:t>
            </a:r>
          </a:p>
          <a:p>
            <a:pPr marL="342900" lvl="0" indent="-342900">
              <a:buAutoNum type="arabicPeriod"/>
            </a:pPr>
            <a:r>
              <a:rPr lang="en-US" sz="1600" dirty="0">
                <a:latin typeface="Century Gothic" panose="020B0502020202020204" pitchFamily="34" charset="0"/>
              </a:rPr>
              <a:t>Bulk purchases of Internet capacity for public institutions to reach economies of scale</a:t>
            </a:r>
          </a:p>
          <a:p>
            <a:pPr marL="342900" lvl="0" indent="-342900">
              <a:buAutoNum type="arabicPeriod"/>
            </a:pPr>
            <a:r>
              <a:rPr lang="en-US" sz="1600" dirty="0">
                <a:latin typeface="Century Gothic" panose="020B0502020202020204" pitchFamily="34" charset="0"/>
              </a:rPr>
              <a:t>Develop and participate in integrated infrastructure mapping and a study of least cost options to cover pending data infrastructure needs at the regional and country levels</a:t>
            </a:r>
          </a:p>
          <a:p>
            <a:pPr marL="342900" lvl="0" indent="-342900">
              <a:buAutoNum type="arabicPeriod"/>
            </a:pPr>
            <a:endParaRPr lang="en-GB" sz="1600" dirty="0">
              <a:latin typeface="Century Gothic" panose="020B0502020202020204" pitchFamily="34" charset="0"/>
            </a:endParaRPr>
          </a:p>
          <a:p>
            <a:pPr lvl="0"/>
            <a:endParaRPr lang="en-GB" sz="1600" b="1" dirty="0">
              <a:latin typeface="Century Gothic" panose="020B0502020202020204" pitchFamily="34" charset="0"/>
            </a:endParaRPr>
          </a:p>
          <a:p>
            <a:pPr lvl="0"/>
            <a:r>
              <a:rPr lang="en-US" sz="1800" dirty="0">
                <a:latin typeface="Century Gothic" panose="020B0502020202020204" pitchFamily="34" charset="0"/>
                <a:ea typeface="Times New Roman" panose="02020603050405020304" pitchFamily="18" charset="0"/>
              </a:rPr>
              <a:t> </a:t>
            </a:r>
          </a:p>
          <a:p>
            <a:pPr lvl="0">
              <a:lnSpc>
                <a:spcPct val="115000"/>
              </a:lnSpc>
            </a:pPr>
            <a:r>
              <a:rPr lang="en-GB" sz="1600" dirty="0">
                <a:latin typeface="Century Gothic" panose="020B0502020202020204" pitchFamily="34" charset="0"/>
                <a:ea typeface="Garamond" panose="02020404030301010803" pitchFamily="18" charset="0"/>
                <a:cs typeface="Garamond" panose="02020404030301010803" pitchFamily="18" charset="0"/>
              </a:rPr>
              <a:t>	</a:t>
            </a:r>
            <a:endParaRPr sz="1400" b="0" i="0" u="none" strike="noStrike" cap="none" dirty="0">
              <a:solidFill>
                <a:srgbClr val="695D46"/>
              </a:solidFill>
              <a:latin typeface="Century Gothic"/>
              <a:ea typeface="Century Gothic"/>
              <a:cs typeface="Century Gothic"/>
              <a:sym typeface="Century Gothic"/>
            </a:endParaRPr>
          </a:p>
        </p:txBody>
      </p:sp>
    </p:spTree>
    <p:extLst>
      <p:ext uri="{BB962C8B-B14F-4D97-AF65-F5344CB8AC3E}">
        <p14:creationId xmlns:p14="http://schemas.microsoft.com/office/powerpoint/2010/main" val="329223565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33">
          <a:extLst>
            <a:ext uri="{FF2B5EF4-FFF2-40B4-BE49-F238E27FC236}">
              <a16:creationId xmlns:a16="http://schemas.microsoft.com/office/drawing/2014/main" id="{66523E52-D2A6-5488-1669-15B922212799}"/>
            </a:ext>
          </a:extLst>
        </p:cNvPr>
        <p:cNvGrpSpPr/>
        <p:nvPr/>
      </p:nvGrpSpPr>
      <p:grpSpPr>
        <a:xfrm>
          <a:off x="0" y="0"/>
          <a:ext cx="0" cy="0"/>
          <a:chOff x="0" y="0"/>
          <a:chExt cx="0" cy="0"/>
        </a:xfrm>
      </p:grpSpPr>
      <p:sp>
        <p:nvSpPr>
          <p:cNvPr id="134" name="Google Shape;134;p2">
            <a:extLst>
              <a:ext uri="{FF2B5EF4-FFF2-40B4-BE49-F238E27FC236}">
                <a16:creationId xmlns:a16="http://schemas.microsoft.com/office/drawing/2014/main" id="{F994D52C-ECDA-BD93-62CC-12FADB127EBC}"/>
              </a:ext>
            </a:extLst>
          </p:cNvPr>
          <p:cNvSpPr/>
          <p:nvPr/>
        </p:nvSpPr>
        <p:spPr>
          <a:xfrm>
            <a:off x="311760" y="444960"/>
            <a:ext cx="8519040" cy="4401360"/>
          </a:xfrm>
          <a:prstGeom prst="rect">
            <a:avLst/>
          </a:prstGeom>
          <a:noFill/>
          <a:ln>
            <a:noFill/>
          </a:ln>
        </p:spPr>
        <p:txBody>
          <a:bodyPr spcFirstLastPara="1" wrap="square" lIns="90000" tIns="91425" rIns="90000" bIns="91425" anchor="t" anchorCtr="0">
            <a:noAutofit/>
          </a:bodyPr>
          <a:lstStyle/>
          <a:p>
            <a:pPr lvl="0">
              <a:buSzPts val="3600"/>
            </a:pPr>
            <a:r>
              <a:rPr lang="en-US" sz="2400" b="1" i="0" u="none" strike="noStrike" cap="none" dirty="0">
                <a:solidFill>
                  <a:srgbClr val="0070C0"/>
                </a:solidFill>
                <a:latin typeface="Century Gothic" panose="020B0502020202020204" pitchFamily="34" charset="0"/>
                <a:ea typeface="Century Gothic"/>
                <a:cs typeface="Century Gothic"/>
                <a:sym typeface="Century Gothic"/>
              </a:rPr>
              <a:t>Digital Malawi Acceleration Project (DMAP)</a:t>
            </a:r>
            <a:endParaRPr sz="2400" b="1" i="0" u="none" strike="noStrike" cap="none" dirty="0">
              <a:solidFill>
                <a:srgbClr val="0070C0"/>
              </a:solidFill>
              <a:latin typeface="Century Gothic" panose="020B0502020202020204" pitchFamily="34" charset="0"/>
              <a:ea typeface="Century Gothic"/>
              <a:cs typeface="Century Gothic"/>
              <a:sym typeface="Century Gothic"/>
            </a:endParaRPr>
          </a:p>
        </p:txBody>
      </p:sp>
      <p:sp>
        <p:nvSpPr>
          <p:cNvPr id="135" name="Google Shape;135;p2">
            <a:extLst>
              <a:ext uri="{FF2B5EF4-FFF2-40B4-BE49-F238E27FC236}">
                <a16:creationId xmlns:a16="http://schemas.microsoft.com/office/drawing/2014/main" id="{0A4D9FD4-39BE-4A91-36A0-BC7BF7BCFD3F}"/>
              </a:ext>
            </a:extLst>
          </p:cNvPr>
          <p:cNvSpPr/>
          <p:nvPr/>
        </p:nvSpPr>
        <p:spPr>
          <a:xfrm>
            <a:off x="311760" y="1181100"/>
            <a:ext cx="8519040" cy="3318000"/>
          </a:xfrm>
          <a:prstGeom prst="rect">
            <a:avLst/>
          </a:prstGeom>
          <a:noFill/>
          <a:ln>
            <a:noFill/>
          </a:ln>
        </p:spPr>
        <p:txBody>
          <a:bodyPr spcFirstLastPara="1" wrap="square" lIns="90000" tIns="91425" rIns="90000" bIns="91425" anchor="t" anchorCtr="0">
            <a:noAutofit/>
          </a:bodyPr>
          <a:lstStyle/>
          <a:p>
            <a:pPr lvl="0"/>
            <a:r>
              <a:rPr lang="en-GB" sz="1600" b="1" dirty="0">
                <a:latin typeface="Century Gothic" panose="020B0502020202020204" pitchFamily="34" charset="0"/>
              </a:rPr>
              <a:t>Progress Update</a:t>
            </a:r>
          </a:p>
          <a:p>
            <a:pPr lvl="0"/>
            <a:r>
              <a:rPr lang="en-US" sz="1800" dirty="0">
                <a:latin typeface="Century Gothic" panose="020B0502020202020204" pitchFamily="34" charset="0"/>
                <a:ea typeface="Times New Roman" panose="02020603050405020304" pitchFamily="18" charset="0"/>
              </a:rPr>
              <a:t> </a:t>
            </a:r>
          </a:p>
          <a:p>
            <a:pPr lvl="0">
              <a:lnSpc>
                <a:spcPct val="115000"/>
              </a:lnSpc>
            </a:pPr>
            <a:r>
              <a:rPr lang="en-GB" sz="1600" dirty="0">
                <a:latin typeface="Century Gothic" panose="020B0502020202020204" pitchFamily="34" charset="0"/>
                <a:ea typeface="Garamond" panose="02020404030301010803" pitchFamily="18" charset="0"/>
                <a:cs typeface="Garamond" panose="02020404030301010803" pitchFamily="18" charset="0"/>
              </a:rPr>
              <a:t>	</a:t>
            </a:r>
            <a:endParaRPr sz="1400" b="0" i="0" u="none" strike="noStrike" cap="none" dirty="0">
              <a:solidFill>
                <a:srgbClr val="695D46"/>
              </a:solidFill>
              <a:latin typeface="Century Gothic"/>
              <a:ea typeface="Century Gothic"/>
              <a:cs typeface="Century Gothic"/>
              <a:sym typeface="Century Gothic"/>
            </a:endParaRPr>
          </a:p>
        </p:txBody>
      </p:sp>
      <p:graphicFrame>
        <p:nvGraphicFramePr>
          <p:cNvPr id="2" name="Table 1">
            <a:extLst>
              <a:ext uri="{FF2B5EF4-FFF2-40B4-BE49-F238E27FC236}">
                <a16:creationId xmlns:a16="http://schemas.microsoft.com/office/drawing/2014/main" id="{573A39EF-7946-9CF5-26F1-DB2C0C9F33C0}"/>
              </a:ext>
            </a:extLst>
          </p:cNvPr>
          <p:cNvGraphicFramePr>
            <a:graphicFrameLocks noGrp="1"/>
          </p:cNvGraphicFramePr>
          <p:nvPr>
            <p:extLst>
              <p:ext uri="{D42A27DB-BD31-4B8C-83A1-F6EECF244321}">
                <p14:modId xmlns:p14="http://schemas.microsoft.com/office/powerpoint/2010/main" val="1528386608"/>
              </p:ext>
            </p:extLst>
          </p:nvPr>
        </p:nvGraphicFramePr>
        <p:xfrm>
          <a:off x="746760" y="1732280"/>
          <a:ext cx="8015460" cy="3302000"/>
        </p:xfrm>
        <a:graphic>
          <a:graphicData uri="http://schemas.openxmlformats.org/drawingml/2006/table">
            <a:tbl>
              <a:tblPr firstRow="1" bandRow="1">
                <a:tableStyleId>{CF59B6C2-4CB9-4DE1-A03A-684222E27876}</a:tableStyleId>
              </a:tblPr>
              <a:tblGrid>
                <a:gridCol w="4007730">
                  <a:extLst>
                    <a:ext uri="{9D8B030D-6E8A-4147-A177-3AD203B41FA5}">
                      <a16:colId xmlns:a16="http://schemas.microsoft.com/office/drawing/2014/main" val="2565872879"/>
                    </a:ext>
                  </a:extLst>
                </a:gridCol>
                <a:gridCol w="4007730">
                  <a:extLst>
                    <a:ext uri="{9D8B030D-6E8A-4147-A177-3AD203B41FA5}">
                      <a16:colId xmlns:a16="http://schemas.microsoft.com/office/drawing/2014/main" val="6129714"/>
                    </a:ext>
                  </a:extLst>
                </a:gridCol>
              </a:tblGrid>
              <a:tr h="370840">
                <a:tc>
                  <a:txBody>
                    <a:bodyPr/>
                    <a:lstStyle/>
                    <a:p>
                      <a:r>
                        <a:rPr lang="en-US" b="1" dirty="0">
                          <a:latin typeface="Century Gothic" panose="020B0502020202020204" pitchFamily="34" charset="0"/>
                        </a:rPr>
                        <a:t>MILESTONE</a:t>
                      </a:r>
                    </a:p>
                  </a:txBody>
                  <a:tcPr/>
                </a:tc>
                <a:tc>
                  <a:txBody>
                    <a:bodyPr/>
                    <a:lstStyle/>
                    <a:p>
                      <a:r>
                        <a:rPr lang="en-US" b="1" dirty="0">
                          <a:latin typeface="Century Gothic" panose="020B0502020202020204" pitchFamily="34" charset="0"/>
                        </a:rPr>
                        <a:t>UPDATE</a:t>
                      </a:r>
                    </a:p>
                  </a:txBody>
                  <a:tcPr/>
                </a:tc>
                <a:extLst>
                  <a:ext uri="{0D108BD9-81ED-4DB2-BD59-A6C34878D82A}">
                    <a16:rowId xmlns:a16="http://schemas.microsoft.com/office/drawing/2014/main" val="4013981050"/>
                  </a:ext>
                </a:extLst>
              </a:tr>
              <a:tr h="370840">
                <a:tc>
                  <a:txBody>
                    <a:bodyPr/>
                    <a:lstStyle/>
                    <a:p>
                      <a:r>
                        <a:rPr lang="en-US" sz="1200" dirty="0">
                          <a:latin typeface="Century Gothic" panose="020B0502020202020204" pitchFamily="34" charset="0"/>
                        </a:rPr>
                        <a:t>Sites</a:t>
                      </a:r>
                      <a:r>
                        <a:rPr lang="en-US" sz="1200" baseline="0" dirty="0">
                          <a:latin typeface="Century Gothic" panose="020B0502020202020204" pitchFamily="34" charset="0"/>
                        </a:rPr>
                        <a:t> Identification </a:t>
                      </a:r>
                      <a:endParaRPr lang="en-US" sz="1200" dirty="0">
                        <a:latin typeface="Century Gothic" panose="020B0502020202020204" pitchFamily="34" charset="0"/>
                      </a:endParaRPr>
                    </a:p>
                  </a:txBody>
                  <a:tcPr/>
                </a:tc>
                <a:tc>
                  <a:txBody>
                    <a:bodyPr/>
                    <a:lstStyle/>
                    <a:p>
                      <a:r>
                        <a:rPr lang="en-US" sz="1200" dirty="0">
                          <a:latin typeface="Century Gothic" panose="020B0502020202020204" pitchFamily="34" charset="0"/>
                        </a:rPr>
                        <a:t>A total of 1301 sites identified:</a:t>
                      </a:r>
                    </a:p>
                    <a:p>
                      <a:pPr marL="285750" indent="-285750">
                        <a:buFont typeface="Wingdings" panose="05000000000000000000" pitchFamily="2" charset="2"/>
                        <a:buChar char="§"/>
                      </a:pPr>
                      <a:r>
                        <a:rPr lang="en-US" sz="1200" b="1" dirty="0">
                          <a:latin typeface="Century Gothic" panose="020B0502020202020204" pitchFamily="34" charset="0"/>
                        </a:rPr>
                        <a:t>540</a:t>
                      </a:r>
                      <a:r>
                        <a:rPr lang="en-US" sz="1200" dirty="0">
                          <a:latin typeface="Century Gothic" panose="020B0502020202020204" pitchFamily="34" charset="0"/>
                        </a:rPr>
                        <a:t> from DIGIMAP waiting list</a:t>
                      </a:r>
                    </a:p>
                    <a:p>
                      <a:pPr marL="285750" indent="-285750">
                        <a:buFont typeface="Wingdings" panose="05000000000000000000" pitchFamily="2" charset="2"/>
                        <a:buChar char="§"/>
                      </a:pPr>
                      <a:r>
                        <a:rPr lang="en-US" sz="1200" b="1" dirty="0">
                          <a:latin typeface="Century Gothic" panose="020B0502020202020204" pitchFamily="34" charset="0"/>
                        </a:rPr>
                        <a:t>319</a:t>
                      </a:r>
                      <a:r>
                        <a:rPr lang="en-US" sz="1200" baseline="0" dirty="0">
                          <a:latin typeface="Century Gothic" panose="020B0502020202020204" pitchFamily="34" charset="0"/>
                        </a:rPr>
                        <a:t> from Min of Lands</a:t>
                      </a:r>
                    </a:p>
                    <a:p>
                      <a:pPr marL="285750" indent="-285750">
                        <a:buFont typeface="Wingdings" panose="05000000000000000000" pitchFamily="2" charset="2"/>
                        <a:buChar char="§"/>
                      </a:pPr>
                      <a:r>
                        <a:rPr lang="en-US" sz="1200" b="1" baseline="0" dirty="0">
                          <a:latin typeface="Century Gothic" panose="020B0502020202020204" pitchFamily="34" charset="0"/>
                        </a:rPr>
                        <a:t>442</a:t>
                      </a:r>
                      <a:r>
                        <a:rPr lang="en-US" sz="1200" baseline="0" dirty="0">
                          <a:latin typeface="Century Gothic" panose="020B0502020202020204" pitchFamily="34" charset="0"/>
                        </a:rPr>
                        <a:t> added from consultations</a:t>
                      </a:r>
                    </a:p>
                    <a:p>
                      <a:pPr marL="0" indent="0">
                        <a:buFont typeface="Wingdings" panose="05000000000000000000" pitchFamily="2" charset="2"/>
                        <a:buNone/>
                      </a:pPr>
                      <a:r>
                        <a:rPr lang="en-US" sz="1200" baseline="0" dirty="0">
                          <a:latin typeface="Century Gothic" panose="020B0502020202020204" pitchFamily="34" charset="0"/>
                        </a:rPr>
                        <a:t>The list excludes schools, military, police, prisons and surveillance offices. </a:t>
                      </a:r>
                      <a:endParaRPr lang="en-US" sz="1200" dirty="0">
                        <a:latin typeface="Century Gothic" panose="020B0502020202020204" pitchFamily="34" charset="0"/>
                      </a:endParaRPr>
                    </a:p>
                  </a:txBody>
                  <a:tcPr/>
                </a:tc>
                <a:extLst>
                  <a:ext uri="{0D108BD9-81ED-4DB2-BD59-A6C34878D82A}">
                    <a16:rowId xmlns:a16="http://schemas.microsoft.com/office/drawing/2014/main" val="985677088"/>
                  </a:ext>
                </a:extLst>
              </a:tr>
              <a:tr h="370840">
                <a:tc>
                  <a:txBody>
                    <a:bodyPr/>
                    <a:lstStyle/>
                    <a:p>
                      <a:r>
                        <a:rPr lang="en-US" sz="1200" dirty="0">
                          <a:latin typeface="Century Gothic" panose="020B0502020202020204" pitchFamily="34" charset="0"/>
                        </a:rPr>
                        <a:t>District</a:t>
                      </a:r>
                      <a:r>
                        <a:rPr lang="en-US" sz="1200" baseline="0" dirty="0">
                          <a:latin typeface="Century Gothic" panose="020B0502020202020204" pitchFamily="34" charset="0"/>
                        </a:rPr>
                        <a:t> Consultations</a:t>
                      </a:r>
                      <a:endParaRPr lang="en-US" sz="1200" dirty="0">
                        <a:latin typeface="Century Gothic" panose="020B0502020202020204" pitchFamily="34" charset="0"/>
                      </a:endParaRPr>
                    </a:p>
                  </a:txBody>
                  <a:tcPr/>
                </a:tc>
                <a:tc>
                  <a:txBody>
                    <a:bodyPr/>
                    <a:lstStyle/>
                    <a:p>
                      <a:r>
                        <a:rPr lang="en-US" sz="1200" b="1" dirty="0">
                          <a:latin typeface="Century Gothic" panose="020B0502020202020204" pitchFamily="34" charset="0"/>
                        </a:rPr>
                        <a:t>31</a:t>
                      </a:r>
                      <a:r>
                        <a:rPr lang="en-US" sz="1200" dirty="0">
                          <a:latin typeface="Century Gothic" panose="020B0502020202020204" pitchFamily="34" charset="0"/>
                        </a:rPr>
                        <a:t> districts,</a:t>
                      </a:r>
                      <a:r>
                        <a:rPr lang="en-US" sz="1200" baseline="0" dirty="0">
                          <a:latin typeface="Century Gothic" panose="020B0502020202020204" pitchFamily="34" charset="0"/>
                        </a:rPr>
                        <a:t> councils and municipals were consulted by </a:t>
                      </a:r>
                      <a:r>
                        <a:rPr lang="en-US" sz="1200" b="1" baseline="0" dirty="0">
                          <a:latin typeface="Century Gothic" panose="020B0502020202020204" pitchFamily="34" charset="0"/>
                        </a:rPr>
                        <a:t>Mid April 2025</a:t>
                      </a:r>
                      <a:r>
                        <a:rPr lang="en-US" sz="1200" baseline="0" dirty="0">
                          <a:latin typeface="Century Gothic" panose="020B0502020202020204" pitchFamily="34" charset="0"/>
                        </a:rPr>
                        <a:t>.</a:t>
                      </a:r>
                    </a:p>
                    <a:p>
                      <a:r>
                        <a:rPr lang="en-US" sz="1200" baseline="0" dirty="0" err="1">
                          <a:latin typeface="Century Gothic" panose="020B0502020202020204" pitchFamily="34" charset="0"/>
                        </a:rPr>
                        <a:t>Likoma</a:t>
                      </a:r>
                      <a:r>
                        <a:rPr lang="en-US" sz="1200" baseline="0" dirty="0">
                          <a:latin typeface="Century Gothic" panose="020B0502020202020204" pitchFamily="34" charset="0"/>
                        </a:rPr>
                        <a:t> is planned later after onboarding implementation contractor</a:t>
                      </a:r>
                    </a:p>
                    <a:p>
                      <a:r>
                        <a:rPr lang="en-US" sz="1200" baseline="0" dirty="0">
                          <a:latin typeface="Century Gothic" panose="020B0502020202020204" pitchFamily="34" charset="0"/>
                        </a:rPr>
                        <a:t>The mission will include:</a:t>
                      </a:r>
                    </a:p>
                    <a:p>
                      <a:pPr marL="285750" indent="-285750">
                        <a:buFont typeface="Wingdings" panose="05000000000000000000" pitchFamily="2" charset="2"/>
                        <a:buChar char="§"/>
                      </a:pPr>
                      <a:r>
                        <a:rPr lang="en-US" sz="1200" baseline="0" dirty="0">
                          <a:latin typeface="Century Gothic" panose="020B0502020202020204" pitchFamily="34" charset="0"/>
                        </a:rPr>
                        <a:t>Consultations</a:t>
                      </a:r>
                    </a:p>
                    <a:p>
                      <a:pPr marL="285750" indent="-285750">
                        <a:buFont typeface="Wingdings" panose="05000000000000000000" pitchFamily="2" charset="2"/>
                        <a:buChar char="§"/>
                      </a:pPr>
                      <a:r>
                        <a:rPr lang="en-US" sz="1200" baseline="0" dirty="0">
                          <a:latin typeface="Century Gothic" panose="020B0502020202020204" pitchFamily="34" charset="0"/>
                        </a:rPr>
                        <a:t>Technical assessment </a:t>
                      </a:r>
                      <a:endParaRPr lang="en-US" sz="1200" dirty="0">
                        <a:latin typeface="Century Gothic" panose="020B0502020202020204" pitchFamily="34" charset="0"/>
                      </a:endParaRPr>
                    </a:p>
                  </a:txBody>
                  <a:tcPr/>
                </a:tc>
                <a:extLst>
                  <a:ext uri="{0D108BD9-81ED-4DB2-BD59-A6C34878D82A}">
                    <a16:rowId xmlns:a16="http://schemas.microsoft.com/office/drawing/2014/main" val="3817977150"/>
                  </a:ext>
                </a:extLst>
              </a:tr>
              <a:tr h="370840">
                <a:tc>
                  <a:txBody>
                    <a:bodyPr/>
                    <a:lstStyle/>
                    <a:p>
                      <a:endParaRPr lang="en-US" sz="1200" dirty="0">
                        <a:latin typeface="Century Gothic" panose="020B0502020202020204" pitchFamily="34" charset="0"/>
                      </a:endParaRPr>
                    </a:p>
                  </a:txBody>
                  <a:tcPr/>
                </a:tc>
                <a:tc>
                  <a:txBody>
                    <a:bodyPr/>
                    <a:lstStyle/>
                    <a:p>
                      <a:pPr marL="0" indent="0">
                        <a:buFont typeface="Wingdings" panose="05000000000000000000" pitchFamily="2" charset="2"/>
                        <a:buNone/>
                      </a:pPr>
                      <a:endParaRPr lang="en-US" sz="1200" dirty="0">
                        <a:latin typeface="Century Gothic" panose="020B0502020202020204" pitchFamily="34" charset="0"/>
                      </a:endParaRPr>
                    </a:p>
                  </a:txBody>
                  <a:tcPr/>
                </a:tc>
                <a:extLst>
                  <a:ext uri="{0D108BD9-81ED-4DB2-BD59-A6C34878D82A}">
                    <a16:rowId xmlns:a16="http://schemas.microsoft.com/office/drawing/2014/main" val="3607535828"/>
                  </a:ext>
                </a:extLst>
              </a:tr>
            </a:tbl>
          </a:graphicData>
        </a:graphic>
      </p:graphicFrame>
    </p:spTree>
    <p:extLst>
      <p:ext uri="{BB962C8B-B14F-4D97-AF65-F5344CB8AC3E}">
        <p14:creationId xmlns:p14="http://schemas.microsoft.com/office/powerpoint/2010/main" val="261956683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33">
          <a:extLst>
            <a:ext uri="{FF2B5EF4-FFF2-40B4-BE49-F238E27FC236}">
              <a16:creationId xmlns:a16="http://schemas.microsoft.com/office/drawing/2014/main" id="{37190AD5-DCF0-C5D8-DA8F-BBB11FCE6BA9}"/>
            </a:ext>
          </a:extLst>
        </p:cNvPr>
        <p:cNvGrpSpPr/>
        <p:nvPr/>
      </p:nvGrpSpPr>
      <p:grpSpPr>
        <a:xfrm>
          <a:off x="0" y="0"/>
          <a:ext cx="0" cy="0"/>
          <a:chOff x="0" y="0"/>
          <a:chExt cx="0" cy="0"/>
        </a:xfrm>
      </p:grpSpPr>
      <p:sp>
        <p:nvSpPr>
          <p:cNvPr id="134" name="Google Shape;134;p2">
            <a:extLst>
              <a:ext uri="{FF2B5EF4-FFF2-40B4-BE49-F238E27FC236}">
                <a16:creationId xmlns:a16="http://schemas.microsoft.com/office/drawing/2014/main" id="{5244F414-B036-0809-E314-DF3389E2C453}"/>
              </a:ext>
            </a:extLst>
          </p:cNvPr>
          <p:cNvSpPr/>
          <p:nvPr/>
        </p:nvSpPr>
        <p:spPr>
          <a:xfrm>
            <a:off x="311760" y="444960"/>
            <a:ext cx="8519040" cy="4401360"/>
          </a:xfrm>
          <a:prstGeom prst="rect">
            <a:avLst/>
          </a:prstGeom>
          <a:noFill/>
          <a:ln>
            <a:noFill/>
          </a:ln>
        </p:spPr>
        <p:txBody>
          <a:bodyPr spcFirstLastPara="1" wrap="square" lIns="90000" tIns="91425" rIns="90000" bIns="91425" anchor="t" anchorCtr="0">
            <a:noAutofit/>
          </a:bodyPr>
          <a:lstStyle/>
          <a:p>
            <a:pPr lvl="0">
              <a:buSzPts val="3600"/>
            </a:pPr>
            <a:r>
              <a:rPr lang="en-US" sz="2400" b="1" i="0" u="none" strike="noStrike" cap="none" dirty="0">
                <a:solidFill>
                  <a:srgbClr val="0070C0"/>
                </a:solidFill>
                <a:latin typeface="Century Gothic" panose="020B0502020202020204" pitchFamily="34" charset="0"/>
                <a:ea typeface="Century Gothic"/>
                <a:cs typeface="Century Gothic"/>
                <a:sym typeface="Century Gothic"/>
              </a:rPr>
              <a:t>Digital Malawi Acceleration Project (DMAP)</a:t>
            </a:r>
            <a:endParaRPr sz="2400" b="1" i="0" u="none" strike="noStrike" cap="none" dirty="0">
              <a:solidFill>
                <a:srgbClr val="0070C0"/>
              </a:solidFill>
              <a:latin typeface="Century Gothic" panose="020B0502020202020204" pitchFamily="34" charset="0"/>
              <a:ea typeface="Century Gothic"/>
              <a:cs typeface="Century Gothic"/>
              <a:sym typeface="Century Gothic"/>
            </a:endParaRPr>
          </a:p>
        </p:txBody>
      </p:sp>
      <p:sp>
        <p:nvSpPr>
          <p:cNvPr id="135" name="Google Shape;135;p2">
            <a:extLst>
              <a:ext uri="{FF2B5EF4-FFF2-40B4-BE49-F238E27FC236}">
                <a16:creationId xmlns:a16="http://schemas.microsoft.com/office/drawing/2014/main" id="{05DDFEDC-9C8E-E2C2-A0BE-D453F0284105}"/>
              </a:ext>
            </a:extLst>
          </p:cNvPr>
          <p:cNvSpPr/>
          <p:nvPr/>
        </p:nvSpPr>
        <p:spPr>
          <a:xfrm>
            <a:off x="311760" y="1181100"/>
            <a:ext cx="8519040" cy="3318000"/>
          </a:xfrm>
          <a:prstGeom prst="rect">
            <a:avLst/>
          </a:prstGeom>
          <a:noFill/>
          <a:ln>
            <a:noFill/>
          </a:ln>
        </p:spPr>
        <p:txBody>
          <a:bodyPr spcFirstLastPara="1" wrap="square" lIns="90000" tIns="91425" rIns="90000" bIns="91425" anchor="t" anchorCtr="0">
            <a:noAutofit/>
          </a:bodyPr>
          <a:lstStyle/>
          <a:p>
            <a:r>
              <a:rPr lang="en-US" sz="1600" b="1" dirty="0">
                <a:latin typeface="Century Gothic" panose="020B0502020202020204" pitchFamily="34" charset="0"/>
              </a:rPr>
              <a:t>The Benefits of the Mapping System to DMAP:</a:t>
            </a:r>
          </a:p>
          <a:p>
            <a:pPr marL="342900" lvl="0" indent="-342900">
              <a:buAutoNum type="arabicPeriod"/>
            </a:pPr>
            <a:r>
              <a:rPr lang="en-US" sz="1600" b="1" dirty="0">
                <a:latin typeface="Century Gothic" panose="020B0502020202020204" pitchFamily="34" charset="0"/>
              </a:rPr>
              <a:t>Optimized Investment: </a:t>
            </a:r>
            <a:r>
              <a:rPr lang="en-US" sz="1600" dirty="0">
                <a:latin typeface="Century Gothic" panose="020B0502020202020204" pitchFamily="34" charset="0"/>
              </a:rPr>
              <a:t>Ensure public funds target the true unserved and underserved, avoiding duplication.</a:t>
            </a:r>
          </a:p>
          <a:p>
            <a:pPr marL="342900" lvl="0" indent="-342900">
              <a:buAutoNum type="arabicPeriod"/>
            </a:pPr>
            <a:endParaRPr lang="en-US" sz="1600" dirty="0">
              <a:latin typeface="Century Gothic" panose="020B0502020202020204" pitchFamily="34" charset="0"/>
            </a:endParaRPr>
          </a:p>
          <a:p>
            <a:pPr marL="342900" lvl="0" indent="-342900">
              <a:buAutoNum type="arabicPeriod"/>
            </a:pPr>
            <a:r>
              <a:rPr lang="en-US" sz="1600" b="1" dirty="0">
                <a:latin typeface="Century Gothic" panose="020B0502020202020204" pitchFamily="34" charset="0"/>
              </a:rPr>
              <a:t>Precise Targeting: </a:t>
            </a:r>
            <a:r>
              <a:rPr lang="en-US" sz="1600" dirty="0">
                <a:latin typeface="Century Gothic" panose="020B0502020202020204" pitchFamily="34" charset="0"/>
              </a:rPr>
              <a:t>Objectively prioritize the 500 institutions and 2,000 schools based on accurate connectivity data.</a:t>
            </a:r>
          </a:p>
          <a:p>
            <a:pPr marL="342900" lvl="0" indent="-342900">
              <a:buAutoNum type="arabicPeriod"/>
            </a:pPr>
            <a:endParaRPr lang="en-US" sz="1600" dirty="0">
              <a:latin typeface="Century Gothic" panose="020B0502020202020204" pitchFamily="34" charset="0"/>
            </a:endParaRPr>
          </a:p>
          <a:p>
            <a:pPr marL="342900" lvl="0" indent="-342900">
              <a:buAutoNum type="arabicPeriod"/>
            </a:pPr>
            <a:r>
              <a:rPr lang="en-US" sz="1600" b="1" dirty="0">
                <a:latin typeface="Century Gothic" panose="020B0502020202020204" pitchFamily="34" charset="0"/>
              </a:rPr>
              <a:t>Measurable Success: </a:t>
            </a:r>
            <a:r>
              <a:rPr lang="en-US" sz="1600" dirty="0">
                <a:latin typeface="Century Gothic" panose="020B0502020202020204" pitchFamily="34" charset="0"/>
              </a:rPr>
              <a:t>Establish a clear baseline to track progress and demonstrate the impact of our interventions.</a:t>
            </a:r>
          </a:p>
          <a:p>
            <a:pPr marL="342900" lvl="0" indent="-342900">
              <a:buAutoNum type="arabicPeriod"/>
            </a:pPr>
            <a:endParaRPr lang="en-US" sz="1600" dirty="0">
              <a:latin typeface="Century Gothic" panose="020B0502020202020204" pitchFamily="34" charset="0"/>
            </a:endParaRPr>
          </a:p>
          <a:p>
            <a:pPr lvl="0"/>
            <a:r>
              <a:rPr lang="en-US" sz="1600" dirty="0">
                <a:latin typeface="Century Gothic" panose="020B0502020202020204" pitchFamily="34" charset="0"/>
              </a:rPr>
              <a:t>We see this  Africa BB-Maps system as a strategic tool for this data-driven precision.</a:t>
            </a:r>
          </a:p>
          <a:p>
            <a:pPr marL="342900" lvl="0" indent="-342900">
              <a:buAutoNum type="arabicPeriod"/>
            </a:pPr>
            <a:endParaRPr lang="en-GB" sz="1600" dirty="0">
              <a:latin typeface="Century Gothic" panose="020B0502020202020204" pitchFamily="34" charset="0"/>
            </a:endParaRPr>
          </a:p>
          <a:p>
            <a:pPr lvl="0"/>
            <a:endParaRPr lang="en-GB" sz="1600" b="1" dirty="0">
              <a:latin typeface="Century Gothic" panose="020B0502020202020204" pitchFamily="34" charset="0"/>
            </a:endParaRPr>
          </a:p>
          <a:p>
            <a:pPr lvl="0"/>
            <a:r>
              <a:rPr lang="en-US" sz="1800" dirty="0">
                <a:latin typeface="Century Gothic" panose="020B0502020202020204" pitchFamily="34" charset="0"/>
                <a:ea typeface="Times New Roman" panose="02020603050405020304" pitchFamily="18" charset="0"/>
              </a:rPr>
              <a:t> </a:t>
            </a:r>
          </a:p>
          <a:p>
            <a:pPr lvl="0">
              <a:lnSpc>
                <a:spcPct val="115000"/>
              </a:lnSpc>
            </a:pPr>
            <a:r>
              <a:rPr lang="en-GB" sz="1600" dirty="0">
                <a:latin typeface="Century Gothic" panose="020B0502020202020204" pitchFamily="34" charset="0"/>
                <a:ea typeface="Garamond" panose="02020404030301010803" pitchFamily="18" charset="0"/>
                <a:cs typeface="Garamond" panose="02020404030301010803" pitchFamily="18" charset="0"/>
              </a:rPr>
              <a:t>	</a:t>
            </a:r>
            <a:endParaRPr sz="1400" b="0" i="0" u="none" strike="noStrike" cap="none" dirty="0">
              <a:solidFill>
                <a:srgbClr val="695D46"/>
              </a:solidFill>
              <a:latin typeface="Century Gothic"/>
              <a:ea typeface="Century Gothic"/>
              <a:cs typeface="Century Gothic"/>
              <a:sym typeface="Century Gothic"/>
            </a:endParaRPr>
          </a:p>
        </p:txBody>
      </p:sp>
    </p:spTree>
    <p:extLst>
      <p:ext uri="{BB962C8B-B14F-4D97-AF65-F5344CB8AC3E}">
        <p14:creationId xmlns:p14="http://schemas.microsoft.com/office/powerpoint/2010/main" val="359197323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246"/>
        <p:cNvGrpSpPr/>
        <p:nvPr/>
      </p:nvGrpSpPr>
      <p:grpSpPr>
        <a:xfrm>
          <a:off x="0" y="0"/>
          <a:ext cx="0" cy="0"/>
          <a:chOff x="0" y="0"/>
          <a:chExt cx="0" cy="0"/>
        </a:xfrm>
      </p:grpSpPr>
      <p:sp>
        <p:nvSpPr>
          <p:cNvPr id="247" name="Google Shape;247;p10"/>
          <p:cNvSpPr/>
          <p:nvPr/>
        </p:nvSpPr>
        <p:spPr>
          <a:xfrm>
            <a:off x="1847520" y="2051280"/>
            <a:ext cx="5447880" cy="705960"/>
          </a:xfrm>
          <a:prstGeom prst="rect">
            <a:avLst/>
          </a:prstGeom>
          <a:noFill/>
          <a:ln>
            <a:noFill/>
          </a:ln>
        </p:spPr>
        <p:txBody>
          <a:bodyPr spcFirstLastPara="1" wrap="square" lIns="90000" tIns="91425" rIns="90000" bIns="91425" anchor="t" anchorCtr="0">
            <a:noAutofit/>
          </a:bodyPr>
          <a:lstStyle/>
          <a:p>
            <a:pPr marL="0" marR="0" lvl="0" indent="0" algn="ctr" rtl="0">
              <a:lnSpc>
                <a:spcPct val="100000"/>
              </a:lnSpc>
              <a:spcBef>
                <a:spcPts val="0"/>
              </a:spcBef>
              <a:spcAft>
                <a:spcPts val="0"/>
              </a:spcAft>
              <a:buClr>
                <a:srgbClr val="000000"/>
              </a:buClr>
              <a:buSzPts val="3600"/>
              <a:buFont typeface="Arial"/>
              <a:buNone/>
            </a:pPr>
            <a:r>
              <a:rPr lang="en-US" sz="3600" b="1" i="0" u="none" strike="noStrike" cap="none" dirty="0">
                <a:solidFill>
                  <a:srgbClr val="0070C0"/>
                </a:solidFill>
                <a:latin typeface="Century Gothic"/>
                <a:ea typeface="Century Gothic"/>
                <a:cs typeface="Century Gothic"/>
                <a:sym typeface="Century Gothic"/>
              </a:rPr>
              <a:t>The End..</a:t>
            </a:r>
            <a:endParaRPr sz="3600" b="0" i="0" u="none" strike="noStrike" cap="none" dirty="0">
              <a:solidFill>
                <a:srgbClr val="0070C0"/>
              </a:solidFill>
              <a:latin typeface="Century Gothic"/>
              <a:ea typeface="Century Gothic"/>
              <a:cs typeface="Century Gothic"/>
              <a:sym typeface="Century Gothic"/>
            </a:endParaRPr>
          </a:p>
        </p:txBody>
      </p:sp>
    </p:spTree>
  </p:cSld>
  <p:clrMapOvr>
    <a:masterClrMapping/>
  </p:clrMapOvr>
</p:sld>
</file>

<file path=ppt/theme/theme1.xml><?xml version="1.0" encoding="utf-8"?>
<a:theme xmlns:a="http://schemas.openxmlformats.org/drawingml/2006/main" name="Office Theme">
  <a:themeElements>
    <a:clrScheme name="Office">
      <a:dk1>
        <a:srgbClr val="000000"/>
      </a:dk1>
      <a:lt1>
        <a:srgbClr val="FFFFFF"/>
      </a:lt1>
      <a:dk2>
        <a:srgbClr val="695D46"/>
      </a:dk2>
      <a:lt2>
        <a:srgbClr val="B3A77D"/>
      </a:lt2>
      <a:accent1>
        <a:srgbClr val="EF6C00"/>
      </a:accent1>
      <a:accent2>
        <a:srgbClr val="009668"/>
      </a:accent2>
      <a:accent3>
        <a:srgbClr val="4DB6AC"/>
      </a:accent3>
      <a:accent4>
        <a:srgbClr val="FF9800"/>
      </a:accent4>
      <a:accent5>
        <a:srgbClr val="CE93D8"/>
      </a:accent5>
      <a:accent6>
        <a:srgbClr val="EEFF41"/>
      </a:accent6>
      <a:hlink>
        <a:srgbClr val="CE93D8"/>
      </a:hlink>
      <a:folHlink>
        <a:srgbClr val="CE93D8"/>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rgbClr val="000000"/>
      </a:dk1>
      <a:lt1>
        <a:srgbClr val="FFFFFF"/>
      </a:lt1>
      <a:dk2>
        <a:srgbClr val="695D46"/>
      </a:dk2>
      <a:lt2>
        <a:srgbClr val="B3A77D"/>
      </a:lt2>
      <a:accent1>
        <a:srgbClr val="EF6C00"/>
      </a:accent1>
      <a:accent2>
        <a:srgbClr val="009668"/>
      </a:accent2>
      <a:accent3>
        <a:srgbClr val="4DB6AC"/>
      </a:accent3>
      <a:accent4>
        <a:srgbClr val="FF9800"/>
      </a:accent4>
      <a:accent5>
        <a:srgbClr val="CE93D8"/>
      </a:accent5>
      <a:accent6>
        <a:srgbClr val="EEFF41"/>
      </a:accent6>
      <a:hlink>
        <a:srgbClr val="CE93D8"/>
      </a:hlink>
      <a:folHlink>
        <a:srgbClr val="CE93D8"/>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3891</TotalTime>
  <Words>1037</Words>
  <Application>Microsoft Office PowerPoint</Application>
  <PresentationFormat>On-screen Show (16:9)</PresentationFormat>
  <Paragraphs>127</Paragraphs>
  <Slides>8</Slides>
  <Notes>8</Notes>
  <HiddenSlides>0</HiddenSlides>
  <MMClips>0</MMClips>
  <ScaleCrop>false</ScaleCrop>
  <HeadingPairs>
    <vt:vector size="6" baseType="variant">
      <vt:variant>
        <vt:lpstr>Fonts Used</vt:lpstr>
      </vt:variant>
      <vt:variant>
        <vt:i4>3</vt:i4>
      </vt:variant>
      <vt:variant>
        <vt:lpstr>Theme</vt:lpstr>
      </vt:variant>
      <vt:variant>
        <vt:i4>2</vt:i4>
      </vt:variant>
      <vt:variant>
        <vt:lpstr>Slide Titles</vt:lpstr>
      </vt:variant>
      <vt:variant>
        <vt:i4>8</vt:i4>
      </vt:variant>
    </vt:vector>
  </HeadingPairs>
  <TitlesOfParts>
    <vt:vector size="13" baseType="lpstr">
      <vt:lpstr>Arial</vt:lpstr>
      <vt:lpstr>Century Gothic</vt:lpstr>
      <vt:lpstr>Wingdings</vt:lpstr>
      <vt:lpstr>Office Theme</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Chiyembekezo Chekani</dc:creator>
  <cp:lastModifiedBy>Joseph Kumwenda</cp:lastModifiedBy>
  <cp:revision>169</cp:revision>
  <dcterms:modified xsi:type="dcterms:W3CDTF">2025-10-07T10:50:13Z</dcterms:modified>
</cp:coreProperties>
</file>