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16CDED-EBB2-4D6E-8116-752CDCEE7862}" v="5" dt="2025-12-10T14:36:38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9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sha Shamane" userId="9d7126a5af061fd5" providerId="LiveId" clId="{EE524750-BEA9-425E-8EFF-D374C048415A}"/>
    <pc:docChg chg="undo custSel modSld modMainMaster">
      <pc:chgData name="Tasha Shamane" userId="9d7126a5af061fd5" providerId="LiveId" clId="{EE524750-BEA9-425E-8EFF-D374C048415A}" dt="2025-12-10T14:47:35.986" v="239" actId="113"/>
      <pc:docMkLst>
        <pc:docMk/>
      </pc:docMkLst>
      <pc:sldChg chg="addSp modSp mod setBg setClrOvrMap">
        <pc:chgData name="Tasha Shamane" userId="9d7126a5af061fd5" providerId="LiveId" clId="{EE524750-BEA9-425E-8EFF-D374C048415A}" dt="2025-12-10T14:42:41.675" v="136" actId="20577"/>
        <pc:sldMkLst>
          <pc:docMk/>
          <pc:sldMk cId="596232199" sldId="256"/>
        </pc:sldMkLst>
        <pc:spChg chg="mod">
          <ac:chgData name="Tasha Shamane" userId="9d7126a5af061fd5" providerId="LiveId" clId="{EE524750-BEA9-425E-8EFF-D374C048415A}" dt="2025-12-10T14:42:21.805" v="110" actId="14100"/>
          <ac:spMkLst>
            <pc:docMk/>
            <pc:sldMk cId="596232199" sldId="256"/>
            <ac:spMk id="2" creationId="{00000000-0000-0000-0000-000000000000}"/>
          </ac:spMkLst>
        </pc:spChg>
        <pc:spChg chg="mod">
          <ac:chgData name="Tasha Shamane" userId="9d7126a5af061fd5" providerId="LiveId" clId="{EE524750-BEA9-425E-8EFF-D374C048415A}" dt="2025-12-10T14:42:41.675" v="136" actId="20577"/>
          <ac:spMkLst>
            <pc:docMk/>
            <pc:sldMk cId="596232199" sldId="256"/>
            <ac:spMk id="3" creationId="{00000000-0000-0000-0000-000000000000}"/>
          </ac:spMkLst>
        </pc:spChg>
        <pc:spChg chg="add">
          <ac:chgData name="Tasha Shamane" userId="9d7126a5af061fd5" providerId="LiveId" clId="{EE524750-BEA9-425E-8EFF-D374C048415A}" dt="2025-12-10T14:29:57.068" v="2" actId="26606"/>
          <ac:spMkLst>
            <pc:docMk/>
            <pc:sldMk cId="596232199" sldId="256"/>
            <ac:spMk id="8" creationId="{7E134C76-7FB4-4BB7-9322-DD8A4B179ACD}"/>
          </ac:spMkLst>
        </pc:spChg>
        <pc:spChg chg="add">
          <ac:chgData name="Tasha Shamane" userId="9d7126a5af061fd5" providerId="LiveId" clId="{EE524750-BEA9-425E-8EFF-D374C048415A}" dt="2025-12-10T14:29:57.068" v="2" actId="26606"/>
          <ac:spMkLst>
            <pc:docMk/>
            <pc:sldMk cId="596232199" sldId="256"/>
            <ac:spMk id="10" creationId="{C0C57804-4F33-4D85-AA3E-DA0F214BBD91}"/>
          </ac:spMkLst>
        </pc:spChg>
      </pc:sldChg>
      <pc:sldChg chg="addSp modSp mod setBg setClrOvrMap">
        <pc:chgData name="Tasha Shamane" userId="9d7126a5af061fd5" providerId="LiveId" clId="{EE524750-BEA9-425E-8EFF-D374C048415A}" dt="2025-12-10T14:46:23.951" v="211" actId="313"/>
        <pc:sldMkLst>
          <pc:docMk/>
          <pc:sldMk cId="2880803666" sldId="257"/>
        </pc:sldMkLst>
        <pc:spChg chg="mod">
          <ac:chgData name="Tasha Shamane" userId="9d7126a5af061fd5" providerId="LiveId" clId="{EE524750-BEA9-425E-8EFF-D374C048415A}" dt="2025-12-10T14:32:06.862" v="17" actId="1076"/>
          <ac:spMkLst>
            <pc:docMk/>
            <pc:sldMk cId="2880803666" sldId="257"/>
            <ac:spMk id="2" creationId="{00000000-0000-0000-0000-000000000000}"/>
          </ac:spMkLst>
        </pc:spChg>
        <pc:spChg chg="mod">
          <ac:chgData name="Tasha Shamane" userId="9d7126a5af061fd5" providerId="LiveId" clId="{EE524750-BEA9-425E-8EFF-D374C048415A}" dt="2025-12-10T14:46:23.951" v="211" actId="313"/>
          <ac:spMkLst>
            <pc:docMk/>
            <pc:sldMk cId="2880803666" sldId="257"/>
            <ac:spMk id="3" creationId="{00000000-0000-0000-0000-000000000000}"/>
          </ac:spMkLst>
        </pc:spChg>
        <pc:spChg chg="add">
          <ac:chgData name="Tasha Shamane" userId="9d7126a5af061fd5" providerId="LiveId" clId="{EE524750-BEA9-425E-8EFF-D374C048415A}" dt="2025-12-10T14:30:18.323" v="3" actId="26606"/>
          <ac:spMkLst>
            <pc:docMk/>
            <pc:sldMk cId="2880803666" sldId="257"/>
            <ac:spMk id="8" creationId="{AD2D45C7-2E37-44FD-AC77-116CD14B9ED9}"/>
          </ac:spMkLst>
        </pc:spChg>
        <pc:spChg chg="add">
          <ac:chgData name="Tasha Shamane" userId="9d7126a5af061fd5" providerId="LiveId" clId="{EE524750-BEA9-425E-8EFF-D374C048415A}" dt="2025-12-10T14:30:18.323" v="3" actId="26606"/>
          <ac:spMkLst>
            <pc:docMk/>
            <pc:sldMk cId="2880803666" sldId="257"/>
            <ac:spMk id="10" creationId="{1FF88480-2CF1-4C54-8CE3-2CA9CD9FF896}"/>
          </ac:spMkLst>
        </pc:spChg>
      </pc:sldChg>
      <pc:sldChg chg="addSp modSp mod setBg setClrOvrMap">
        <pc:chgData name="Tasha Shamane" userId="9d7126a5af061fd5" providerId="LiveId" clId="{EE524750-BEA9-425E-8EFF-D374C048415A}" dt="2025-12-10T14:45:19.645" v="196" actId="20577"/>
        <pc:sldMkLst>
          <pc:docMk/>
          <pc:sldMk cId="688064529" sldId="258"/>
        </pc:sldMkLst>
        <pc:spChg chg="mod">
          <ac:chgData name="Tasha Shamane" userId="9d7126a5af061fd5" providerId="LiveId" clId="{EE524750-BEA9-425E-8EFF-D374C048415A}" dt="2025-12-10T14:37:58.577" v="87" actId="1076"/>
          <ac:spMkLst>
            <pc:docMk/>
            <pc:sldMk cId="688064529" sldId="258"/>
            <ac:spMk id="2" creationId="{00000000-0000-0000-0000-000000000000}"/>
          </ac:spMkLst>
        </pc:spChg>
        <pc:spChg chg="mod">
          <ac:chgData name="Tasha Shamane" userId="9d7126a5af061fd5" providerId="LiveId" clId="{EE524750-BEA9-425E-8EFF-D374C048415A}" dt="2025-12-10T14:45:19.645" v="196" actId="20577"/>
          <ac:spMkLst>
            <pc:docMk/>
            <pc:sldMk cId="688064529" sldId="258"/>
            <ac:spMk id="3" creationId="{00000000-0000-0000-0000-000000000000}"/>
          </ac:spMkLst>
        </pc:spChg>
        <pc:spChg chg="add">
          <ac:chgData name="Tasha Shamane" userId="9d7126a5af061fd5" providerId="LiveId" clId="{EE524750-BEA9-425E-8EFF-D374C048415A}" dt="2025-12-10T14:30:23.667" v="4" actId="26606"/>
          <ac:spMkLst>
            <pc:docMk/>
            <pc:sldMk cId="688064529" sldId="258"/>
            <ac:spMk id="8" creationId="{AD2D45C7-2E37-44FD-AC77-116CD14B9ED9}"/>
          </ac:spMkLst>
        </pc:spChg>
        <pc:spChg chg="add">
          <ac:chgData name="Tasha Shamane" userId="9d7126a5af061fd5" providerId="LiveId" clId="{EE524750-BEA9-425E-8EFF-D374C048415A}" dt="2025-12-10T14:30:23.667" v="4" actId="26606"/>
          <ac:spMkLst>
            <pc:docMk/>
            <pc:sldMk cId="688064529" sldId="258"/>
            <ac:spMk id="10" creationId="{1FF88480-2CF1-4C54-8CE3-2CA9CD9FF896}"/>
          </ac:spMkLst>
        </pc:spChg>
      </pc:sldChg>
      <pc:sldChg chg="addSp delSp modSp mod setBg setClrOvrMap">
        <pc:chgData name="Tasha Shamane" userId="9d7126a5af061fd5" providerId="LiveId" clId="{EE524750-BEA9-425E-8EFF-D374C048415A}" dt="2025-12-10T14:47:35.986" v="239" actId="113"/>
        <pc:sldMkLst>
          <pc:docMk/>
          <pc:sldMk cId="2717688253" sldId="259"/>
        </pc:sldMkLst>
        <pc:spChg chg="mod">
          <ac:chgData name="Tasha Shamane" userId="9d7126a5af061fd5" providerId="LiveId" clId="{EE524750-BEA9-425E-8EFF-D374C048415A}" dt="2025-12-10T14:38:09.087" v="89" actId="1076"/>
          <ac:spMkLst>
            <pc:docMk/>
            <pc:sldMk cId="2717688253" sldId="259"/>
            <ac:spMk id="2" creationId="{00000000-0000-0000-0000-000000000000}"/>
          </ac:spMkLst>
        </pc:spChg>
        <pc:spChg chg="add del mod">
          <ac:chgData name="Tasha Shamane" userId="9d7126a5af061fd5" providerId="LiveId" clId="{EE524750-BEA9-425E-8EFF-D374C048415A}" dt="2025-12-10T14:47:35.986" v="239" actId="113"/>
          <ac:spMkLst>
            <pc:docMk/>
            <pc:sldMk cId="2717688253" sldId="259"/>
            <ac:spMk id="3" creationId="{00000000-0000-0000-0000-000000000000}"/>
          </ac:spMkLst>
        </pc:spChg>
        <pc:spChg chg="add del">
          <ac:chgData name="Tasha Shamane" userId="9d7126a5af061fd5" providerId="LiveId" clId="{EE524750-BEA9-425E-8EFF-D374C048415A}" dt="2025-12-10T14:30:57.862" v="8" actId="26606"/>
          <ac:spMkLst>
            <pc:docMk/>
            <pc:sldMk cId="2717688253" sldId="259"/>
            <ac:spMk id="8" creationId="{AD2D45C7-2E37-44FD-AC77-116CD14B9ED9}"/>
          </ac:spMkLst>
        </pc:spChg>
        <pc:spChg chg="add del">
          <ac:chgData name="Tasha Shamane" userId="9d7126a5af061fd5" providerId="LiveId" clId="{EE524750-BEA9-425E-8EFF-D374C048415A}" dt="2025-12-10T14:30:45.976" v="6" actId="26606"/>
          <ac:spMkLst>
            <pc:docMk/>
            <pc:sldMk cId="2717688253" sldId="259"/>
            <ac:spMk id="9" creationId="{44C5530E-85F5-4469-A5C9-54B113C11236}"/>
          </ac:spMkLst>
        </pc:spChg>
        <pc:spChg chg="add del">
          <ac:chgData name="Tasha Shamane" userId="9d7126a5af061fd5" providerId="LiveId" clId="{EE524750-BEA9-425E-8EFF-D374C048415A}" dt="2025-12-10T14:30:57.862" v="8" actId="26606"/>
          <ac:spMkLst>
            <pc:docMk/>
            <pc:sldMk cId="2717688253" sldId="259"/>
            <ac:spMk id="10" creationId="{1FF88480-2CF1-4C54-8CE3-2CA9CD9FF896}"/>
          </ac:spMkLst>
        </pc:spChg>
        <pc:spChg chg="add del">
          <ac:chgData name="Tasha Shamane" userId="9d7126a5af061fd5" providerId="LiveId" clId="{EE524750-BEA9-425E-8EFF-D374C048415A}" dt="2025-12-10T14:30:45.976" v="6" actId="26606"/>
          <ac:spMkLst>
            <pc:docMk/>
            <pc:sldMk cId="2717688253" sldId="259"/>
            <ac:spMk id="11" creationId="{A9CEB52D-0D40-45E3-94F9-CDB2083A9351}"/>
          </ac:spMkLst>
        </pc:spChg>
        <pc:spChg chg="add">
          <ac:chgData name="Tasha Shamane" userId="9d7126a5af061fd5" providerId="LiveId" clId="{EE524750-BEA9-425E-8EFF-D374C048415A}" dt="2025-12-10T14:30:57.862" v="8" actId="26606"/>
          <ac:spMkLst>
            <pc:docMk/>
            <pc:sldMk cId="2717688253" sldId="259"/>
            <ac:spMk id="15" creationId="{AD2D45C7-2E37-44FD-AC77-116CD14B9ED9}"/>
          </ac:spMkLst>
        </pc:spChg>
        <pc:spChg chg="add">
          <ac:chgData name="Tasha Shamane" userId="9d7126a5af061fd5" providerId="LiveId" clId="{EE524750-BEA9-425E-8EFF-D374C048415A}" dt="2025-12-10T14:30:57.862" v="8" actId="26606"/>
          <ac:spMkLst>
            <pc:docMk/>
            <pc:sldMk cId="2717688253" sldId="259"/>
            <ac:spMk id="17" creationId="{1FF88480-2CF1-4C54-8CE3-2CA9CD9FF896}"/>
          </ac:spMkLst>
        </pc:spChg>
        <pc:grpChg chg="add del">
          <ac:chgData name="Tasha Shamane" userId="9d7126a5af061fd5" providerId="LiveId" clId="{EE524750-BEA9-425E-8EFF-D374C048415A}" dt="2025-12-10T14:30:45.976" v="6" actId="26606"/>
          <ac:grpSpMkLst>
            <pc:docMk/>
            <pc:sldMk cId="2717688253" sldId="259"/>
            <ac:grpSpMk id="13" creationId="{0F7EB202-DE79-4E39-BCF0-D9855DA1738F}"/>
          </ac:grpSpMkLst>
        </pc:grpChg>
        <pc:graphicFrameChg chg="add del">
          <ac:chgData name="Tasha Shamane" userId="9d7126a5af061fd5" providerId="LiveId" clId="{EE524750-BEA9-425E-8EFF-D374C048415A}" dt="2025-12-10T14:30:45.976" v="6" actId="26606"/>
          <ac:graphicFrameMkLst>
            <pc:docMk/>
            <pc:sldMk cId="2717688253" sldId="259"/>
            <ac:graphicFrameMk id="5" creationId="{B5EAB032-C0C2-A05A-7EE1-624BD50226C3}"/>
          </ac:graphicFrameMkLst>
        </pc:graphicFrameChg>
      </pc:sldChg>
      <pc:sldChg chg="addSp delSp modSp mod setBg setClrOvrMap">
        <pc:chgData name="Tasha Shamane" userId="9d7126a5af061fd5" providerId="LiveId" clId="{EE524750-BEA9-425E-8EFF-D374C048415A}" dt="2025-12-10T14:38:16.781" v="90" actId="1076"/>
        <pc:sldMkLst>
          <pc:docMk/>
          <pc:sldMk cId="347150727" sldId="260"/>
        </pc:sldMkLst>
        <pc:spChg chg="mod">
          <ac:chgData name="Tasha Shamane" userId="9d7126a5af061fd5" providerId="LiveId" clId="{EE524750-BEA9-425E-8EFF-D374C048415A}" dt="2025-12-10T14:38:16.781" v="90" actId="1076"/>
          <ac:spMkLst>
            <pc:docMk/>
            <pc:sldMk cId="347150727" sldId="260"/>
            <ac:spMk id="2" creationId="{00000000-0000-0000-0000-000000000000}"/>
          </ac:spMkLst>
        </pc:spChg>
        <pc:spChg chg="add del mod">
          <ac:chgData name="Tasha Shamane" userId="9d7126a5af061fd5" providerId="LiveId" clId="{EE524750-BEA9-425E-8EFF-D374C048415A}" dt="2025-12-10T14:31:45.474" v="14" actId="26606"/>
          <ac:spMkLst>
            <pc:docMk/>
            <pc:sldMk cId="347150727" sldId="260"/>
            <ac:spMk id="3" creationId="{00000000-0000-0000-0000-000000000000}"/>
          </ac:spMkLst>
        </pc:spChg>
        <pc:spChg chg="add del">
          <ac:chgData name="Tasha Shamane" userId="9d7126a5af061fd5" providerId="LiveId" clId="{EE524750-BEA9-425E-8EFF-D374C048415A}" dt="2025-12-10T14:31:37.349" v="11" actId="26606"/>
          <ac:spMkLst>
            <pc:docMk/>
            <pc:sldMk cId="347150727" sldId="260"/>
            <ac:spMk id="8" creationId="{AD2D45C7-2E37-44FD-AC77-116CD14B9ED9}"/>
          </ac:spMkLst>
        </pc:spChg>
        <pc:spChg chg="add del">
          <ac:chgData name="Tasha Shamane" userId="9d7126a5af061fd5" providerId="LiveId" clId="{EE524750-BEA9-425E-8EFF-D374C048415A}" dt="2025-12-10T14:31:45.464" v="13" actId="26606"/>
          <ac:spMkLst>
            <pc:docMk/>
            <pc:sldMk cId="347150727" sldId="260"/>
            <ac:spMk id="9" creationId="{E6419F60-9469-4D44-868E-3CA3817DBA1D}"/>
          </ac:spMkLst>
        </pc:spChg>
        <pc:spChg chg="add del">
          <ac:chgData name="Tasha Shamane" userId="9d7126a5af061fd5" providerId="LiveId" clId="{EE524750-BEA9-425E-8EFF-D374C048415A}" dt="2025-12-10T14:31:37.349" v="11" actId="26606"/>
          <ac:spMkLst>
            <pc:docMk/>
            <pc:sldMk cId="347150727" sldId="260"/>
            <ac:spMk id="10" creationId="{1FF88480-2CF1-4C54-8CE3-2CA9CD9FF896}"/>
          </ac:spMkLst>
        </pc:spChg>
        <pc:spChg chg="add del">
          <ac:chgData name="Tasha Shamane" userId="9d7126a5af061fd5" providerId="LiveId" clId="{EE524750-BEA9-425E-8EFF-D374C048415A}" dt="2025-12-10T14:31:45.464" v="13" actId="26606"/>
          <ac:spMkLst>
            <pc:docMk/>
            <pc:sldMk cId="347150727" sldId="260"/>
            <ac:spMk id="11" creationId="{A3CF6F3D-089E-4C46-A15D-27A0B525A28E}"/>
          </ac:spMkLst>
        </pc:spChg>
        <pc:spChg chg="add">
          <ac:chgData name="Tasha Shamane" userId="9d7126a5af061fd5" providerId="LiveId" clId="{EE524750-BEA9-425E-8EFF-D374C048415A}" dt="2025-12-10T14:31:45.474" v="14" actId="26606"/>
          <ac:spMkLst>
            <pc:docMk/>
            <pc:sldMk cId="347150727" sldId="260"/>
            <ac:spMk id="20" creationId="{AD2D45C7-2E37-44FD-AC77-116CD14B9ED9}"/>
          </ac:spMkLst>
        </pc:spChg>
        <pc:spChg chg="add">
          <ac:chgData name="Tasha Shamane" userId="9d7126a5af061fd5" providerId="LiveId" clId="{EE524750-BEA9-425E-8EFF-D374C048415A}" dt="2025-12-10T14:31:45.474" v="14" actId="26606"/>
          <ac:spMkLst>
            <pc:docMk/>
            <pc:sldMk cId="347150727" sldId="260"/>
            <ac:spMk id="21" creationId="{1FF88480-2CF1-4C54-8CE3-2CA9CD9FF896}"/>
          </ac:spMkLst>
        </pc:spChg>
        <pc:spChg chg="add mod">
          <ac:chgData name="Tasha Shamane" userId="9d7126a5af061fd5" providerId="LiveId" clId="{EE524750-BEA9-425E-8EFF-D374C048415A}" dt="2025-12-10T14:37:30.867" v="86" actId="20577"/>
          <ac:spMkLst>
            <pc:docMk/>
            <pc:sldMk cId="347150727" sldId="260"/>
            <ac:spMk id="22" creationId="{00000000-0000-0000-0000-000000000000}"/>
          </ac:spMkLst>
        </pc:spChg>
        <pc:grpChg chg="add del">
          <ac:chgData name="Tasha Shamane" userId="9d7126a5af061fd5" providerId="LiveId" clId="{EE524750-BEA9-425E-8EFF-D374C048415A}" dt="2025-12-10T14:31:45.464" v="13" actId="26606"/>
          <ac:grpSpMkLst>
            <pc:docMk/>
            <pc:sldMk cId="347150727" sldId="260"/>
            <ac:grpSpMk id="13" creationId="{D5DE9D45-335A-43DE-A422-9B6120B513E5}"/>
          </ac:grpSpMkLst>
        </pc:grpChg>
        <pc:graphicFrameChg chg="add del">
          <ac:chgData name="Tasha Shamane" userId="9d7126a5af061fd5" providerId="LiveId" clId="{EE524750-BEA9-425E-8EFF-D374C048415A}" dt="2025-12-10T14:31:45.464" v="13" actId="26606"/>
          <ac:graphicFrameMkLst>
            <pc:docMk/>
            <pc:sldMk cId="347150727" sldId="260"/>
            <ac:graphicFrameMk id="5" creationId="{6F77DDFD-79EA-F9ED-262E-261665041F5A}"/>
          </ac:graphicFrameMkLst>
        </pc:graphicFrameChg>
      </pc:sldChg>
      <pc:sldMasterChg chg="setBg">
        <pc:chgData name="Tasha Shamane" userId="9d7126a5af061fd5" providerId="LiveId" clId="{EE524750-BEA9-425E-8EFF-D374C048415A}" dt="2025-12-10T14:29:38.570" v="1"/>
        <pc:sldMasterMkLst>
          <pc:docMk/>
          <pc:sldMasterMk cId="0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678988" cy="2953872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tx2"/>
                </a:solidFill>
              </a:rPr>
              <a:t>DATA GOVERNANCE FRAMEWORKS</a:t>
            </a:r>
            <a:endParaRPr lang="en-GB" sz="60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4056527"/>
            <a:ext cx="7005742" cy="1143002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tx1">
                    <a:alpha val="80000"/>
                  </a:schemeClr>
                </a:solidFill>
              </a:rPr>
              <a:t>Establishing policies, procedures, responsibilities, and standards that ensure data is managed as a strategic asset. Support data accuracy, consistency, security, and usability</a:t>
            </a: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.</a:t>
            </a:r>
            <a:endParaRPr lang="en-GB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232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2332" y="344110"/>
            <a:ext cx="8534400" cy="150706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DATA CLASSIFICATION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332" y="1621366"/>
            <a:ext cx="8534400" cy="36152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Public Data </a:t>
            </a:r>
            <a:r>
              <a:rPr lang="en-US" dirty="0">
                <a:solidFill>
                  <a:schemeClr val="tx1"/>
                </a:solidFill>
              </a:rPr>
              <a:t>-  can be accessed by general public e.g. Service availability, Tower Locations (without attributes), general population figures.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Internal/Private Data </a:t>
            </a:r>
            <a:r>
              <a:rPr lang="en-US" dirty="0">
                <a:solidFill>
                  <a:schemeClr val="tx1"/>
                </a:solidFill>
              </a:rPr>
              <a:t>– within an organization e.g. Owner of Tower, Geolocation, Spectrum allocation information.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Confidential Data </a:t>
            </a:r>
            <a:r>
              <a:rPr lang="en-US" dirty="0">
                <a:solidFill>
                  <a:schemeClr val="tx1"/>
                </a:solidFill>
              </a:rPr>
              <a:t>– Designated entities with the right approval e.g. Configurations, equipment available, population geolocation data, investments.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0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424" y="302807"/>
            <a:ext cx="8534400" cy="150706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DATA STANDARDISATION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424" y="1719730"/>
            <a:ext cx="8534400" cy="36152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Uniform Format </a:t>
            </a:r>
            <a:r>
              <a:rPr lang="en-US" dirty="0">
                <a:solidFill>
                  <a:schemeClr val="tx1"/>
                </a:solidFill>
              </a:rPr>
              <a:t>– agreed formats and folder structures e.g. KMZ, shapefile etc.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Uniform Data Fields </a:t>
            </a:r>
            <a:r>
              <a:rPr lang="en-US" dirty="0">
                <a:solidFill>
                  <a:schemeClr val="tx1"/>
                </a:solidFill>
              </a:rPr>
              <a:t>– same defined columns of information across technologies for all operators.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Uniform National Nomenclature </a:t>
            </a:r>
            <a:r>
              <a:rPr lang="en-US" dirty="0">
                <a:solidFill>
                  <a:schemeClr val="tx1"/>
                </a:solidFill>
              </a:rPr>
              <a:t>– Based on different facilities based on Province, Operator, Equipment and Technologies.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Submission Rules </a:t>
            </a:r>
            <a:r>
              <a:rPr lang="en-US" dirty="0">
                <a:solidFill>
                  <a:schemeClr val="tx1"/>
                </a:solidFill>
              </a:rPr>
              <a:t>– enforce penalties and compliance measures.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0645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7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992" y="88650"/>
            <a:ext cx="8534400" cy="150706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DATA VALIDATION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7" y="1435100"/>
            <a:ext cx="8534400" cy="361526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700" b="1" dirty="0">
                <a:solidFill>
                  <a:schemeClr val="tx1"/>
                </a:solidFill>
              </a:rPr>
              <a:t>Operators Point of view.</a:t>
            </a:r>
            <a:endParaRPr lang="en-GB" sz="17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700" b="1" dirty="0">
                <a:solidFill>
                  <a:schemeClr val="tx1"/>
                </a:solidFill>
              </a:rPr>
              <a:t>Quarterly Data Submission </a:t>
            </a:r>
            <a:r>
              <a:rPr lang="en-US" sz="1700" dirty="0">
                <a:solidFill>
                  <a:schemeClr val="tx1"/>
                </a:solidFill>
              </a:rPr>
              <a:t>– should not be uploaded without validation.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700" b="1" dirty="0">
                <a:solidFill>
                  <a:schemeClr val="tx1"/>
                </a:solidFill>
              </a:rPr>
              <a:t>Institutionalize Data validation framework </a:t>
            </a:r>
            <a:r>
              <a:rPr lang="en-US" sz="1700" dirty="0">
                <a:solidFill>
                  <a:schemeClr val="tx1"/>
                </a:solidFill>
              </a:rPr>
              <a:t>– internal data validation manuals.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>
                <a:solidFill>
                  <a:schemeClr val="tx1"/>
                </a:solidFill>
              </a:rPr>
              <a:t>Regulators Point of view.</a:t>
            </a:r>
            <a:endParaRPr lang="en-GB" sz="18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700" b="1" dirty="0">
                <a:solidFill>
                  <a:schemeClr val="tx1"/>
                </a:solidFill>
              </a:rPr>
              <a:t>Validation at input (Backend)  </a:t>
            </a:r>
            <a:r>
              <a:rPr lang="en-US" sz="1700" dirty="0">
                <a:solidFill>
                  <a:schemeClr val="tx1"/>
                </a:solidFill>
              </a:rPr>
              <a:t>– Prerequisite before data is uploaded to the live system. Should also conform to data standardization rules.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700" b="1" dirty="0">
                <a:solidFill>
                  <a:schemeClr val="tx1"/>
                </a:solidFill>
              </a:rPr>
              <a:t>Single window application system for ICT </a:t>
            </a:r>
            <a:r>
              <a:rPr lang="en-US" sz="1700" dirty="0">
                <a:solidFill>
                  <a:schemeClr val="tx1"/>
                </a:solidFill>
              </a:rPr>
              <a:t>– integrate all application processes related to ICT services.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1700" b="1" dirty="0">
                <a:solidFill>
                  <a:schemeClr val="tx1"/>
                </a:solidFill>
              </a:rPr>
              <a:t>Bi-Annual Validation </a:t>
            </a:r>
            <a:r>
              <a:rPr lang="en-US" sz="1700" dirty="0">
                <a:solidFill>
                  <a:schemeClr val="tx1"/>
                </a:solidFill>
              </a:rPr>
              <a:t>– random sampling, Periodic drive tests, on site mapping.</a:t>
            </a:r>
          </a:p>
        </p:txBody>
      </p:sp>
    </p:spTree>
    <p:extLst>
      <p:ext uri="{BB962C8B-B14F-4D97-AF65-F5344CB8AC3E}">
        <p14:creationId xmlns:p14="http://schemas.microsoft.com/office/powerpoint/2010/main" val="2717688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1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143" y="410384"/>
            <a:ext cx="8534400" cy="150706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DATA QUALITY</a:t>
            </a:r>
            <a:endParaRPr lang="en-GB" sz="4000" b="1" dirty="0">
              <a:solidFill>
                <a:schemeClr val="tx2"/>
              </a:solidFill>
            </a:endParaRP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794590" y="1163918"/>
            <a:ext cx="8534400" cy="36152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Penalties</a:t>
            </a:r>
            <a:r>
              <a:rPr lang="en-US" dirty="0">
                <a:solidFill>
                  <a:schemeClr val="tx1"/>
                </a:solidFill>
              </a:rPr>
              <a:t> for late or/and inaccurate and incomplete submissions/un-updated data.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Verify Source of Data </a:t>
            </a:r>
            <a:r>
              <a:rPr lang="en-US" dirty="0">
                <a:solidFill>
                  <a:schemeClr val="tx1"/>
                </a:solidFill>
              </a:rPr>
              <a:t>– raw network data request for reprocessing.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tx1"/>
                </a:solidFill>
              </a:rPr>
              <a:t>Data dictionary </a:t>
            </a:r>
            <a:r>
              <a:rPr lang="en-US" dirty="0">
                <a:solidFill>
                  <a:schemeClr val="tx1"/>
                </a:solidFill>
              </a:rPr>
              <a:t>– clear explanation and understanding of all variables and data inputs.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07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Override1.xml><?xml version="1.0" encoding="utf-8"?>
<a:themeOverride xmlns:a="http://schemas.openxmlformats.org/drawingml/2006/main">
  <a:clrScheme name="Slice">
    <a:dk1>
      <a:sysClr val="windowText" lastClr="000000"/>
    </a:dk1>
    <a:lt1>
      <a:sysClr val="window" lastClr="FFFFFF"/>
    </a:lt1>
    <a:dk2>
      <a:srgbClr val="146194"/>
    </a:dk2>
    <a:lt2>
      <a:srgbClr val="76DBF4"/>
    </a:lt2>
    <a:accent1>
      <a:srgbClr val="052F61"/>
    </a:accent1>
    <a:accent2>
      <a:srgbClr val="A50E82"/>
    </a:accent2>
    <a:accent3>
      <a:srgbClr val="14967C"/>
    </a:accent3>
    <a:accent4>
      <a:srgbClr val="6A9E1F"/>
    </a:accent4>
    <a:accent5>
      <a:srgbClr val="E87D37"/>
    </a:accent5>
    <a:accent6>
      <a:srgbClr val="C62324"/>
    </a:accent6>
    <a:hlink>
      <a:srgbClr val="0D2E46"/>
    </a:hlink>
    <a:folHlink>
      <a:srgbClr val="356A9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Gothic</vt:lpstr>
      <vt:lpstr>Wingdings</vt:lpstr>
      <vt:lpstr>Wingdings 3</vt:lpstr>
      <vt:lpstr>Slice</vt:lpstr>
      <vt:lpstr>DATA GOVERNANCE FRAMEWORKS</vt:lpstr>
      <vt:lpstr>DATA CLASSIFICATION</vt:lpstr>
      <vt:lpstr>DATA STANDARDISATION</vt:lpstr>
      <vt:lpstr>DATA VALIDATION</vt:lpstr>
      <vt:lpstr>DATA QUALITY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GOVERNANCE FRAMEWORKS</dc:title>
  <dc:creator>Chimwemwe Siwila</dc:creator>
  <cp:lastModifiedBy>Tasha Shamane</cp:lastModifiedBy>
  <cp:revision>24</cp:revision>
  <dcterms:created xsi:type="dcterms:W3CDTF">2025-12-10T12:59:26Z</dcterms:created>
  <dcterms:modified xsi:type="dcterms:W3CDTF">2025-12-10T14:47:39Z</dcterms:modified>
</cp:coreProperties>
</file>