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6.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ink/ink4.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notesMasters/notesMaster1.xml" ContentType="application/vnd.openxmlformats-officedocument.presentationml.notesMaster+xml"/>
  <Override PartName="/ppt/authors.xml" ContentType="application/vnd.ms-powerpoint.authors+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30.xml" ContentType="application/inkml+xml"/>
  <Override PartName="/ppt/ink/ink14.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4"/>
  </p:notesMasterIdLst>
  <p:handoutMasterIdLst>
    <p:handoutMasterId r:id="rId25"/>
  </p:handoutMasterIdLst>
  <p:sldIdLst>
    <p:sldId id="258" r:id="rId2"/>
    <p:sldId id="1887" r:id="rId3"/>
    <p:sldId id="1886" r:id="rId4"/>
    <p:sldId id="1824" r:id="rId5"/>
    <p:sldId id="1825" r:id="rId6"/>
    <p:sldId id="1881" r:id="rId7"/>
    <p:sldId id="2740" r:id="rId8"/>
    <p:sldId id="2741" r:id="rId9"/>
    <p:sldId id="2742" r:id="rId10"/>
    <p:sldId id="1859" r:id="rId11"/>
    <p:sldId id="1872" r:id="rId12"/>
    <p:sldId id="1882" r:id="rId13"/>
    <p:sldId id="1883" r:id="rId14"/>
    <p:sldId id="1888" r:id="rId15"/>
    <p:sldId id="1884" r:id="rId16"/>
    <p:sldId id="1885" r:id="rId17"/>
    <p:sldId id="1874" r:id="rId18"/>
    <p:sldId id="1875" r:id="rId19"/>
    <p:sldId id="1876" r:id="rId20"/>
    <p:sldId id="1878" r:id="rId21"/>
    <p:sldId id="1880" r:id="rId22"/>
    <p:sldId id="1879" r:id="rId23"/>
  </p:sldIdLst>
  <p:sldSz cx="15171738" cy="8534400"/>
  <p:notesSz cx="6858000" cy="9144000"/>
  <p:defaultTextStyle>
    <a:defPPr>
      <a:defRPr lang="pl-PL"/>
    </a:defPPr>
    <a:lvl1pPr marL="0" algn="l" defTabSz="1814170" rtl="0" eaLnBrk="1" latinLnBrk="0" hangingPunct="1">
      <a:defRPr sz="3571" kern="1200">
        <a:solidFill>
          <a:schemeClr val="tx1"/>
        </a:solidFill>
        <a:latin typeface="+mn-lt"/>
        <a:ea typeface="+mn-ea"/>
        <a:cs typeface="+mn-cs"/>
      </a:defRPr>
    </a:lvl1pPr>
    <a:lvl2pPr marL="907085" algn="l" defTabSz="1814170" rtl="0" eaLnBrk="1" latinLnBrk="0" hangingPunct="1">
      <a:defRPr sz="3571" kern="1200">
        <a:solidFill>
          <a:schemeClr val="tx1"/>
        </a:solidFill>
        <a:latin typeface="+mn-lt"/>
        <a:ea typeface="+mn-ea"/>
        <a:cs typeface="+mn-cs"/>
      </a:defRPr>
    </a:lvl2pPr>
    <a:lvl3pPr marL="1814170" algn="l" defTabSz="1814170" rtl="0" eaLnBrk="1" latinLnBrk="0" hangingPunct="1">
      <a:defRPr sz="3571" kern="1200">
        <a:solidFill>
          <a:schemeClr val="tx1"/>
        </a:solidFill>
        <a:latin typeface="+mn-lt"/>
        <a:ea typeface="+mn-ea"/>
        <a:cs typeface="+mn-cs"/>
      </a:defRPr>
    </a:lvl3pPr>
    <a:lvl4pPr marL="2721254" algn="l" defTabSz="1814170" rtl="0" eaLnBrk="1" latinLnBrk="0" hangingPunct="1">
      <a:defRPr sz="3571" kern="1200">
        <a:solidFill>
          <a:schemeClr val="tx1"/>
        </a:solidFill>
        <a:latin typeface="+mn-lt"/>
        <a:ea typeface="+mn-ea"/>
        <a:cs typeface="+mn-cs"/>
      </a:defRPr>
    </a:lvl4pPr>
    <a:lvl5pPr marL="3628339" algn="l" defTabSz="1814170" rtl="0" eaLnBrk="1" latinLnBrk="0" hangingPunct="1">
      <a:defRPr sz="3571" kern="1200">
        <a:solidFill>
          <a:schemeClr val="tx1"/>
        </a:solidFill>
        <a:latin typeface="+mn-lt"/>
        <a:ea typeface="+mn-ea"/>
        <a:cs typeface="+mn-cs"/>
      </a:defRPr>
    </a:lvl5pPr>
    <a:lvl6pPr marL="4535424" algn="l" defTabSz="1814170" rtl="0" eaLnBrk="1" latinLnBrk="0" hangingPunct="1">
      <a:defRPr sz="3571" kern="1200">
        <a:solidFill>
          <a:schemeClr val="tx1"/>
        </a:solidFill>
        <a:latin typeface="+mn-lt"/>
        <a:ea typeface="+mn-ea"/>
        <a:cs typeface="+mn-cs"/>
      </a:defRPr>
    </a:lvl6pPr>
    <a:lvl7pPr marL="5442509" algn="l" defTabSz="1814170" rtl="0" eaLnBrk="1" latinLnBrk="0" hangingPunct="1">
      <a:defRPr sz="3571" kern="1200">
        <a:solidFill>
          <a:schemeClr val="tx1"/>
        </a:solidFill>
        <a:latin typeface="+mn-lt"/>
        <a:ea typeface="+mn-ea"/>
        <a:cs typeface="+mn-cs"/>
      </a:defRPr>
    </a:lvl7pPr>
    <a:lvl8pPr marL="6349594" algn="l" defTabSz="1814170" rtl="0" eaLnBrk="1" latinLnBrk="0" hangingPunct="1">
      <a:defRPr sz="3571" kern="1200">
        <a:solidFill>
          <a:schemeClr val="tx1"/>
        </a:solidFill>
        <a:latin typeface="+mn-lt"/>
        <a:ea typeface="+mn-ea"/>
        <a:cs typeface="+mn-cs"/>
      </a:defRPr>
    </a:lvl8pPr>
    <a:lvl9pPr marL="7256678" algn="l" defTabSz="1814170" rtl="0" eaLnBrk="1" latinLnBrk="0" hangingPunct="1">
      <a:defRPr sz="357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88" userDrawn="1">
          <p15:clr>
            <a:srgbClr val="A4A3A4"/>
          </p15:clr>
        </p15:guide>
        <p15:guide id="2" pos="477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B25D13-1501-74F0-FBC2-100D4A7182FD}" name="Michał Mroczek" initials="MPM" userId="Michał Mroczek" providerId="None"/>
  <p188:author id="{1BBE6875-D648-7FD1-58D6-A2BFAAA807EC}" name="Piotr Kurelski" initials="PK" userId="S::piotrku@nask.pl::987d72b2-7275-41b9-93e6-8df2e774df06" providerId="AD"/>
  <p188:author id="{4329C4C2-78DF-D760-10BD-0A8284121405}" name="Maja Luc" initials="ML" userId="S::majal@nask.pl::28ab1f9d-8962-4bf4-96bf-2e823a9331d5" providerId="AD"/>
  <p188:author id="{F3481CD0-1C31-5718-56E4-BE45924710D4}" name="Beata Wasiewicz-Wrzesień" initials="BW" userId="S::beatawa@nask.pl::93f5a70c-fe43-48fa-980f-89225bf2af8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iotr Klicki" initials="PK" lastIdx="3" clrIdx="0">
    <p:extLst>
      <p:ext uri="{19B8F6BF-5375-455C-9EA6-DF929625EA0E}">
        <p15:presenceInfo xmlns:p15="http://schemas.microsoft.com/office/powerpoint/2012/main" userId="S::piotr.klicki@nask.pl::2943d223-e6a6-4523-bba8-852a043551bf" providerId="AD"/>
      </p:ext>
    </p:extLst>
  </p:cmAuthor>
  <p:cmAuthor id="2" name="Piotr Kurelski" initials="PK" lastIdx="4" clrIdx="1">
    <p:extLst>
      <p:ext uri="{19B8F6BF-5375-455C-9EA6-DF929625EA0E}">
        <p15:presenceInfo xmlns:p15="http://schemas.microsoft.com/office/powerpoint/2012/main" userId="S-1-5-21-1602095297-1591815920-1966987273-2546" providerId="AD"/>
      </p:ext>
    </p:extLst>
  </p:cmAuthor>
  <p:cmAuthor id="3" name="Michał Mroczek" initials="MPM" lastIdx="3" clrIdx="2">
    <p:extLst>
      <p:ext uri="{19B8F6BF-5375-455C-9EA6-DF929625EA0E}">
        <p15:presenceInfo xmlns:p15="http://schemas.microsoft.com/office/powerpoint/2012/main" userId="Michał Mrocze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18DB6"/>
    <a:srgbClr val="C80066"/>
    <a:srgbClr val="009999"/>
    <a:srgbClr val="00CC99"/>
    <a:srgbClr val="68AD5C"/>
    <a:srgbClr val="24284F"/>
    <a:srgbClr val="29A74A"/>
    <a:srgbClr val="77D9FF"/>
    <a:srgbClr val="00A9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7D7B92-193E-2486-C388-5AF4A160C0CC}" v="111" dt="2026-06-26T10:39:11.239"/>
    <p1510:client id="{1FFE31A9-B2BF-83EC-15D7-B1A62ED283E7}" v="4" dt="2026-06-26T06:55:09.783"/>
    <p1510:client id="{4A2E97F0-3E0B-220F-3395-672E65E2FFD2}" v="2" dt="2026-06-26T07:25:17.026"/>
    <p1510:client id="{4CDB42F4-C531-4874-9FDD-4EB6CA0DE423}" v="53" dt="2026-06-26T10:04:47.701"/>
    <p1510:client id="{54038B06-5929-F146-0201-A72C7423E19A}" v="12" dt="2026-06-26T12:44:44.065"/>
    <p1510:client id="{72E5EB9F-249B-2200-ABC4-FB63782672B7}" v="1" dt="2026-06-26T11:21:32.262"/>
    <p1510:client id="{8461109B-2F3F-AF05-9922-6370E9E0CD8E}" v="150" dt="2026-06-26T12:40:42.093"/>
    <p1510:client id="{88A50D0B-88C2-5A8F-07E6-9766F6E55B9F}" v="10" dt="2026-06-26T12:45:30.953"/>
    <p1510:client id="{B65F9070-6D2F-62E2-C6F9-894F639E4D5F}" v="218" dt="2026-06-26T12:33:43.324"/>
    <p1510:client id="{E6AFA631-02A3-4CAF-80B6-87DCF266D1A2}" v="24" dt="2026-06-25T13:54:39.859"/>
    <p1510:client id="{FBC4F119-92C6-2916-A96C-73E241E65BEE}" v="4" dt="2026-06-26T12:47:54.290"/>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 jasny 1 — Ak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956" y="64"/>
      </p:cViewPr>
      <p:guideLst>
        <p:guide orient="horz" pos="2688"/>
        <p:guide pos="477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3.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Zeszyt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2000" b="0" i="0" noProof="0">
                <a:effectLst/>
              </a:rPr>
              <a:t>Participation of telecommunication operators in the OSE Program</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pl-PL"/>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pl-PL"/>
        </a:p>
      </c:txPr>
    </c:title>
    <c:autoTitleDeleted val="0"/>
    <c:plotArea>
      <c:layout/>
      <c:barChart>
        <c:barDir val="bar"/>
        <c:grouping val="clustered"/>
        <c:varyColors val="0"/>
        <c:ser>
          <c:idx val="0"/>
          <c:order val="0"/>
          <c:spPr>
            <a:solidFill>
              <a:schemeClr val="accent6"/>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l-P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Arkusz1!$A$2:$A$12</c:f>
              <c:strCache>
                <c:ptCount val="11"/>
                <c:pt idx="0">
                  <c:v>PROJEKT MDO Sp. z o.o. </c:v>
                </c:pt>
                <c:pt idx="1">
                  <c:v>ORANGE POLSKA SA</c:v>
                </c:pt>
                <c:pt idx="2">
                  <c:v>INEA Sp. z o.o.</c:v>
                </c:pt>
                <c:pt idx="3">
                  <c:v>NEXERA Sp. z o.o.</c:v>
                </c:pt>
                <c:pt idx="4">
                  <c:v>Voice Net sp z o.o.</c:v>
                </c:pt>
                <c:pt idx="5">
                  <c:v>TOYA Sp. z o.o.</c:v>
                </c:pt>
                <c:pt idx="6">
                  <c:v>VECTRA SA</c:v>
                </c:pt>
                <c:pt idx="7">
                  <c:v>TAURON Obsługa Klienta sp. z o.o.</c:v>
                </c:pt>
                <c:pt idx="8">
                  <c:v>Livenet Sp. z o.o.</c:v>
                </c:pt>
                <c:pt idx="9">
                  <c:v>ASTA-NET SA</c:v>
                </c:pt>
                <c:pt idx="10">
                  <c:v>Local operators</c:v>
                </c:pt>
              </c:strCache>
            </c:strRef>
          </c:cat>
          <c:val>
            <c:numRef>
              <c:f>Arkusz1!$B$2:$B$12</c:f>
              <c:numCache>
                <c:formatCode>0%</c:formatCode>
                <c:ptCount val="11"/>
                <c:pt idx="0">
                  <c:v>0.19</c:v>
                </c:pt>
                <c:pt idx="1">
                  <c:v>0.19</c:v>
                </c:pt>
                <c:pt idx="2">
                  <c:v>0.14000000000000001</c:v>
                </c:pt>
                <c:pt idx="3">
                  <c:v>0.1</c:v>
                </c:pt>
                <c:pt idx="4">
                  <c:v>0.03</c:v>
                </c:pt>
                <c:pt idx="5">
                  <c:v>0.03</c:v>
                </c:pt>
                <c:pt idx="6">
                  <c:v>0.02</c:v>
                </c:pt>
                <c:pt idx="7">
                  <c:v>0.02</c:v>
                </c:pt>
                <c:pt idx="8">
                  <c:v>0.02</c:v>
                </c:pt>
                <c:pt idx="9">
                  <c:v>0.01</c:v>
                </c:pt>
                <c:pt idx="10">
                  <c:v>0.25</c:v>
                </c:pt>
              </c:numCache>
            </c:numRef>
          </c:val>
          <c:extLst>
            <c:ext xmlns:c16="http://schemas.microsoft.com/office/drawing/2014/chart" uri="{C3380CC4-5D6E-409C-BE32-E72D297353CC}">
              <c16:uniqueId val="{00000000-F150-4A5E-8B90-65F56B50FCED}"/>
            </c:ext>
          </c:extLst>
        </c:ser>
        <c:dLbls>
          <c:dLblPos val="outEnd"/>
          <c:showLegendKey val="0"/>
          <c:showVal val="1"/>
          <c:showCatName val="0"/>
          <c:showSerName val="0"/>
          <c:showPercent val="0"/>
          <c:showBubbleSize val="0"/>
        </c:dLbls>
        <c:gapWidth val="182"/>
        <c:axId val="425547952"/>
        <c:axId val="425548432"/>
      </c:barChart>
      <c:catAx>
        <c:axId val="4255479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l-PL"/>
          </a:p>
        </c:txPr>
        <c:crossAx val="425548432"/>
        <c:crosses val="autoZero"/>
        <c:auto val="1"/>
        <c:lblAlgn val="ctr"/>
        <c:lblOffset val="100"/>
        <c:noMultiLvlLbl val="0"/>
      </c:catAx>
      <c:valAx>
        <c:axId val="42554843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l-PL"/>
          </a:p>
        </c:txPr>
        <c:crossAx val="425547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87D535-E5C3-4989-9371-05548B0D9DFF}" type="datetimeFigureOut">
              <a:rPr lang="pl-PL" smtClean="0"/>
              <a:t>01.07.2026</a:t>
            </a:fld>
            <a:endParaRPr lang="pl-PL"/>
          </a:p>
        </p:txBody>
      </p:sp>
      <p:sp>
        <p:nvSpPr>
          <p:cNvPr id="4" name="Symbol zastępczy stop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357D6B-B4D8-457F-8BE3-11370E2C659B}" type="slidenum">
              <a:rPr lang="pl-PL" smtClean="0"/>
              <a:t>‹#›</a:t>
            </a:fld>
            <a:endParaRPr lang="pl-PL"/>
          </a:p>
        </p:txBody>
      </p:sp>
    </p:spTree>
    <p:extLst>
      <p:ext uri="{BB962C8B-B14F-4D97-AF65-F5344CB8AC3E}">
        <p14:creationId xmlns:p14="http://schemas.microsoft.com/office/powerpoint/2010/main" val="263765432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43.917"/>
    </inkml:context>
    <inkml:brush xml:id="br0">
      <inkml:brushProperty name="width" value="0.35" units="cm"/>
      <inkml:brushProperty name="height" value="0.35" units="cm"/>
      <inkml:brushProperty name="color" value="#FFFFFF"/>
    </inkml:brush>
  </inkml:definitions>
  <inkml:trace contextRef="#ctx0" brushRef="#br0">901 1470 24575,'-56'0'0,"-266"-8"0,266 3 0,0-2 0,0-3 0,-89-28 0,126 32 0,0-2 0,1 0 0,0 0 0,1-2 0,-23-16 0,33 21 0,1 0 0,-1-1 0,2 1 0,-1-1 0,1 0 0,-1-1 0,2 1 0,-1-1 0,1 0 0,0 0 0,0-1 0,1 1 0,0-1 0,0 1 0,-2-14 0,5 19 0,-1-1 0,1 0 0,0 1 0,0-1 0,0 1 0,0-1 0,0 1 0,1-1 0,-1 0 0,1 1 0,0-1 0,-1 1 0,1 0 0,0-1 0,1 1 0,-1 0 0,0 0 0,1-1 0,-1 1 0,1 0 0,-1 0 0,1 0 0,0 1 0,0-1 0,0 0 0,0 1 0,0-1 0,0 1 0,1 0 0,-1 0 0,0 0 0,1 0 0,-1 0 0,1 0 0,-1 1 0,1-1 0,3 0 0,12-1 0,0 0 0,0 1 0,0 0 0,24 4 0,-21-2 0,18-2 0,0-1 0,42-8 0,44-4 0,184-20 0,-120 8 0,-168 23 0,1-2 0,-1 0 0,36-15 0,-34 11 0,1 1 0,36-7 0,-47 14 0,0-2 0,-1 1 0,0-2 0,0 0 0,0 0 0,12-7 0,-21 10 0,1-1 0,-1 0 0,0 0 0,0-1 0,-1 1 0,1-1 0,0 1 0,-1-1 0,1 0 0,-1 0 0,0 0 0,0 0 0,0-1 0,-1 1 0,1 0 0,-1-1 0,0 1 0,1-1 0,-2 0 0,1 1 0,0-1 0,-1 0 0,0 1 0,1-1 0,-2-5 0,1 0 0,-1 0 0,-1-1 0,0 1 0,0 0 0,-1 0 0,0 0 0,0 0 0,-1 1 0,0-1 0,-1 1 0,0 0 0,0 0 0,0 1 0,-1-1 0,0 1 0,-1 1 0,-12-11 0,-1-2 0,-61-50 0,70 61 0,0 1 0,-1 0 0,0 1 0,-1 0 0,-25-8 0,12 5 0,-32-15 0,39 14 0,-1 2 0,0 0 0,-35-7 0,22 9 0,-91-19 0,106 20 0,0-1 0,1 0 0,0-1 0,-27-15 0,38 17 0,0 0 0,0 0 0,0 0 0,0-1 0,1 1 0,0-1 0,0-1 0,1 1 0,0-1 0,0 0 0,-4-9 0,-4-13 0,-12-47 0,6 17 0,12 42 0,2 0 0,-4-25 0,6 26 0,-1 0 0,-9-25 0,11 37 38,0 1 0,-1 0 0,1 0 0,-1 0 0,0 0 0,0 1 0,0-1 0,-4-4 0,5 6-110,0 1 1,0-1 0,0 0 0,0 0 0,0 0 0,0 1 0,-1-1 0,1 1 0,0-1-1,0 1 1,-1-1 0,1 1 0,0 0 0,0 0 0,-1-1 0,1 1 0,-1 0 0,1 0-1,0 0 1,-1 0 0,1 1 0,0-1 0,-2 1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4:54.759"/>
    </inkml:context>
    <inkml:brush xml:id="br0">
      <inkml:brushProperty name="width" value="0.35" units="cm"/>
      <inkml:brushProperty name="height" value="0.35" units="cm"/>
      <inkml:brushProperty name="color" value="#FFFFFF"/>
    </inkml:brush>
  </inkml:definitions>
  <inkml:trace contextRef="#ctx0" brushRef="#br0">1590 3007 24575,'1'-6'0,"-1"0"0,1 0 0,1 0 0,-1 0 0,1 0 0,0 0 0,0 0 0,5-8 0,29-44 0,-28 47 0,1-2 0,1 2 0,1-1 0,0 1 0,0 1 0,1 0 0,1 0 0,0 1 0,0 1 0,20-9 0,39-28 0,-70 44 0,0 0 0,-1 0 0,1-1 0,0 1 0,0 0 0,-1-1 0,1 1 0,-1-1 0,0 0 0,1 0 0,-1 1 0,0-1 0,0 0 0,0 0 0,0 0 0,0 0 0,0 0 0,0-4 0,-1 4 0,-1 1 0,0-1 0,1 1 0,-1 0 0,0-1 0,0 1 0,0 0 0,0 0 0,0 0 0,0-1 0,0 1 0,0 0 0,0 0 0,0 1 0,-1-1 0,1 0 0,0 0 0,-1 1 0,1-1 0,-1 0 0,1 1 0,-1-1 0,1 1 0,-1 0 0,1 0 0,-1-1 0,-2 1 0,-50-7 0,0 2 0,0 2 0,-86 7 0,16 0 0,-243-23 0,-134-58 0,236 23 0,49 22 0,208 31 0,6 0 0,-1 0 0,0 0 0,0 1 0,0-1 0,0 1 0,0 0 0,0 0 0,0 0 0,0 1 0,-5 0 0,12 3 0,1-1 0,0 0 0,0 0 0,0-1 0,10 5 0,12 1 0,-1-1 0,2 0 0,-1-2 0,38 2 0,115-3 0,-135-4 0,43-2 0,-35 0 0,1 3 0,93 12 0,-107-6 0,0 0 0,0 1 0,59 21 0,-36-9 0,-49-17 0,1 1 0,-1 0 0,0 2 0,0-1 0,-1 2 0,17 10 0,-27-15 0,0 1 0,-1-1 0,0 1 0,1 0 0,-1 0 0,0 0 0,-1 0 0,1 0 0,0 1 0,-1-1 0,0 0 0,0 1 0,0-1 0,0 1 0,0-1 0,-1 1 0,0 0 0,0-1 0,0 1 0,0-1 0,0 1 0,0 0 0,-1-1 0,0 1 0,-2 4 0,1 2 0,-1 0 0,-1-1 0,0 0 0,0 0 0,-1 0 0,0 0 0,-1-1 0,-8 11 0,5-10 0,-1 1 0,-1-1 0,0-1 0,0 0 0,-1-1 0,0 0 0,0-1 0,-1 0 0,1-1 0,-1 0 0,-24 5 0,0-2 0,-1-2 0,0-1 0,-41-1 0,-1-6 0,-131-20 0,163 15 0,-218-33 0,222 33 0,-60-16 0,100 22 0,0 0 0,0-1 0,0 1 0,0-1 0,0 0 0,0 0 0,0-1 0,1 1 0,-1-1 0,1 0 0,-1 0 0,1 0 0,0 0 0,0-1 0,1 1 0,-1-1 0,1 0 0,0 1 0,0-1 0,-3-7 0,4 7 0,1 1 0,-1-1 0,1 0 0,-1 1 0,1-1 0,1 0 0,-1 1 0,0-1 0,1 1 0,0-1 0,0 1 0,0-1 0,0 1 0,0-1 0,1 1 0,-1 0 0,1 0 0,0 0 0,0 0 0,0 0 0,1 0 0,-1 0 0,1 1 0,-1-1 0,6-3 0,3-2 0,0 1 0,0 0 0,0 1 0,1 0 0,0 1 0,0 0 0,22-5 0,97-15 0,-49 12 0,148-52 0,-35 7 0,-159 50 0,1 1 0,0 2 0,54-1 0,-60 6 0,0 2 0,0 1 0,0 1 0,0 1 0,-1 2 0,0 1 0,-1 1 0,1 2 0,-2 1 0,0 1 0,44 28 0,-65-36 0,0 0 0,-1 1 0,1 0 0,-1 0 0,-1 1 0,1 0 0,-1 0 0,8 14 0,-3 0 0,15 43 0,-17-39 0,17 33 0,-18-43 0,0 0 0,-2 1 0,0 0 0,0 1 0,-2-1 0,0 1 0,-1-1 0,0 1 0,-2 0 0,0 0 0,0 0 0,-2-1 0,0 1 0,-1 0 0,-1-1 0,0 0 0,-14 32 0,14-37 0,-2 7 0,-1 0 0,-1-1 0,-1 0 0,0-1 0,-15 20 0,21-31 0,-1 0 0,0 0 0,0 0 0,0-1 0,-1 0 0,0 0 0,0 0 0,0 0 0,0-1 0,0 0 0,-1 0 0,0 0 0,1-1 0,-1 1 0,0-2 0,0 1 0,0 0 0,0-1 0,0 0 0,-1-1 0,1 0 0,0 0 0,-13-1 0,12-1 0,-1 0 0,1 0 0,-1 0 0,1-1 0,0-1 0,0 1 0,0-1 0,0 0 0,1-1 0,0 1 0,0-1 0,0-1 0,0 1 0,1-1 0,0 0 0,0 0 0,-7-12 0,-1-3 0,0-1 0,1-1 0,2 0 0,-10-30 0,13 33 0,1 0 0,2 0 0,0 0 0,0-1 0,2 1 0,1-25 0,1 33 0,1 0 0,1 0 0,0 0 0,1 1 0,0-1 0,0 1 0,1-1 0,1 1 0,0 0 0,1 1 0,13-20 0,-8 14 0,2 0 0,0 1 0,1 1 0,1 0 0,24-18 0,-29 25 0,1 0 0,-1 1 0,1 1 0,1 0 0,-1 0 0,1 1 0,-1 0 0,1 1 0,0 1 0,17-2 0,39 1 0,100 8 0,-146-3 0,1 1 0,-1 2 0,0 0 0,0 1 0,28 13 0,-35-13 0,-1 1 0,0 0 0,0 2 0,-1-1 0,0 1 0,-1 1 0,0 1 0,16 17 0,-19-16 0,0 0 0,-1 0 0,-1 1 0,0 0 0,-1 0 0,0 1 0,-1 0 0,-1 0 0,0 0 0,4 28 0,-4 6 0,-2 95 0,-3-97 0,0-35 0,0 1 0,-1-1 0,0 1 0,-1-1 0,0 0 0,0 0 0,-1 0 0,-1-1 0,0 1 0,0-1 0,-1 0 0,-10 12 0,4-7 0,0 0 0,-2-1 0,0-1 0,0 0 0,-1-2 0,-28 19 0,40-28 0,0-1 0,0 1 0,0-1 0,0 1 0,0-1 0,-1 0 0,1 0 0,0-1 0,-1 1 0,1-1 0,0 0 0,-1 1 0,1-1 0,0-1 0,-1 1 0,1 0 0,0-1 0,-4-1 0,1 0 0,1 0 0,0-1 0,0 1 0,0-1 0,0-1 0,0 1 0,1 0 0,-1-1 0,1 0 0,-4-5 0,-1-2 0,0 0 0,1 0 0,1-1 0,0 0 0,0-1 0,2 0 0,-1 0 0,-4-19 0,2-6 0,1 0 0,-1-66 0,9-82 0,1 172 0,1 1 0,0-1 0,1 1 0,0-1 0,1 1 0,1 1 0,0-1 0,13-20 0,10-21 0,8-45 0,-18 46 0,-17 49 0,-1 0 0,1-1 0,0 1 0,0 0 0,1 0 0,-1 1 0,1-1 0,0 0 0,0 1 0,0 0 0,0 0 0,1 0 0,3-3 0,-2 3 0,1 0 0,-1 1 0,1 0 0,0 0 0,0 0 0,-1 0 0,1 1 0,0 0 0,8 0 0,53-2 0,131 9 0,-179-3 0,0 0 0,-1 2 0,1 0 0,-1 0 0,-1 2 0,1 0 0,-1 2 0,0-1 0,-1 2 0,0 0 0,0 1 0,18 18 0,-18-15 0,-2 1 0,1 0 0,-2 1 0,0 1 0,-1 0 0,-1 0 0,0 1 0,-1 1 0,-1 0 0,12 39 0,-18-44 0,-1-1 0,-1 1 0,0 0 0,-1-1 0,0 1 0,-2-1 0,1 1 0,-1-1 0,-1 1 0,-8 22 0,6-17 0,3-13 0,0 1 0,0-1 0,-1 0 0,1 0 0,-2 0 0,1 0 0,-1-1 0,1 1 0,-2-1 0,1 0 0,0 0 0,-1 0 0,0-1 0,0 1 0,-1-1 0,1-1 0,-1 1 0,0-1 0,-7 4 0,3-4 0,0 1 0,0-1 0,0 0 0,-1-1 0,0 0 0,1-1 0,-1 0 0,0-1 0,1 0 0,-1-1 0,-15-2 0,16 0 0,0 0 0,0 0 0,0-1 0,1-1 0,-1 1 0,1-2 0,-12-8 0,3 1 0,0-1 0,-21-23 0,25 21 0,0-1 0,1 0 0,2-1 0,-12-21 0,-33-82 0,48 101 0,2 0 0,1 0 0,0-1 0,1 0 0,-1-35 0,6-113 0,1 90 0,-2-10 0,2-71 0,-1 150 0,0-1 0,1 1 0,1 0 0,0 1 0,0-1 0,0 0 0,1 1 0,1 0 0,0 0 0,0 0 0,1 0 0,0 1 0,0 0 0,1 0 0,13-12 0,14-17 0,-29 31 0,0 0 0,0 0 0,0 1 0,0-1 0,1 1 0,7-5 0,6 0 0,-1 1 0,2 0 0,-1 2 0,1 0 0,0 1 0,0 1 0,1 1 0,-1 1 0,1 1 0,0 1 0,21 1 0,-37-1 0,0 2 0,0-1 0,0 0 0,0 1 0,0 0 0,0 0 0,0 1 0,0-1 0,-1 1 0,1 0 0,0 0 0,-1 1 0,0-1 0,1 1 0,-1 0 0,0 0 0,-1 0 0,1 1 0,0-1 0,-1 1 0,4 5 0,-3-1 0,1-1 0,-2 2 0,1-1 0,-1 0 0,0 1 0,-1-1 0,0 1 0,0 0 0,-1 0 0,0 0 0,0 10 0,0 28 0,-3-1 0,-1 1 0,-18 88 0,16-113 0,0 3 0,-2 1 0,-16 41 0,19-59 0,0 0 0,-1 0 0,1 0 0,-2-1 0,1 0 0,-1 0 0,0-1 0,0 1 0,-1-1 0,0 0 0,-14 9 0,0-3 0,1 0 0,-2-2 0,0 0 0,0-2 0,-34 10 0,45-16 0,1 0 0,0-1 0,-1 1 0,1-2 0,0 0 0,-1 0 0,1-1 0,-1 0 0,1-1 0,0 0 0,0 0 0,-1-1 0,2-1 0,-1 0 0,-9-5 0,8 3 0,1 0 0,0-1 0,0 0 0,1-1 0,0 0 0,0-1 0,1 0 0,0 0 0,0-1 0,1 0 0,-10-20 0,13 23 0,1 0 0,1 0 0,0 0 0,0 0 0,0-1 0,1 1 0,-1-1 0,2 1 0,-1-1 0,1 0 0,1 1 0,-1-1 0,1 1 0,1-1 0,-1 1 0,1-1 0,0 1 0,1 0 0,7-14 0,9-22 0,-13 30 0,0 0 0,0 1 0,16-23 0,1 1 0,-20 27 0,1 0 0,0 0 0,1 1 0,0 0 0,0 0 0,0 0 0,0 0 0,1 1 0,0 0 0,0 0 0,1 1 0,11-7 0,18-2 0,71-16 0,-96 27 0,-1 1 0,1-1 0,0 1 0,0 1 0,0 0 0,0 1 0,0 0 0,0 1 0,0 0 0,-1 0 0,16 6 0,-21-5 0,0 1 0,0-1 0,-1 1 0,1 0 0,-1 0 0,0 0 0,0 0 0,0 1 0,0-1 0,-1 1 0,0 0 0,0 1 0,0-1 0,-1 0 0,0 1 0,0-1 0,0 1 0,0 0 0,0 7 0,3 14 0,-1 0 0,-1 48 0,-2-68 0,0 23 0,-1 55 0,-1-77 0,0-1 0,0 1 0,-1 0 0,0-1 0,0 1 0,-1-1 0,0 0 0,-6 11 0,-16 18 0,-1-2 0,-36 36 0,49-55 0,5-7 0,0 0 0,0 0 0,0-1 0,-1 0 0,-1 0 0,-13 7 0,18-12 0,1 0 0,-1 0 0,-1 0 0,1 0 0,0-1 0,0 0 0,-1 0 0,1 0 0,-1-1 0,1 0 0,0 0 0,-1 0 0,1-1 0,-1 1 0,-7-3 0,-11-5 0,0-1 0,1-1 0,0-2 0,-30-19 0,-85-67 0,-3-2 0,-215-109 0,321 185 0,0-2 0,2-1 0,-56-59 0,76 73 0,1 1 0,0-2 0,1 1 0,0-2 0,1 1 0,1-1 0,1-1 0,0 0 0,-10-26 0,11 14 0,1 0 0,2-1 0,-2-44 0,7-90 0,1 82 0,0 48 0,2 0 0,8-35 0,-6 34 0,6-64 0,-12 69 0,-2-283 0,-14 207 0,9 71 0,-3-59 0,9-63 0,3 75 0,-15-135 0,-6 45-1365</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00.436"/>
    </inkml:context>
    <inkml:brush xml:id="br0">
      <inkml:brushProperty name="width" value="0.35" units="cm"/>
      <inkml:brushProperty name="height" value="0.35" units="cm"/>
      <inkml:brushProperty name="color" value="#FFFFFF"/>
    </inkml:brush>
  </inkml:definitions>
  <inkml:trace contextRef="#ctx0" brushRef="#br0">408 113 24575,'-43'0'0,"0"1"0,0 2 0,-56 12 0,74-12 0,25-4 0,0 1 0,-1 0 0,1 0 0,0 0 0,0 0 0,0 0 0,-1 0 0,1 0 0,0-1 0,0 1 0,0 0 0,0 0 0,-1 0 0,1 0 0,0-1 0,0 1 0,0 0 0,0 0 0,0 0 0,0-1 0,0 1 0,0 0 0,-1 0 0,1-1 0,0 1 0,0 0 0,0 0 0,0 0 0,0-1 0,0 1 0,0 0 0,0 0 0,1-1 0,-1 1 0,0 0 0,0 0 0,0 0 0,0-1 0,0 1 0,0 0 0,0 0 0,0 0 0,0-1 0,1 1 0,28-31 0,-17 20 0,6-9 0,-12 13 0,1 0 0,-1 0 0,1 1 0,0-1 0,1 1 0,0 1 0,0 0 0,12-7 0,-18 12 0,-1-1 0,0 1 0,0 0 0,1 0 0,-1-1 0,0 1 0,0 0 0,1 0 0,-1 0 0,0 0 0,1 0 0,-1 1 0,0-1 0,0 0 0,1 1 0,-1-1 0,0 1 0,0-1 0,0 1 0,1-1 0,-1 1 0,1 1 0,0 0 0,0 0 0,0 0 0,-1 0 0,1 0 0,-1 1 0,1-1 0,-1 0 0,0 1 0,0-1 0,1 4 0,1 6 0,0-1 0,-1 1 0,0 20 0,-1 16 0,-2-1 0,-2 0 0,-17 82 0,16-107 0,0-1 0,2 1 0,-1 27 0,3-42 0,1 0 0,0 0 0,0 0 0,0 0 0,1 0 0,0 0 0,0-1 0,0 1 0,1-1 0,0 1 0,1-1 0,-1 0 0,1 0 0,6 6 0,12 12 0,2-1 0,0-1 0,38 25 0,-53-40 0,-1 0 0,0 1 0,0 0 0,-1 1 0,11 15 0,16 19 0,-27-37 0,0 1 0,-1 1 0,-1-1 0,1 1 0,-1 0 0,0 0 0,-1 1 0,6 15 0,-9-21 0,0 0 0,0 0 0,-1 1 0,1-1 0,-1 0 0,0 1 0,0-1 0,0 0 0,0 0 0,-1 1 0,1-1 0,-1 0 0,0 0 0,0 1 0,0-1 0,0 0 0,-1 0 0,1 0 0,-1-1 0,0 1 0,0 0 0,0 0 0,0-1 0,0 1 0,0-1 0,-1 0 0,1 0 0,-5 3 0,3-2 0,1-1 0,-1 1 0,0-1 0,-1 0 0,1 0 0,0 0 0,0 0 0,-1-1 0,1 0 0,-1 0 0,0 0 0,1 0 0,-1-1 0,1 0 0,-1 0 0,0 0 0,1-1 0,-1 1 0,0-1 0,1 0 0,-1 0 0,1-1 0,-6-1 0,-5-5 0,0-1 0,0 0 0,1-1 0,-25-22 0,19 15 0,5 4 0,0-1 0,-17-23 0,23 26 0,0-1 0,-1 2 0,-1 0 0,1 0 0,-2 0 0,-12-7 0,-17-7 0,15 7 0,-1 1 0,0 2 0,-1 1 0,-44-15 0,85 29 0,0-1 0,-1-1 0,1 0 0,0-1 0,-1-1 0,15-4 0,36-5 0,36-6 0,-67 10 0,0 2 0,49-2 0,-68 8 0,1 0 0,0-1 0,0 0 0,0-1 0,-1-1 0,1 0 0,-1-1 0,0 0 0,0-1 0,0-1 0,-1 0 0,14-9 0,-1 1 0,47-22 0,-46 24 0,43-25 0,60-47 0,-112 75 0,1 0 0,-1 1 0,33-9 0,-30 11 0,-1-1 0,0-1 0,19-10 0,22-9 0,-45 21 0,0 0 0,19-13 0,-21 12 0,0 1 0,1 0 0,-1 1 0,27-7 0,-30 10 0,0-1 0,0 0 0,0 0 0,-1-1 0,1 0 0,-1-1 0,0 0 0,-1 0 0,1-1 0,-1 0 0,9-9 0,14-11 342,-30 26-406,0-1 1,0 0 0,0 1 0,1-1 0,-1 1-1,0-1 1,0 1 0,1 0 0,-1-1 0,0 1-1,0 0 1,1 0 0,-1 0 0,0 0-1,1 0 1,-1 0 0,0 0 0,1 1 0,-1-1-1,0 0 1,0 1 0,1-1 0,-1 1 0,0-1-1,0 1 1,2 1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16.352"/>
    </inkml:context>
    <inkml:brush xml:id="br0">
      <inkml:brushProperty name="width" value="0.35" units="cm"/>
      <inkml:brushProperty name="height" value="0.35" units="cm"/>
      <inkml:brushProperty name="color" value="#FFFFFF"/>
    </inkml:brush>
  </inkml:definitions>
  <inkml:trace contextRef="#ctx0" brushRef="#br0">486 436 24575,'-6'-1'0,"1"1"0,-1-2 0,1 1 0,-1-1 0,1 0 0,0 0 0,-9-5 0,-5-2 0,-175-79 0,184 82 0,1-1 0,-1 0 0,1 0 0,0-1 0,1 0 0,0 0 0,0-1 0,1 0 0,0 0 0,-7-14 0,4 8 0,0 1 0,-1 0 0,-17-16 0,23 25 0,0 1 0,0-1 0,0 0 0,0 0 0,1 0 0,0-1 0,0 1 0,1-1 0,0 0 0,0 0 0,0-1 0,1 1 0,-1 0 0,1-1 0,1 0 0,0 1 0,-1-10 0,-1-19-1365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2.508"/>
    </inkml:context>
    <inkml:brush xml:id="br0">
      <inkml:brushProperty name="width" value="0.35" units="cm"/>
      <inkml:brushProperty name="height" value="0.35" units="cm"/>
      <inkml:brushProperty name="color" value="#FFFFFF"/>
    </inkml:brush>
  </inkml:definitions>
  <inkml:trace contextRef="#ctx0" brushRef="#br0">977 320 24575,'0'1'0,"0"1"0,-1-1 0,1 0 0,0 0 0,-1 0 0,1 0 0,-1 0 0,1 0 0,-1 0 0,0 0 0,0 0 0,1 0 0,-1 0 0,0 0 0,0-1 0,0 1 0,0 0 0,0 0 0,0-1 0,0 1 0,0-1 0,0 1 0,0-1 0,0 1 0,0-1 0,-3 1 0,-34 6 0,35-7 0,-6 2 0,-1-2 0,1 1 0,-1-1 0,1 0 0,0-1 0,-1 0 0,1-1 0,0 0 0,-16-6 0,20 6 0,0 0 0,0-1 0,0 0 0,1 0 0,-1 0 0,1-1 0,-1 0 0,1 0 0,0 0 0,1 0 0,-1 0 0,1-1 0,0 0 0,0 1 0,0-1 0,0 0 0,-2-10 0,0 1 0,1 0 0,1 0 0,1 0 0,0 0 0,0 0 0,2 0 0,-1-1 0,2 1 0,2-17 0,-2 24 0,1 1 0,-1 0 0,1 1 0,0-1 0,1 0 0,-1 1 0,1-1 0,0 1 0,0-1 0,7-6 0,-7 9 0,0 0 0,0 0 0,0 0 0,1 1 0,-1 0 0,1-1 0,0 1 0,0 0 0,0 1 0,0-1 0,0 1 0,0-1 0,0 1 0,0 1 0,1-1 0,5 0 0,-6 1 0,1 0 0,-1 1 0,0 0 0,0-1 0,0 1 0,1 1 0,-1-1 0,0 1 0,0-1 0,-1 1 0,1 0 0,0 1 0,-1-1 0,1 1 0,-1-1 0,0 1 0,0 0 0,0 0 0,0 0 0,0 1 0,-1-1 0,1 1 0,1 4 0,2 3 0,0 0 0,-1 0 0,0 0 0,-1 0 0,-1 1 0,5 23 0,-4-10 0,-1 0 0,-1 0 0,-1 1 0,-1-1 0,-2 0 0,0 0 0,-2 0 0,-7 27 0,11-50 0,-7 21 0,-1 0 0,0 0 0,-2 0 0,0-1 0,-23 35 0,10-22 0,17-25 0,0 0 0,-1 0 0,0-1 0,0 0 0,-13 11 0,18-18 0,-1 0 0,1 0 0,-1 0 0,0-1 0,1 1 0,-1-1 0,0 0 0,0 0 0,0 0 0,0 0 0,0 0 0,0-1 0,-1 1 0,1-1 0,0 0 0,0 0 0,0 0 0,0 0 0,-1-1 0,1 1 0,0-1 0,0 0 0,0 0 0,-5-2 0,1-2 0,0 1 0,0-1 0,0-1 0,1 1 0,0-1 0,0 0 0,0-1 0,1 1 0,-7-12 0,-21-22 0,1 14 0,-12-14 0,41 38 0,1-1 0,0 0 0,0 1 0,0-1 0,0 0 0,0 0 0,1 0 0,-1-1 0,1 1 0,0 0 0,0 0 0,0-1 0,-1-4 0,3 5 0,-1 1 0,0 0 0,1 0 0,-1 0 0,1 0 0,-1-1 0,1 1 0,0 0 0,0 0 0,0 0 0,0 0 0,0 1 0,1-1 0,-1 0 0,1 0 0,-1 1 0,1-1 0,-1 1 0,1-1 0,0 1 0,0 0 0,0 0 0,-1 0 0,1 0 0,0 0 0,1 0 0,-1 0 0,0 1 0,3-1 0,7-3 0,0 1 0,0 1 0,23-2 0,237 4 0,-114 4 0,-89-7 0,-38 1 0,0 2 0,61 6 0,-89-5 0,0-1 0,0 1 0,0 0 0,0 0 0,-1 1 0,1-1 0,0 0 0,-1 1 0,1-1 0,-1 1 0,1 0 0,-1 0 0,0 0 0,0 0 0,3 5 0,-1-2 0,-2-1 0,1 1 0,0 1 0,-1-1 0,0 0 0,0 1 0,2 10 0,-1 6 0,-1 0 0,-1 0 0,-3 31 0,2-35 0,0 7 0,0-12 0,0 0 0,-1-1 0,0 1 0,-5 21 0,5-31 0,0 0 0,0 0 0,-1 0 0,1 0 0,0-1 0,-1 1 0,0 0 0,0-1 0,1 1 0,-1-1 0,-1 0 0,1 1 0,0-1 0,-1 0 0,1-1 0,-1 1 0,1 0 0,-1-1 0,0 1 0,0-1 0,0 0 0,0 0 0,0 0 0,-3 1 0,-6 0 0,0-1 0,0-1 0,-1 0 0,1 0 0,0-1 0,0-1 0,1 0 0,-1 0 0,0-1 0,-12-5 0,-9-5 0,1-1 0,-37-22 0,-89-63 0,156 97 0,-1 0 0,1 0 0,-1 1 0,1-1 0,0-1 0,-1 1 0,1 0 0,0-1 0,0 1 0,1-1 0,-1 1 0,1-1 0,-1 0 0,1 0 0,0 1 0,0-1 0,0 0 0,0 0 0,0 0 0,1-1 0,-1 1 0,1 0 0,0 0 0,0 0 0,1-6 0,0 4 0,1 1 0,-1 0 0,1-1 0,0 1 0,0 0 0,0 0 0,1 0 0,-1 0 0,1 0 0,0 1 0,0-1 0,0 1 0,1 0 0,-1 0 0,1 0 0,7-4 0,-10 6 0,0 0 0,0 0 0,1 0 0,-1 1 0,0-1 0,0 0 0,1 1 0,-1-1 0,0 1 0,1 0 0,-1-1 0,1 1 0,-1 0 0,0 0 0,1 0 0,-1 0 0,1 0 0,-1 0 0,0 0 0,1 0 0,-1 1 0,1-1 0,-1 0 0,0 1 0,1 0 0,0 0 0,0 1 0,0-1 0,0 1 0,-1 0 0,1 0 0,-1 0 0,1 0 0,-1 0 0,0 0 0,0 1 0,0-1 0,0 0 0,0 1 0,0 3 0,2 7 0,-1 0 0,-1 0 0,0 0 0,-1 20 0,-3-5 0,-1-1 0,-2 1 0,-1-1 0,-1-1 0,-16 38 0,17-50 0,-1-1 0,0 0 0,0 0 0,-1 0 0,-1-1 0,-19 18 0,10-10 0,11-10 0,0 1 0,1 0 0,1 1 0,0 0 0,0 0 0,1 0 0,-6 21 0,4-12 0,-17 35 0,13-36 0,2 1 0,0 0 0,1 0 0,-9 37 0,14-47 0,-1 0 0,0 0 0,-1 0 0,0-1 0,-1 0 0,0 0 0,0 0 0,-1-1 0,-1 0 0,1 0 0,-2-1 0,-10 9 0,7-7 0,0-1 0,0 0 0,-1-1 0,0 0 0,0-1 0,-1-1 0,0 0 0,0-1 0,-15 4 0,-4-3 0,-41 4 0,60-9 0,0-1 0,0 0 0,0-1 0,0 0 0,-23-6 0,34 7 0,0-1 0,1 0 0,-1 0 0,0 0 0,1 0 0,-1 0 0,1 0 0,-1-1 0,1 1 0,-1-1 0,1 0 0,0 0 0,0 0 0,0 0 0,0 0 0,0 0 0,1 0 0,-1-1 0,0 1 0,1-1 0,0 1 0,0-1 0,0 1 0,0-1 0,-1-4 0,2 4 0,0 1 0,0-1 0,1 1 0,-1-1 0,1 1 0,0-1 0,-1 1 0,1-1 0,0 1 0,1 0 0,-1-1 0,0 1 0,1 0 0,-1 0 0,1 0 0,0 0 0,-1 0 0,1 0 0,0 1 0,0-1 0,0 1 0,1-1 0,-1 1 0,0 0 0,0-1 0,1 1 0,-1 0 0,4 0 0,9-4 0,0 0 0,0 1 0,0 1 0,0 1 0,26-1 0,83 5 0,-58 1 0,-24-3 0,-5 0 0,1 1 0,0 1 0,-1 2 0,0 2 0,43 13 0,-46-10 0,0 0 0,1-2 0,0-2 0,38 1 0,145-7 0,-89-1 0,-29 0 0,115 5 0,-197 0 0,-1 0 0,0 2 0,0 0 0,-1 1 0,0 1 0,20 10 0,-18-7 0,0-2 0,1 0 0,0-2 0,25 7 0,-6-7 0,29 7 0,116 6 0,-151-17 0,55 11 0,21 2 0,-62-14 0,-28-1 0,-1 0 0,0 2 0,1 0 0,-1 0 0,18 6 0,-33-8 0,-1 1 0,0-1 0,0 0 0,1 1 0,-1-1 0,0 1 0,0-1 0,0 1 0,1-1 0,-1 1 0,0 0 0,0 0 0,0 0 0,0-1 0,0 1 0,-1 0 0,1 0 0,0 0 0,0 0 0,-1 1 0,2 1 0,-9 6 0,-18-2 0,-22-1 0,0-2 0,0-2 0,-63-5 0,29-5 0,-92-20 0,92 5 0,0-2 0,-142-67 0,57 20 0,128 58 0,-1 2 0,0 2 0,-1 1 0,-61-5 0,-163 6 0,-314 9 0,552-3 0,0 0 0,1-2 0,-28-8 0,-10-1 0,53 11 0,-1-1 0,1 0 0,0 0 0,0-1 0,0 0 0,1-1 0,0 0 0,-12-7 0,0-5 0,-37-35 0,46 40 0,7 7 0,1 1 0,0-1 0,1 1 0,-1-1 0,1 0 0,0-1 0,0 1 0,0 0 0,1-1 0,-1 0 0,1 1 0,1-1 0,-1 0 0,1 0 0,0-8 0,0 6 0,2-1 0,-1 1 0,1 0 0,0 0 0,1-1 0,0 1 0,0 0 0,1 1 0,0-1 0,6-10 0,-3 7 0,0 1 0,0 0 0,1 0 0,1 1 0,0 0 0,0 0 0,1 1 0,0 0 0,0 0 0,1 1 0,0 0 0,0 1 0,0 0 0,1 1 0,18-7 0,4 3 0,0 1 0,0 2 0,0 1 0,1 1 0,49 2 0,-67 3 0,0 0 0,-1 1 0,1 1 0,0 1 0,-1 0 0,0 1 0,0 0 0,0 1 0,-1 1 0,0 1 0,0 0 0,-1 0 0,23 19 0,-18-10 0,1-2 0,1 0 0,0-1 0,1 0 0,0-2 0,1-1 0,1-1 0,0 0 0,27 6 0,95 18 0,165 16 0,29 6 0,-294-47 0,-1 2 0,-1 2 0,81 35 0,-93-35 0,0-1 0,1-2 0,1-1 0,0-2 0,35 4 0,47 0-1365</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25:37.784"/>
    </inkml:context>
    <inkml:brush xml:id="br0">
      <inkml:brushProperty name="width" value="0.35" units="cm"/>
      <inkml:brushProperty name="height" value="0.35" units="cm"/>
      <inkml:brushProperty name="color" value="#FFFFFF"/>
    </inkml:brush>
  </inkml:definitions>
  <inkml:trace contextRef="#ctx0" brushRef="#br0">26 0 24560,'-26'67'0,"916"-67"0,-865-67 0,-914 67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2.350"/>
    </inkml:context>
    <inkml:brush xml:id="br0">
      <inkml:brushProperty name="width" value="0.35" units="cm"/>
      <inkml:brushProperty name="height" value="0.35" units="cm"/>
      <inkml:brushProperty name="color" value="#FFFFFF"/>
    </inkml:brush>
  </inkml:definitions>
  <inkml:trace contextRef="#ctx0" brushRef="#br0">1460 609 24575,'0'-1'0,"0"0"0,-1 0 0,1 1 0,0-1 0,-1 0 0,1 0 0,-1 0 0,1 1 0,-1-1 0,1 0 0,-1 1 0,0-1 0,1 0 0,-1 1 0,0-1 0,0 1 0,1-1 0,-1 1 0,0-1 0,0 1 0,0 0 0,1-1 0,-1 1 0,-1 0 0,-28-8 0,19 5 0,-27-8 0,1-2 0,0-2 0,-42-23 0,70 34 0,1 1 0,-1-1 0,-15-2 0,18 5 0,1 0 0,-1 0 0,1-1 0,-1 0 0,1 0 0,-1 0 0,1-1 0,0 0 0,0 0 0,1 0 0,-7-5 0,-26-36 0,23 26 0,-1 1 0,0 1 0,-1 0 0,-26-19 0,41 35 0,1-1 0,0 1 0,0 0 0,-1-1 0,1 1 0,-1 0 0,1-1 0,0 1 0,-1 0 0,1-1 0,-1 1 0,1 0 0,0 0 0,-1-1 0,1 1 0,-1 0 0,1 0 0,-1 0 0,1 0 0,-1 0 0,1 0 0,-1 0 0,1 0 0,-1 0 0,1 0 0,-1 0 0,1 0 0,-1 0 0,1 0 0,-1 0 0,1 0 0,-1 1 0,1-1 0,-1 0 0,1 0 0,0 1 0,-1-1 0,1 0 0,-1 0 0,1 1 0,0-1 0,-1 1 0,1-1 0,0 0 0,-1 1 0,1-1 0,0 1 0,0-1 0,-1 0 0,1 1 0,0 0 0,0 0 0,0 1 0,0-1 0,0 1 0,0-1 0,0 1 0,0-1 0,0 1 0,1-1 0,-1 1 0,1-1 0,-1 1 0,1-1 0,0 0 0,-1 1 0,1-1 0,0 0 0,1 2 0,7 6 0,0-1 0,0-1 0,1 0 0,0 0 0,0 0 0,15 6 0,-1-2 0,0-1 0,25 7 0,-18-11 0,1-1 0,0-2 0,0 0 0,0-3 0,43-4 0,2 1 0,-25 2 0,-52 1 0,-1 0 0,1 0 0,0 0 0,0 0 0,-1 0 0,1 0 0,0-1 0,0 1 0,0 0 0,0 0 0,-1 0 0,1 0 0,0 0 0,0-1 0,0 1 0,0 0 0,-1 0 0,1 0 0,0-1 0,0 1 0,0 0 0,0 0 0,0 0 0,0-1 0,0 1 0,0 0 0,0 0 0,0-1 0,0 1 0,0 0 0,0 0 0,0 0 0,0-1 0,0 1 0,0 0 0,0 0 0,0-1 0,0 1 0,0 0 0,0 0 0,0 0 0,0-1 0,0 1 0,1 0 0,-1 0 0,0 0 0,0-1 0,0 1 0,0 0 0,1 0 0,-1 0 0,0 0 0,0 0 0,0-1 0,0 1 0,1 0 0,-1 0 0,0 0 0,0 0 0,1 0 0,-1 0 0,-19-9 0,-13-2 0,0 2 0,-1 1 0,1 1 0,-2 2 0,1 1 0,-62 2 0,83 2 0,0 0 0,0-1 0,0-1 0,0 1 0,0-2 0,1 0 0,-1 0 0,1-1 0,-1-1 0,-15-8 0,17 4 0,22 11 0,23 10 0,-11-4 0,0 0 0,0-2 0,32 4 0,-40-8 0,-1 0 0,0-1 0,0-1 0,1-1 0,-1 0 0,23-5 0,-37 6 0,0 0 0,0-1 0,0 1 0,0 0 0,0 0 0,0 0 0,0-1 0,0 1 0,0 0 0,0-1 0,-1 1 0,1-1 0,0 1 0,0-1 0,0 0 0,-1 1 0,1-1 0,0 0 0,0 1 0,-1-1 0,1 0 0,-1 0 0,1 0 0,-1 1 0,1-1 0,-1 0 0,1 0 0,-1 0 0,0 0 0,0 0 0,1 0 0,-1-2 0,-1 2 0,1-1 0,-1 1 0,1 0 0,-1-1 0,0 1 0,0 0 0,0 0 0,0 0 0,0-1 0,0 1 0,0 0 0,0 0 0,0 1 0,0-1 0,0 0 0,-1 0 0,1 0 0,0 1 0,-1-1 0,1 1 0,-2-1 0,-13-4 0,-1 1 0,0 1 0,0 0 0,-30 0 0,-61 3 0,82 1 0,351-1 0,-317 1 0,0-2 0,0 1 0,0-1 0,1 0 0,-1-1 0,-1 0 0,1 0 0,0-1 0,0 0 0,-1 0 0,0-1 0,1 0 0,11-9 0,-18 13 0,-1 0 0,1-1 0,-1 1 0,1 0 0,-1-1 0,1 1 0,-1 0 0,1-1 0,-1 1 0,0 0 0,1-1 0,-1 1 0,1-1 0,-1 1 0,0 0 0,1-1 0,-1 1 0,0-1 0,0 1 0,0-1 0,1 1 0,-1-1 0,0 0 0,0 1 0,0-1 0,0 1 0,0-1 0,0 1 0,0-1 0,0 1 0,0-1 0,0 0 0,0 1 0,0-1 0,-1 0 0,0 1 0,0 0 0,0 0 0,1-1 0,-1 1 0,0 0 0,0 0 0,0 0 0,0 0 0,1 0 0,-1 0 0,0 0 0,0 0 0,0 1 0,0-1 0,1 0 0,-1 0 0,0 1 0,0-1 0,1 0 0,-1 1 0,-1 0 0,-7 4 0,0 1 0,0 1 0,1-1 0,0 2 0,0-1 0,0 1 0,-12 16 0,-40 69 0,49-73 0,-32 67 0,30-58 0,-18 32 0,6-15 0,21-37 0,0 0 0,-1 0 0,0 0 0,-1-1 0,0 0 0,0 0 0,-1 0 0,0-1 0,0 0 0,-12 9 0,0-4 0,0 0 0,-1-2 0,0 0 0,0-1 0,-1-2 0,0 0 0,-24 5 0,5-5 0,1-3 0,-1 0 0,-45-3 0,12-1 0,-76-3 0,134 0 0,0 0 0,0-1 0,1 0 0,-1-1 0,-15-8 0,-34-11 0,58 22 0,0 1 0,1-1 0,-1-1 0,1 1 0,-1-1 0,1 0 0,-8-6 0,12 8 0,0 1 0,0-1 0,1 0 0,-1 1 0,0-1 0,1 0 0,-1 0 0,1 0 0,-1 0 0,1 0 0,-1 0 0,1 0 0,0 0 0,-1 1 0,1-1 0,0 0 0,0-1 0,0 1 0,0 0 0,0-1 0,0 0 0,1 0 0,0 0 0,-1 1 0,1-1 0,0 1 0,0-1 0,0 0 0,0 1 0,0 0 0,0-1 0,1 1 0,-1 0 0,1-1 0,-1 1 0,0 0 0,3-1 0,7-5 0,1 0 0,1 0 0,-1 1 0,1 1 0,17-6 0,72-14 0,-37 10 0,32-9 0,0 4 0,1 4 0,0 5 0,119 2 0,-56 13 0,-1 8 0,193 38 0,-31-2 0,-270-42 0,85 5 0,177-9 0,-150-4 0,-143 4 0,1 0 0,34 10 0,-8-3 0,-46-9 0,15 4 0,-31-1 0,-199-9 0,127 1 0,-430-34 0,-68-3 0,263 33 0,-180-8 0,-135 6 0,598 11 0,25 0 0,0 1 0,0 0 0,-17 3 0,26-3 0,-1 1 0,0-1 0,1 1 0,-1 0 0,1 0 0,0 0 0,0 0 0,0 1 0,0 0 0,0 0 0,-6 6 0,9-8 0,1-1 0,-1 1 0,0-1 0,1 1 0,-1 0 0,0-1 0,1 1 0,-1 0 0,1 0 0,-1-1 0,1 1 0,-1 0 0,1 0 0,0 0 0,-1 0 0,1 0 0,0 0 0,0-1 0,0 1 0,0 0 0,-1 0 0,1 0 0,1 0 0,-1 0 0,0 0 0,0 0 0,0 0 0,0 0 0,1 0 0,-1-1 0,0 1 0,1 0 0,-1 0 0,0 0 0,1 0 0,1 1 0,0 0 0,1 0 0,-1-1 0,1 1 0,0 0 0,0-1 0,0 0 0,0 0 0,0 0 0,0 0 0,1 0 0,2 0 0,23 3 0,1-1 0,-1-1 0,41-3 0,96-15 0,-80 6 0,681-51 0,2 70 0,-320 44 0,119 7 0,-474-54 0,-1-5 0,131-14 0,-174 4 0,67-22 0,-73 17 0,0 3 0,61-9 0,123 7 0,-62 5 0,632-9 0,-552 33 0,-1 1 0,-241-17 0,3 0 0,0 0 0,0 0 0,0 1 0,1 0 0,7 3 0,-12 0 0,-10 0 0,-18 1 0,-86 2 0,-172-10 0,186-1 0,-1364-16-743,560 74 743,851-49 148,1 3 1,1 1 0,0 3 0,-50 18-1,96-29-148,0 0 0,0 0 0,1 0 0,-1 0 0,0 0 0,0 0 0,0 0 0,1 0 0,-1 1 0,1-1 0,-1 1 0,1-1 0,0 1 0,-2 2 0,3-4 0,0 0 0,0 1 0,0-1 0,-1 0 0,1 1 0,0-1 0,0 1 0,0-1 0,0 0 0,0 1 0,0-1 0,0 0 0,1 1 0,-1-1 0,0 0 0,0 1 0,0-1 0,0 1 0,0-1 0,1 0 0,-1 0 0,0 1 0,0-1 0,0 0 0,1 1 0,-1-1 0,0 0 0,1 1 0,18 6 0,11-3 0,-1-1 0,1-2 0,40-3 0,94-16 0,-110 11 0,362-36 0,426 12 0,-389 33 0,-447-1 0,1-1 0,-1-1 0,0 1 0,1-1 0,-1 0 0,8-3 0,-14 4 0,0 0 0,1 0 0,-1 0 0,0 0 0,0 0 0,1 0 0,-1-1 0,0 1 0,0 0 0,0 0 0,1 0 0,-1 0 0,0-1 0,0 1 0,0 0 0,0 0 0,1 0 0,-1-1 0,0 1 0,0 0 0,0 0 0,0-1 0,0 1 0,0 0 0,0 0 0,0-1 0,0 1 0,0 0 0,0 0 0,0-1 0,0 1 0,0 0 0,0 0 0,0-1 0,0 1 0,0 0 0,0 0 0,0-1 0,0 1 0,0 0 0,0 0 0,-1-1 0,1 1 0,0 0 0,0 0 0,0 0 0,0-1 0,-1 1 0,1 0 0,0 0 0,0 0 0,0 0 0,-1-1 0,-13-9 0,14 10 0,-47-22 0,0 1 0,-2 2 0,-92-22 0,85 26 0,-334-79 0,324 84 0,0 2 0,-1 3 0,1 2 0,-70 8 0,-67 28 0,192-32 0,19-2 0,25-3 0,369-84 0,-209 43 0,18-7 0,-79 18 0,262-34 0,-336 65 0,-33 3 0,0-2 0,29-5 0,27-10 0,0 3 0,109-5 0,-184 19 0,54-3 0,-55 3 0,0-1 0,-1 0 0,1 0 0,0 0 0,-1 0 0,1-1 0,-1 0 0,1 0 0,5-4 0,-10 6 0,0 0 0,0 0 0,0 0 0,0-1 0,0 1 0,0 0 0,0 0 0,0-1 0,0 1 0,0 0 0,0 0 0,0-1 0,-1 1 0,1 0 0,0 0 0,0-1 0,0 1 0,0 0 0,0 0 0,-1 0 0,1 0 0,0-1 0,0 1 0,0 0 0,0 0 0,-1 0 0,1 0 0,0 0 0,0-1 0,-1 1 0,1 0 0,0 0 0,0 0 0,-1 0 0,1 0 0,0 0 0,0 0 0,0 0 0,-1 0 0,1 0 0,0 0 0,0 0 0,-1 0 0,1 0 0,-1 0 0,-14-3 0,2 2 0,0 1 0,1 0 0,-16 2 0,22-1 0,1-1 0,-1 1 0,1 1 0,-1-1 0,1 1 0,0 0 0,0 0 0,0 0 0,-7 6 0,11-8 0,1 0 0,0 0 0,-1 0 0,1 0 0,0 1 0,-1-1 0,1 0 0,0 0 0,0 1 0,-1-1 0,1 0 0,0 0 0,0 1 0,0-1 0,-1 0 0,1 1 0,0-1 0,0 0 0,0 1 0,0-1 0,0 0 0,0 1 0,-1-1 0,1 0 0,0 1 0,0-1 0,0 0 0,0 1 0,0-1 0,0 0 0,1 1 0,-1-1 0,0 0 0,0 1 0,0-1 0,0 0 0,0 1 0,0-1 0,0 0 0,1 1 0,-1-1 0,0 0 0,0 0 0,1 1 0,-1-1 0,0 0 0,0 0 0,1 1 0,-1-1 0,0 0 0,0 0 0,1 0 0,-1 1 0,24 8 0,-19-8 0,59 17 0,1-3 0,0-3 0,1-3 0,77 1 0,273-16 0,-387 5 0,293-19 0,-128 6 0,-153 14 0,0 1 0,-1 2 0,1 2 0,-1 1 0,0 3 0,63 21 0,328 73 0,6-38 0,-367-55 0,56 10 0,-69-8 0,1-4 0,-1-1 0,98-3 0,-126-7 0,-1-2 0,0-1 0,46-15 0,83-41 0,-143 56 0,404-183 0,-347 153 0,-45 22 0,0 1 0,39-12 0,-1 10 0,-43 11 0,38-12 0,-41 9 0,49-16 0,-62 22 0,0 0 0,1 0 0,-1 0 0,0 1 0,1 0 0,-1 0 0,1 0 0,-1 0 0,0 1 0,7 1 0,-10-1 0,1 0 0,-1 1 0,0-1 0,0 0 0,1 1 0,-1-1 0,0 1 0,0 0 0,-1 0 0,1 0 0,0 0 0,-1 0 0,1 0 0,-1 0 0,1 0 0,-1 1 0,0-1 0,0 1 0,0-1 0,0 1 0,-1-1 0,2 5 0,0 6 0,-1 0 0,0 1 0,-1 15 0,0-17 0,-1 14 0,1-2 0,0 1 0,4 26 0,-2-43 0,-1-1 0,1 0 0,0 0 0,0 0 0,1 0 0,0 0 0,0-1 0,1 1 0,-1-1 0,2 0 0,6 8 0,1-1 0,-1 1 0,0-1 0,12 22 0,-19-27 0,0 0 0,0 0 0,-1 1 0,-1-1 0,1 1 0,-1-1 0,-1 1 0,2 14 0,-2-8 0,-1 0 0,0 0 0,-1 0 0,-1-1 0,0 1 0,-1 0 0,0-1 0,-10 24 0,8-28 0,1-1 0,-2 0 0,1 0 0,-1 0 0,-1-1 0,1 0 0,-1 0 0,-1 0 0,0-1 0,0 0 0,0-1 0,-1 0 0,-10 6 0,-13 4 0,-2-1 0,-53 16 0,55-20 0,1-2 0,0-1 0,0-1 0,-53 4 0,-93-6 0,35-2 0,137-3 0,0 0 0,0 1 0,0-1 0,0 1 0,0 0 0,1 0 0,-1 1 0,0 0 0,1 0 0,-1 0 0,1 0 0,0 0 0,-7 6 0,8-5 0,1 0 0,-1 0 0,0 1 0,1-1 0,0 1 0,0-1 0,0 1 0,0 0 0,1 0 0,0 0 0,0 0 0,0 0 0,0 0 0,0 0 0,1 0 0,-1 5 0,0 34 0,1-39 0,1-5 0,3-25 0,-1 0 0,2 1 0,0-1 0,13-33 0,-14 48 0,1-1 0,0 1 0,1 1 0,0-1 0,0 1 0,1 0 0,1 1 0,0 0 0,15-15 0,-1 4 0,24-29 0,-34 35 0,1-1 0,0 2 0,1 0 0,1 1 0,28-19 0,-23 20 0,0 1 0,44-14 0,-48 17 0,0 1 0,-1-2 0,28-18 0,-33 19 0,-1 1 0,1 0 0,0 1 0,1-1 0,-1 2 0,1 0 0,0 0 0,0 1 0,0 0 0,19-2 0,-29 5 0,1 0 0,-1-1 0,0 1 0,1 0 0,-1 0 0,0 0 0,1 0 0,-1 0 0,0 0 0,1 1 0,-1-1 0,0 0 0,0 1 0,1-1 0,-1 1 0,0-1 0,0 1 0,0-1 0,0 1 0,0 0 0,0 0 0,0-1 0,0 1 0,0 0 0,0 0 0,0 0 0,0 0 0,0 0 0,-1 0 0,1 1 0,0-1 0,-1 0 0,1 0 0,-1 0 0,1 1 0,-1-1 0,0 0 0,0 0 0,1 1 0,-1-1 0,0 0 0,0 1 0,0-1 0,0 0 0,-1 1 0,1-1 0,0 0 0,0 0 0,-1 1 0,1-1 0,-2 2 0,0 3 0,0-1 0,-1 1 0,0-1 0,0 1 0,0-1 0,-1 0 0,1 0 0,-1 0 0,-1-1 0,-4 5 0,-58 46 0,-2-4 0,-2-3 0,-3-2 0,-89 39 0,120-67 0,-1-2 0,-1-2 0,-1-2 0,-50 6 0,17-9 0,-129-1 0,85-10 0,-144 3 0,161 14 0,-1 0 0,72-11 0,-1 2 0,-54 16 0,52-12 0,-68 9 0,-17-4 0,-112 7 0,222-22 0,-39 1 0,-78-9 0,113 5 0,0 0 0,0-1 0,1 0 0,-1-2 0,1 0 0,0-1 0,1 0 0,-23-15 0,-98-83 0,73 55 0,34 30 0,-2 1 0,0 2 0,-1 0 0,-36-11 0,15 5 0,29 14 0,0 1 0,-1 0 0,0 2 0,0 1 0,-49-3 0,12 6 0,-79 7 0,29 12 0,73-9 0,-44 2 0,62-9 0,0-1 0,0-1 0,0-1 0,0-1 0,0 0 0,0-2 0,1 0 0,0-2 0,0 0 0,0-1 0,-28-16 0,46 22 0,0 1 0,0 0 0,0 0 0,0 0 0,0 0 0,0 0 0,0 1 0,0-1 0,-1 0 0,1 1 0,0 0 0,0-1 0,0 1 0,-1 0 0,1 0 0,0 1 0,-5 0 0,6-1 0,0 1 0,-1 0 0,1 0 0,0 0 0,0 0 0,0 1 0,-1-1 0,1 0 0,1 0 0,-1 1 0,0-1 0,0 0 0,0 1 0,1-1 0,-1 1 0,0-1 0,1 1 0,0-1 0,-1 1 0,1 0 0,0-1 0,0 1 0,0-1 0,0 1 0,0 3 0,0-2 0,0 1 0,0-1 0,1 1 0,-1-1 0,1 0 0,0 1 0,0-1 0,0 1 0,0-1 0,1 0 0,-1 0 0,1 0 0,0 0 0,0 0 0,0 0 0,0 0 0,3 2 0,0-1 0,-1 0 0,1-1 0,0 1 0,0-1 0,0-1 0,0 1 0,1-1 0,-1 0 0,10 3 0,0-2 0,0 0 0,1-1 0,-1-1 0,0-1 0,1 0 0,-1 0 0,17-4 0,-7-1 0,0-1 0,0-1 0,-1-2 0,31-14 0,90-55 0,-16 8 0,-112 63 0,2 1 0,-1 0 0,1 2 0,0 0 0,0 1 0,21-1 0,22-3 0,51-5 0,0 5 0,117 8 0,-80 1 0,-34-3 0,126 3 0,-212 2 0,0 1 0,55 18 0,-57-15 0,0 0 0,0-2 0,42 4 0,69 5 0,23 1 0,-71-15 0,-31-1 0,0 2 0,0 3 0,61 13 0,-59-5 0,0-2 0,0-3 0,120 0 0,-134-10 0,86 3 0,-132-1 0,0 0 0,1 0 0,-1 0 0,0 1 0,0-1 0,0 1 0,0-1 0,0 1 0,0 0 0,0 0 0,0 0 0,0 0 0,0 0 0,0 0 0,0 0 0,-1 1 0,1-1 0,0 1 0,1 2 0,-2-4 0,-1 1 0,0 0 0,0 0 0,1 0 0,-1-1 0,0 1 0,0 0 0,0 0 0,0 0 0,0-1 0,0 1 0,0 0 0,0 0 0,0 0 0,0 0 0,-1-1 0,1 1 0,0 0 0,0 0 0,-1 0 0,-1 2 0,1-1 0,0 0 0,-1 0 0,0 0 0,0 0 0,0 0 0,1-1 0,-1 1 0,-3 2 0,-16 8 0,1 0 0,-2-1 0,0 0 0,0-2 0,0-1 0,-47 10 0,-152 15 0,112-21 0,87-8 0,-313 35 0,6-10 0,254-24 0,-526 25 0,251-32 0,325 4 0,0 1 0,1 1 0,-1 1 0,-39 14 0,33-9 0,-55 9 0,105-28 0,36-8 0,69-12 0,214-21 0,139 23 0,156-27 0,-332 21 0,262-4 0,-425 35 0,306 1 0,-3 31 0,-343-12 0,-67-11 0,0-1 0,53 2 0,497-9-1365</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09:38:55.174"/>
    </inkml:context>
    <inkml:brush xml:id="br0">
      <inkml:brushProperty name="width" value="0.35" units="cm"/>
      <inkml:brushProperty name="height" value="0.35" units="cm"/>
      <inkml:brushProperty name="color" value="#FFFFFF"/>
    </inkml:brush>
  </inkml:definitions>
  <inkml:trace contextRef="#ctx0" brushRef="#br0">0 30 24575,'6'0'0,"6"0"0,8 0 0,5 0 0,4 0 0,3-6 0,1-1 0,1 0 0,-1 2 0,0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F8D461-7502-457F-8605-B69A35815B08}" type="datetimeFigureOut">
              <a:rPr lang="pl-PL" smtClean="0"/>
              <a:t>01.07.2026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5F245-ADEC-4999-A701-9AE7E13BEAB0}" type="slidenum">
              <a:rPr lang="pl-PL" smtClean="0"/>
              <a:t>‹#›</a:t>
            </a:fld>
            <a:endParaRPr lang="pl-PL"/>
          </a:p>
        </p:txBody>
      </p:sp>
    </p:spTree>
    <p:extLst>
      <p:ext uri="{BB962C8B-B14F-4D97-AF65-F5344CB8AC3E}">
        <p14:creationId xmlns:p14="http://schemas.microsoft.com/office/powerpoint/2010/main" val="2919757923"/>
      </p:ext>
    </p:extLst>
  </p:cSld>
  <p:clrMap bg1="lt1" tx1="dk1" bg2="lt2" tx2="dk2" accent1="accent1" accent2="accent2" accent3="accent3" accent4="accent4" accent5="accent5" accent6="accent6" hlink="hlink" folHlink="folHlink"/>
  <p:notesStyle>
    <a:lvl1pPr marL="0" algn="l" defTabSz="1814170" rtl="0" eaLnBrk="1" latinLnBrk="0" hangingPunct="1">
      <a:defRPr sz="2381" kern="1200">
        <a:solidFill>
          <a:schemeClr val="tx1"/>
        </a:solidFill>
        <a:latin typeface="+mn-lt"/>
        <a:ea typeface="+mn-ea"/>
        <a:cs typeface="+mn-cs"/>
      </a:defRPr>
    </a:lvl1pPr>
    <a:lvl2pPr marL="907085" algn="l" defTabSz="1814170" rtl="0" eaLnBrk="1" latinLnBrk="0" hangingPunct="1">
      <a:defRPr sz="2381" kern="1200">
        <a:solidFill>
          <a:schemeClr val="tx1"/>
        </a:solidFill>
        <a:latin typeface="+mn-lt"/>
        <a:ea typeface="+mn-ea"/>
        <a:cs typeface="+mn-cs"/>
      </a:defRPr>
    </a:lvl2pPr>
    <a:lvl3pPr marL="1814170" algn="l" defTabSz="1814170" rtl="0" eaLnBrk="1" latinLnBrk="0" hangingPunct="1">
      <a:defRPr sz="2381" kern="1200">
        <a:solidFill>
          <a:schemeClr val="tx1"/>
        </a:solidFill>
        <a:latin typeface="+mn-lt"/>
        <a:ea typeface="+mn-ea"/>
        <a:cs typeface="+mn-cs"/>
      </a:defRPr>
    </a:lvl3pPr>
    <a:lvl4pPr marL="2721254" algn="l" defTabSz="1814170" rtl="0" eaLnBrk="1" latinLnBrk="0" hangingPunct="1">
      <a:defRPr sz="2381" kern="1200">
        <a:solidFill>
          <a:schemeClr val="tx1"/>
        </a:solidFill>
        <a:latin typeface="+mn-lt"/>
        <a:ea typeface="+mn-ea"/>
        <a:cs typeface="+mn-cs"/>
      </a:defRPr>
    </a:lvl4pPr>
    <a:lvl5pPr marL="3628339" algn="l" defTabSz="1814170" rtl="0" eaLnBrk="1" latinLnBrk="0" hangingPunct="1">
      <a:defRPr sz="2381" kern="1200">
        <a:solidFill>
          <a:schemeClr val="tx1"/>
        </a:solidFill>
        <a:latin typeface="+mn-lt"/>
        <a:ea typeface="+mn-ea"/>
        <a:cs typeface="+mn-cs"/>
      </a:defRPr>
    </a:lvl5pPr>
    <a:lvl6pPr marL="4535424" algn="l" defTabSz="1814170" rtl="0" eaLnBrk="1" latinLnBrk="0" hangingPunct="1">
      <a:defRPr sz="2381" kern="1200">
        <a:solidFill>
          <a:schemeClr val="tx1"/>
        </a:solidFill>
        <a:latin typeface="+mn-lt"/>
        <a:ea typeface="+mn-ea"/>
        <a:cs typeface="+mn-cs"/>
      </a:defRPr>
    </a:lvl6pPr>
    <a:lvl7pPr marL="5442509" algn="l" defTabSz="1814170" rtl="0" eaLnBrk="1" latinLnBrk="0" hangingPunct="1">
      <a:defRPr sz="2381" kern="1200">
        <a:solidFill>
          <a:schemeClr val="tx1"/>
        </a:solidFill>
        <a:latin typeface="+mn-lt"/>
        <a:ea typeface="+mn-ea"/>
        <a:cs typeface="+mn-cs"/>
      </a:defRPr>
    </a:lvl7pPr>
    <a:lvl8pPr marL="6349594" algn="l" defTabSz="1814170" rtl="0" eaLnBrk="1" latinLnBrk="0" hangingPunct="1">
      <a:defRPr sz="2381" kern="1200">
        <a:solidFill>
          <a:schemeClr val="tx1"/>
        </a:solidFill>
        <a:latin typeface="+mn-lt"/>
        <a:ea typeface="+mn-ea"/>
        <a:cs typeface="+mn-cs"/>
      </a:defRPr>
    </a:lvl8pPr>
    <a:lvl9pPr marL="7256678" algn="l" defTabSz="1814170" rtl="0" eaLnBrk="1" latinLnBrk="0" hangingPunct="1">
      <a:defRPr sz="238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a:t>
            </a:fld>
            <a:endParaRPr lang="pl-PL"/>
          </a:p>
        </p:txBody>
      </p:sp>
    </p:spTree>
    <p:extLst>
      <p:ext uri="{BB962C8B-B14F-4D97-AF65-F5344CB8AC3E}">
        <p14:creationId xmlns:p14="http://schemas.microsoft.com/office/powerpoint/2010/main" val="1787484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2</a:t>
            </a:fld>
            <a:endParaRPr lang="pl-PL"/>
          </a:p>
        </p:txBody>
      </p:sp>
    </p:spTree>
    <p:extLst>
      <p:ext uri="{BB962C8B-B14F-4D97-AF65-F5344CB8AC3E}">
        <p14:creationId xmlns:p14="http://schemas.microsoft.com/office/powerpoint/2010/main" val="684411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3</a:t>
            </a:fld>
            <a:endParaRPr lang="pl-PL"/>
          </a:p>
        </p:txBody>
      </p:sp>
    </p:spTree>
    <p:extLst>
      <p:ext uri="{BB962C8B-B14F-4D97-AF65-F5344CB8AC3E}">
        <p14:creationId xmlns:p14="http://schemas.microsoft.com/office/powerpoint/2010/main" val="108414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4</a:t>
            </a:fld>
            <a:endParaRPr lang="pl-PL"/>
          </a:p>
        </p:txBody>
      </p:sp>
    </p:spTree>
    <p:extLst>
      <p:ext uri="{BB962C8B-B14F-4D97-AF65-F5344CB8AC3E}">
        <p14:creationId xmlns:p14="http://schemas.microsoft.com/office/powerpoint/2010/main" val="1974972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5</a:t>
            </a:fld>
            <a:endParaRPr lang="pl-PL"/>
          </a:p>
        </p:txBody>
      </p:sp>
    </p:spTree>
    <p:extLst>
      <p:ext uri="{BB962C8B-B14F-4D97-AF65-F5344CB8AC3E}">
        <p14:creationId xmlns:p14="http://schemas.microsoft.com/office/powerpoint/2010/main" val="106164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6</a:t>
            </a:fld>
            <a:endParaRPr lang="pl-PL"/>
          </a:p>
        </p:txBody>
      </p:sp>
    </p:spTree>
    <p:extLst>
      <p:ext uri="{BB962C8B-B14F-4D97-AF65-F5344CB8AC3E}">
        <p14:creationId xmlns:p14="http://schemas.microsoft.com/office/powerpoint/2010/main" val="3593407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7</a:t>
            </a:fld>
            <a:endParaRPr lang="pl-PL"/>
          </a:p>
        </p:txBody>
      </p:sp>
    </p:spTree>
    <p:extLst>
      <p:ext uri="{BB962C8B-B14F-4D97-AF65-F5344CB8AC3E}">
        <p14:creationId xmlns:p14="http://schemas.microsoft.com/office/powerpoint/2010/main" val="702608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814170" rtl="0" eaLnBrk="1" fontAlgn="auto" latinLnBrk="0" hangingPunct="1">
              <a:lnSpc>
                <a:spcPct val="100000"/>
              </a:lnSpc>
              <a:spcBef>
                <a:spcPts val="0"/>
              </a:spcBef>
              <a:spcAft>
                <a:spcPts val="0"/>
              </a:spcAft>
              <a:buClrTx/>
              <a:buSzTx/>
              <a:buFontTx/>
              <a:buNone/>
              <a:tabLst/>
              <a:defRPr/>
            </a:pPr>
            <a:r>
              <a:rPr lang="pl-PL" sz="2381" kern="1200" dirty="0">
                <a:solidFill>
                  <a:schemeClr val="tx1"/>
                </a:solidFill>
                <a:effectLst/>
                <a:latin typeface="+mn-lt"/>
                <a:ea typeface="+mn-ea"/>
                <a:cs typeface="+mn-cs"/>
              </a:rPr>
              <a:t>. </a:t>
            </a:r>
            <a:endParaRPr lang="pl-PL" dirty="0"/>
          </a:p>
        </p:txBody>
      </p:sp>
      <p:sp>
        <p:nvSpPr>
          <p:cNvPr id="4" name="Symbol zastępczy numeru slajdu 3"/>
          <p:cNvSpPr>
            <a:spLocks noGrp="1"/>
          </p:cNvSpPr>
          <p:nvPr>
            <p:ph type="sldNum" sz="quarter" idx="5"/>
          </p:nvPr>
        </p:nvSpPr>
        <p:spPr/>
        <p:txBody>
          <a:bodyPr/>
          <a:lstStyle/>
          <a:p>
            <a:fld id="{46A8591F-50F3-4C40-9DA2-D793276CC051}" type="slidenum">
              <a:rPr lang="en-US" smtClean="0"/>
              <a:pPr/>
              <a:t>8</a:t>
            </a:fld>
            <a:endParaRPr lang="en-US"/>
          </a:p>
        </p:txBody>
      </p:sp>
    </p:spTree>
    <p:extLst>
      <p:ext uri="{BB962C8B-B14F-4D97-AF65-F5344CB8AC3E}">
        <p14:creationId xmlns:p14="http://schemas.microsoft.com/office/powerpoint/2010/main" val="339047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814170" rtl="0" eaLnBrk="1" fontAlgn="auto" latinLnBrk="0" hangingPunct="1">
              <a:lnSpc>
                <a:spcPct val="100000"/>
              </a:lnSpc>
              <a:spcBef>
                <a:spcPts val="0"/>
              </a:spcBef>
              <a:spcAft>
                <a:spcPts val="0"/>
              </a:spcAft>
              <a:buClrTx/>
              <a:buSzTx/>
              <a:buFontTx/>
              <a:buNone/>
              <a:tabLst/>
              <a:defRPr/>
            </a:pPr>
            <a:endParaRPr lang="pl-PL" dirty="0"/>
          </a:p>
        </p:txBody>
      </p:sp>
      <p:sp>
        <p:nvSpPr>
          <p:cNvPr id="4" name="Symbol zastępczy numeru slajdu 3"/>
          <p:cNvSpPr>
            <a:spLocks noGrp="1"/>
          </p:cNvSpPr>
          <p:nvPr>
            <p:ph type="sldNum" sz="quarter" idx="5"/>
          </p:nvPr>
        </p:nvSpPr>
        <p:spPr/>
        <p:txBody>
          <a:bodyPr/>
          <a:lstStyle/>
          <a:p>
            <a:fld id="{46A8591F-50F3-4C40-9DA2-D793276CC051}" type="slidenum">
              <a:rPr lang="en-US" smtClean="0"/>
              <a:pPr/>
              <a:t>9</a:t>
            </a:fld>
            <a:endParaRPr lang="en-US"/>
          </a:p>
        </p:txBody>
      </p:sp>
    </p:spTree>
    <p:extLst>
      <p:ext uri="{BB962C8B-B14F-4D97-AF65-F5344CB8AC3E}">
        <p14:creationId xmlns:p14="http://schemas.microsoft.com/office/powerpoint/2010/main" val="1486243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10</a:t>
            </a:fld>
            <a:endParaRPr lang="pl-PL"/>
          </a:p>
        </p:txBody>
      </p:sp>
    </p:spTree>
    <p:extLst>
      <p:ext uri="{BB962C8B-B14F-4D97-AF65-F5344CB8AC3E}">
        <p14:creationId xmlns:p14="http://schemas.microsoft.com/office/powerpoint/2010/main" val="418358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11</a:t>
            </a:fld>
            <a:endParaRPr lang="pl-PL"/>
          </a:p>
        </p:txBody>
      </p:sp>
    </p:spTree>
    <p:extLst>
      <p:ext uri="{BB962C8B-B14F-4D97-AF65-F5344CB8AC3E}">
        <p14:creationId xmlns:p14="http://schemas.microsoft.com/office/powerpoint/2010/main" val="2956639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12</a:t>
            </a:fld>
            <a:endParaRPr lang="pl-PL"/>
          </a:p>
        </p:txBody>
      </p:sp>
    </p:spTree>
    <p:extLst>
      <p:ext uri="{BB962C8B-B14F-4D97-AF65-F5344CB8AC3E}">
        <p14:creationId xmlns:p14="http://schemas.microsoft.com/office/powerpoint/2010/main" val="3791838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13</a:t>
            </a:fld>
            <a:endParaRPr lang="pl-PL"/>
          </a:p>
        </p:txBody>
      </p:sp>
    </p:spTree>
    <p:extLst>
      <p:ext uri="{BB962C8B-B14F-4D97-AF65-F5344CB8AC3E}">
        <p14:creationId xmlns:p14="http://schemas.microsoft.com/office/powerpoint/2010/main" val="676315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14</a:t>
            </a:fld>
            <a:endParaRPr lang="pl-PL"/>
          </a:p>
        </p:txBody>
      </p:sp>
    </p:spTree>
    <p:extLst>
      <p:ext uri="{BB962C8B-B14F-4D97-AF65-F5344CB8AC3E}">
        <p14:creationId xmlns:p14="http://schemas.microsoft.com/office/powerpoint/2010/main" val="4163048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15</a:t>
            </a:fld>
            <a:endParaRPr lang="pl-PL"/>
          </a:p>
        </p:txBody>
      </p:sp>
    </p:spTree>
    <p:extLst>
      <p:ext uri="{BB962C8B-B14F-4D97-AF65-F5344CB8AC3E}">
        <p14:creationId xmlns:p14="http://schemas.microsoft.com/office/powerpoint/2010/main" val="2182223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16</a:t>
            </a:fld>
            <a:endParaRPr lang="pl-PL"/>
          </a:p>
        </p:txBody>
      </p:sp>
    </p:spTree>
    <p:extLst>
      <p:ext uri="{BB962C8B-B14F-4D97-AF65-F5344CB8AC3E}">
        <p14:creationId xmlns:p14="http://schemas.microsoft.com/office/powerpoint/2010/main" val="4275174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17</a:t>
            </a:fld>
            <a:endParaRPr lang="pl-PL"/>
          </a:p>
        </p:txBody>
      </p:sp>
    </p:spTree>
    <p:extLst>
      <p:ext uri="{BB962C8B-B14F-4D97-AF65-F5344CB8AC3E}">
        <p14:creationId xmlns:p14="http://schemas.microsoft.com/office/powerpoint/2010/main" val="620218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sz="2381" kern="1200" dirty="0">
              <a:solidFill>
                <a:schemeClr val="tx1"/>
              </a:solidFill>
              <a:effectLst/>
              <a:latin typeface="+mn-lt"/>
              <a:ea typeface="+mn-ea"/>
              <a:cs typeface="+mn-cs"/>
            </a:endParaRPr>
          </a:p>
        </p:txBody>
      </p:sp>
      <p:sp>
        <p:nvSpPr>
          <p:cNvPr id="4" name="Symbol zastępczy numeru slajdu 3"/>
          <p:cNvSpPr>
            <a:spLocks noGrp="1"/>
          </p:cNvSpPr>
          <p:nvPr>
            <p:ph type="sldNum" sz="quarter" idx="5"/>
          </p:nvPr>
        </p:nvSpPr>
        <p:spPr/>
        <p:txBody>
          <a:bodyPr/>
          <a:lstStyle/>
          <a:p>
            <a:fld id="{A8D5F245-ADEC-4999-A701-9AE7E13BEAB0}" type="slidenum">
              <a:rPr lang="pl-PL" smtClean="0"/>
              <a:t>18</a:t>
            </a:fld>
            <a:endParaRPr lang="pl-PL"/>
          </a:p>
        </p:txBody>
      </p:sp>
    </p:spTree>
    <p:extLst>
      <p:ext uri="{BB962C8B-B14F-4D97-AF65-F5344CB8AC3E}">
        <p14:creationId xmlns:p14="http://schemas.microsoft.com/office/powerpoint/2010/main" val="4102830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19</a:t>
            </a:fld>
            <a:endParaRPr lang="pl-PL"/>
          </a:p>
        </p:txBody>
      </p:sp>
    </p:spTree>
    <p:extLst>
      <p:ext uri="{BB962C8B-B14F-4D97-AF65-F5344CB8AC3E}">
        <p14:creationId xmlns:p14="http://schemas.microsoft.com/office/powerpoint/2010/main" val="283673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20</a:t>
            </a:fld>
            <a:endParaRPr lang="pl-PL"/>
          </a:p>
        </p:txBody>
      </p:sp>
    </p:spTree>
    <p:extLst>
      <p:ext uri="{BB962C8B-B14F-4D97-AF65-F5344CB8AC3E}">
        <p14:creationId xmlns:p14="http://schemas.microsoft.com/office/powerpoint/2010/main" val="1341361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21</a:t>
            </a:fld>
            <a:endParaRPr lang="pl-PL"/>
          </a:p>
        </p:txBody>
      </p:sp>
    </p:spTree>
    <p:extLst>
      <p:ext uri="{BB962C8B-B14F-4D97-AF65-F5344CB8AC3E}">
        <p14:creationId xmlns:p14="http://schemas.microsoft.com/office/powerpoint/2010/main" val="3379195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A8D5F245-ADEC-4999-A701-9AE7E13BEAB0}" type="slidenum">
              <a:rPr lang="pl-PL" smtClean="0"/>
              <a:t>22</a:t>
            </a:fld>
            <a:endParaRPr lang="pl-PL"/>
          </a:p>
        </p:txBody>
      </p:sp>
    </p:spTree>
    <p:extLst>
      <p:ext uri="{BB962C8B-B14F-4D97-AF65-F5344CB8AC3E}">
        <p14:creationId xmlns:p14="http://schemas.microsoft.com/office/powerpoint/2010/main" val="312922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_foto">
    <p:bg>
      <p:bgRef idx="1001">
        <a:schemeClr val="bg1"/>
      </p:bgRef>
    </p:bg>
    <p:spTree>
      <p:nvGrpSpPr>
        <p:cNvPr id="1" name=""/>
        <p:cNvGrpSpPr/>
        <p:nvPr/>
      </p:nvGrpSpPr>
      <p:grpSpPr>
        <a:xfrm>
          <a:off x="0" y="0"/>
          <a:ext cx="0" cy="0"/>
          <a:chOff x="0" y="0"/>
          <a:chExt cx="0" cy="0"/>
        </a:xfrm>
      </p:grpSpPr>
      <p:sp>
        <p:nvSpPr>
          <p:cNvPr id="78" name="Dowolny kształt: kształt 77">
            <a:extLst>
              <a:ext uri="{FF2B5EF4-FFF2-40B4-BE49-F238E27FC236}">
                <a16:creationId xmlns:a16="http://schemas.microsoft.com/office/drawing/2014/main" id="{75AA8AF2-50C3-47ED-A630-DEDB8CE7141C}"/>
              </a:ext>
            </a:extLst>
          </p:cNvPr>
          <p:cNvSpPr/>
          <p:nvPr userDrawn="1"/>
        </p:nvSpPr>
        <p:spPr>
          <a:xfrm rot="16200000" flipH="1">
            <a:off x="744693" y="4264180"/>
            <a:ext cx="3515999" cy="5024441"/>
          </a:xfrm>
          <a:custGeom>
            <a:avLst/>
            <a:gdLst>
              <a:gd name="connsiteX0" fmla="*/ 0 w 3511549"/>
              <a:gd name="connsiteY0" fmla="*/ 0 h 5084763"/>
              <a:gd name="connsiteX1" fmla="*/ 0 w 3511549"/>
              <a:gd name="connsiteY1" fmla="*/ 5084763 h 5084763"/>
              <a:gd name="connsiteX2" fmla="*/ 3511549 w 3511549"/>
              <a:gd name="connsiteY2" fmla="*/ 5084763 h 5084763"/>
              <a:gd name="connsiteX3" fmla="*/ 3511549 w 3511549"/>
              <a:gd name="connsiteY3" fmla="*/ 3563872 h 5084763"/>
            </a:gdLst>
            <a:ahLst/>
            <a:cxnLst>
              <a:cxn ang="0">
                <a:pos x="connsiteX0" y="connsiteY0"/>
              </a:cxn>
              <a:cxn ang="0">
                <a:pos x="connsiteX1" y="connsiteY1"/>
              </a:cxn>
              <a:cxn ang="0">
                <a:pos x="connsiteX2" y="connsiteY2"/>
              </a:cxn>
              <a:cxn ang="0">
                <a:pos x="connsiteX3" y="connsiteY3"/>
              </a:cxn>
            </a:cxnLst>
            <a:rect l="l" t="t" r="r" b="b"/>
            <a:pathLst>
              <a:path w="3511549" h="5084763">
                <a:moveTo>
                  <a:pt x="0" y="0"/>
                </a:moveTo>
                <a:lnTo>
                  <a:pt x="0" y="5084763"/>
                </a:lnTo>
                <a:lnTo>
                  <a:pt x="3511549" y="5084763"/>
                </a:lnTo>
                <a:lnTo>
                  <a:pt x="3511549" y="356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grpSp>
        <p:nvGrpSpPr>
          <p:cNvPr id="7" name="Grupa 6">
            <a:extLst>
              <a:ext uri="{FF2B5EF4-FFF2-40B4-BE49-F238E27FC236}">
                <a16:creationId xmlns:a16="http://schemas.microsoft.com/office/drawing/2014/main" id="{578ADAFE-4AB3-411D-832A-969B22311013}"/>
              </a:ext>
            </a:extLst>
          </p:cNvPr>
          <p:cNvGrpSpPr/>
          <p:nvPr userDrawn="1"/>
        </p:nvGrpSpPr>
        <p:grpSpPr>
          <a:xfrm>
            <a:off x="0" y="4450"/>
            <a:ext cx="7585075" cy="8602521"/>
            <a:chOff x="0" y="4450"/>
            <a:chExt cx="7585075" cy="8602521"/>
          </a:xfrm>
        </p:grpSpPr>
        <p:sp>
          <p:nvSpPr>
            <p:cNvPr id="12" name="Prostokąt 11">
              <a:extLst>
                <a:ext uri="{FF2B5EF4-FFF2-40B4-BE49-F238E27FC236}">
                  <a16:creationId xmlns:a16="http://schemas.microsoft.com/office/drawing/2014/main" id="{A15989B5-F35D-4487-8E0C-FD53469DA670}"/>
                </a:ext>
              </a:extLst>
            </p:cNvPr>
            <p:cNvSpPr/>
            <p:nvPr userDrawn="1"/>
          </p:nvSpPr>
          <p:spPr>
            <a:xfrm>
              <a:off x="0" y="50228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rostokąt 12">
              <a:extLst>
                <a:ext uri="{FF2B5EF4-FFF2-40B4-BE49-F238E27FC236}">
                  <a16:creationId xmlns:a16="http://schemas.microsoft.com/office/drawing/2014/main" id="{910EF42E-CE35-40CC-B151-EEF25F14ED5D}"/>
                </a:ext>
              </a:extLst>
            </p:cNvPr>
            <p:cNvSpPr/>
            <p:nvPr userDrawn="1"/>
          </p:nvSpPr>
          <p:spPr>
            <a:xfrm>
              <a:off x="0" y="25136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13">
              <a:extLst>
                <a:ext uri="{FF2B5EF4-FFF2-40B4-BE49-F238E27FC236}">
                  <a16:creationId xmlns:a16="http://schemas.microsoft.com/office/drawing/2014/main" id="{D82243AA-E4D7-4055-9609-49C62D3BA1B2}"/>
                </a:ext>
              </a:extLst>
            </p:cNvPr>
            <p:cNvSpPr/>
            <p:nvPr userDrawn="1"/>
          </p:nvSpPr>
          <p:spPr>
            <a:xfrm>
              <a:off x="0"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10E046C5-BCA4-400D-892A-DFF7C585E74A}"/>
                </a:ext>
              </a:extLst>
            </p:cNvPr>
            <p:cNvSpPr/>
            <p:nvPr userDrawn="1"/>
          </p:nvSpPr>
          <p:spPr>
            <a:xfrm>
              <a:off x="0" y="7532050"/>
              <a:ext cx="2509838"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a:extLst>
                <a:ext uri="{FF2B5EF4-FFF2-40B4-BE49-F238E27FC236}">
                  <a16:creationId xmlns:a16="http://schemas.microsoft.com/office/drawing/2014/main" id="{F5580156-7416-445D-8CE2-F108703B5CFA}"/>
                </a:ext>
              </a:extLst>
            </p:cNvPr>
            <p:cNvSpPr/>
            <p:nvPr userDrawn="1"/>
          </p:nvSpPr>
          <p:spPr>
            <a:xfrm>
              <a:off x="2509838" y="50228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rostokąt 16">
              <a:extLst>
                <a:ext uri="{FF2B5EF4-FFF2-40B4-BE49-F238E27FC236}">
                  <a16:creationId xmlns:a16="http://schemas.microsoft.com/office/drawing/2014/main" id="{518F9D6B-7AEA-4A85-B6A2-4B858AE0AFBC}"/>
                </a:ext>
              </a:extLst>
            </p:cNvPr>
            <p:cNvSpPr/>
            <p:nvPr userDrawn="1"/>
          </p:nvSpPr>
          <p:spPr>
            <a:xfrm>
              <a:off x="2509838" y="25136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rostokąt 17">
              <a:extLst>
                <a:ext uri="{FF2B5EF4-FFF2-40B4-BE49-F238E27FC236}">
                  <a16:creationId xmlns:a16="http://schemas.microsoft.com/office/drawing/2014/main" id="{1D39CC64-F27B-4F16-B26D-7960450A0F85}"/>
                </a:ext>
              </a:extLst>
            </p:cNvPr>
            <p:cNvSpPr/>
            <p:nvPr userDrawn="1"/>
          </p:nvSpPr>
          <p:spPr>
            <a:xfrm>
              <a:off x="2509838"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a:extLst>
                <a:ext uri="{FF2B5EF4-FFF2-40B4-BE49-F238E27FC236}">
                  <a16:creationId xmlns:a16="http://schemas.microsoft.com/office/drawing/2014/main" id="{33E0CF6C-DBA7-444A-A7E6-5BB7EC7C91B1}"/>
                </a:ext>
              </a:extLst>
            </p:cNvPr>
            <p:cNvSpPr/>
            <p:nvPr userDrawn="1"/>
          </p:nvSpPr>
          <p:spPr>
            <a:xfrm>
              <a:off x="2509838" y="7532050"/>
              <a:ext cx="2509838"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rostokąt 19">
              <a:extLst>
                <a:ext uri="{FF2B5EF4-FFF2-40B4-BE49-F238E27FC236}">
                  <a16:creationId xmlns:a16="http://schemas.microsoft.com/office/drawing/2014/main" id="{1EE33024-EE3E-4847-82C4-732211502590}"/>
                </a:ext>
              </a:extLst>
            </p:cNvPr>
            <p:cNvSpPr/>
            <p:nvPr userDrawn="1"/>
          </p:nvSpPr>
          <p:spPr>
            <a:xfrm>
              <a:off x="5019675" y="50228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20">
              <a:extLst>
                <a:ext uri="{FF2B5EF4-FFF2-40B4-BE49-F238E27FC236}">
                  <a16:creationId xmlns:a16="http://schemas.microsoft.com/office/drawing/2014/main" id="{39E60E9C-7847-469A-8078-6B50F4BDA167}"/>
                </a:ext>
              </a:extLst>
            </p:cNvPr>
            <p:cNvSpPr/>
            <p:nvPr userDrawn="1"/>
          </p:nvSpPr>
          <p:spPr>
            <a:xfrm>
              <a:off x="5019675" y="25136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a:extLst>
                <a:ext uri="{FF2B5EF4-FFF2-40B4-BE49-F238E27FC236}">
                  <a16:creationId xmlns:a16="http://schemas.microsoft.com/office/drawing/2014/main" id="{4131420C-0280-415B-BC68-C876BBB20382}"/>
                </a:ext>
              </a:extLst>
            </p:cNvPr>
            <p:cNvSpPr/>
            <p:nvPr userDrawn="1"/>
          </p:nvSpPr>
          <p:spPr>
            <a:xfrm>
              <a:off x="5019675" y="44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93B3E712-D79F-4E21-9145-F75461AAB9B7}"/>
                </a:ext>
              </a:extLst>
            </p:cNvPr>
            <p:cNvSpPr/>
            <p:nvPr userDrawn="1"/>
          </p:nvSpPr>
          <p:spPr>
            <a:xfrm>
              <a:off x="5019675" y="7532050"/>
              <a:ext cx="2565400"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2" name="Prostokąt 1">
            <a:extLst>
              <a:ext uri="{FF2B5EF4-FFF2-40B4-BE49-F238E27FC236}">
                <a16:creationId xmlns:a16="http://schemas.microsoft.com/office/drawing/2014/main" id="{438BB5B6-7F80-44B4-9E57-2BE5697B468E}"/>
              </a:ext>
            </a:extLst>
          </p:cNvPr>
          <p:cNvSpPr/>
          <p:nvPr userDrawn="1"/>
        </p:nvSpPr>
        <p:spPr>
          <a:xfrm>
            <a:off x="0" y="-1"/>
            <a:ext cx="5019673" cy="25174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Grafika 2">
            <a:extLst>
              <a:ext uri="{FF2B5EF4-FFF2-40B4-BE49-F238E27FC236}">
                <a16:creationId xmlns:a16="http://schemas.microsoft.com/office/drawing/2014/main" id="{B1AFEF8E-48CB-47A5-8381-7C78647628A6}"/>
              </a:ext>
            </a:extLst>
          </p:cNvPr>
          <p:cNvSpPr/>
          <p:nvPr userDrawn="1"/>
        </p:nvSpPr>
        <p:spPr>
          <a:xfrm>
            <a:off x="1283162" y="997900"/>
            <a:ext cx="2485563" cy="422881"/>
          </a:xfrm>
          <a:custGeom>
            <a:avLst/>
            <a:gdLst>
              <a:gd name="connsiteX0" fmla="*/ -127 w 7798688"/>
              <a:gd name="connsiteY0" fmla="*/ 15452 h 1326828"/>
              <a:gd name="connsiteX1" fmla="*/ 791210 w 7798688"/>
              <a:gd name="connsiteY1" fmla="*/ 15452 h 1326828"/>
              <a:gd name="connsiteX2" fmla="*/ 1491488 w 7798688"/>
              <a:gd name="connsiteY2" fmla="*/ 975572 h 1326828"/>
              <a:gd name="connsiteX3" fmla="*/ 1501013 w 7798688"/>
              <a:gd name="connsiteY3" fmla="*/ 970523 h 1326828"/>
              <a:gd name="connsiteX4" fmla="*/ 1501013 w 7798688"/>
              <a:gd name="connsiteY4" fmla="*/ 15452 h 1326828"/>
              <a:gd name="connsiteX5" fmla="*/ 1975358 w 7798688"/>
              <a:gd name="connsiteY5" fmla="*/ 15452 h 1326828"/>
              <a:gd name="connsiteX6" fmla="*/ 1975358 w 7798688"/>
              <a:gd name="connsiteY6" fmla="*/ 1301327 h 1326828"/>
              <a:gd name="connsiteX7" fmla="*/ 1217834 w 7798688"/>
              <a:gd name="connsiteY7" fmla="*/ 1301327 h 1326828"/>
              <a:gd name="connsiteX8" fmla="*/ 508508 w 7798688"/>
              <a:gd name="connsiteY8" fmla="*/ 319299 h 1326828"/>
              <a:gd name="connsiteX9" fmla="*/ 501364 w 7798688"/>
              <a:gd name="connsiteY9" fmla="*/ 319299 h 1326828"/>
              <a:gd name="connsiteX10" fmla="*/ 501364 w 7798688"/>
              <a:gd name="connsiteY10" fmla="*/ 1300946 h 1326828"/>
              <a:gd name="connsiteX11" fmla="*/ -127 w 7798688"/>
              <a:gd name="connsiteY11" fmla="*/ 1300946 h 1326828"/>
              <a:gd name="connsiteX12" fmla="*/ 2784411 w 7798688"/>
              <a:gd name="connsiteY12" fmla="*/ 15452 h 1326828"/>
              <a:gd name="connsiteX13" fmla="*/ 3458210 w 7798688"/>
              <a:gd name="connsiteY13" fmla="*/ 15452 h 1326828"/>
              <a:gd name="connsiteX14" fmla="*/ 4247546 w 7798688"/>
              <a:gd name="connsiteY14" fmla="*/ 1301327 h 1326828"/>
              <a:gd name="connsiteX15" fmla="*/ 3623659 w 7798688"/>
              <a:gd name="connsiteY15" fmla="*/ 1301327 h 1326828"/>
              <a:gd name="connsiteX16" fmla="*/ 3490309 w 7798688"/>
              <a:gd name="connsiteY16" fmla="*/ 1055963 h 1326828"/>
              <a:gd name="connsiteX17" fmla="*/ 2684875 w 7798688"/>
              <a:gd name="connsiteY17" fmla="*/ 1055963 h 1326828"/>
              <a:gd name="connsiteX18" fmla="*/ 2551525 w 7798688"/>
              <a:gd name="connsiteY18" fmla="*/ 1301327 h 1326828"/>
              <a:gd name="connsiteX19" fmla="*/ 1993074 w 7798688"/>
              <a:gd name="connsiteY19" fmla="*/ 1301327 h 1326828"/>
              <a:gd name="connsiteX20" fmla="*/ 3356959 w 7798688"/>
              <a:gd name="connsiteY20" fmla="*/ 804884 h 1326828"/>
              <a:gd name="connsiteX21" fmla="*/ 3099022 w 7798688"/>
              <a:gd name="connsiteY21" fmla="*/ 271484 h 1326828"/>
              <a:gd name="connsiteX22" fmla="*/ 3090259 w 7798688"/>
              <a:gd name="connsiteY22" fmla="*/ 271484 h 1326828"/>
              <a:gd name="connsiteX23" fmla="*/ 2825273 w 7798688"/>
              <a:gd name="connsiteY23" fmla="*/ 804884 h 1326828"/>
              <a:gd name="connsiteX24" fmla="*/ 4071334 w 7798688"/>
              <a:gd name="connsiteY24" fmla="*/ 900800 h 1326828"/>
              <a:gd name="connsiteX25" fmla="*/ 4629975 w 7798688"/>
              <a:gd name="connsiteY25" fmla="*/ 900800 h 1326828"/>
              <a:gd name="connsiteX26" fmla="*/ 4697603 w 7798688"/>
              <a:gd name="connsiteY26" fmla="*/ 1023673 h 1326828"/>
              <a:gd name="connsiteX27" fmla="*/ 4921535 w 7798688"/>
              <a:gd name="connsiteY27" fmla="*/ 1082252 h 1326828"/>
              <a:gd name="connsiteX28" fmla="*/ 5154517 w 7798688"/>
              <a:gd name="connsiteY28" fmla="*/ 1044914 h 1326828"/>
              <a:gd name="connsiteX29" fmla="*/ 5246814 w 7798688"/>
              <a:gd name="connsiteY29" fmla="*/ 954236 h 1326828"/>
              <a:gd name="connsiteX30" fmla="*/ 5206238 w 7798688"/>
              <a:gd name="connsiteY30" fmla="*/ 884798 h 1326828"/>
              <a:gd name="connsiteX31" fmla="*/ 5106701 w 7798688"/>
              <a:gd name="connsiteY31" fmla="*/ 837173 h 1326828"/>
              <a:gd name="connsiteX32" fmla="*/ 4980400 w 7798688"/>
              <a:gd name="connsiteY32" fmla="*/ 810408 h 1326828"/>
              <a:gd name="connsiteX33" fmla="*/ 4847050 w 7798688"/>
              <a:gd name="connsiteY33" fmla="*/ 789167 h 1326828"/>
              <a:gd name="connsiteX34" fmla="*/ 4455763 w 7798688"/>
              <a:gd name="connsiteY34" fmla="*/ 714491 h 1326828"/>
              <a:gd name="connsiteX35" fmla="*/ 4206875 w 7798688"/>
              <a:gd name="connsiteY35" fmla="*/ 607716 h 1326828"/>
              <a:gd name="connsiteX36" fmla="*/ 4105624 w 7798688"/>
              <a:gd name="connsiteY36" fmla="*/ 405119 h 1326828"/>
              <a:gd name="connsiteX37" fmla="*/ 4213923 w 7798688"/>
              <a:gd name="connsiteY37" fmla="*/ 175853 h 1326828"/>
              <a:gd name="connsiteX38" fmla="*/ 4521485 w 7798688"/>
              <a:gd name="connsiteY38" fmla="*/ 42503 h 1326828"/>
              <a:gd name="connsiteX39" fmla="*/ 4964303 w 7798688"/>
              <a:gd name="connsiteY39" fmla="*/ -74 h 1326828"/>
              <a:gd name="connsiteX40" fmla="*/ 5563425 w 7798688"/>
              <a:gd name="connsiteY40" fmla="*/ 101177 h 1326828"/>
              <a:gd name="connsiteX41" fmla="*/ 5762688 w 7798688"/>
              <a:gd name="connsiteY41" fmla="*/ 367877 h 1326828"/>
              <a:gd name="connsiteX42" fmla="*/ 5762688 w 7798688"/>
              <a:gd name="connsiteY42" fmla="*/ 405405 h 1326828"/>
              <a:gd name="connsiteX43" fmla="*/ 5206238 w 7798688"/>
              <a:gd name="connsiteY43" fmla="*/ 405405 h 1326828"/>
              <a:gd name="connsiteX44" fmla="*/ 5138611 w 7798688"/>
              <a:gd name="connsiteY44" fmla="*/ 293391 h 1326828"/>
              <a:gd name="connsiteX45" fmla="*/ 4939538 w 7798688"/>
              <a:gd name="connsiteY45" fmla="*/ 250624 h 1326828"/>
              <a:gd name="connsiteX46" fmla="*/ 4763421 w 7798688"/>
              <a:gd name="connsiteY46" fmla="*/ 287962 h 1326828"/>
              <a:gd name="connsiteX47" fmla="*/ 4688840 w 7798688"/>
              <a:gd name="connsiteY47" fmla="*/ 373687 h 1326828"/>
              <a:gd name="connsiteX48" fmla="*/ 5023072 w 7798688"/>
              <a:gd name="connsiteY48" fmla="*/ 517705 h 1326828"/>
              <a:gd name="connsiteX49" fmla="*/ 5355685 w 7798688"/>
              <a:gd name="connsiteY49" fmla="*/ 565901 h 1326828"/>
              <a:gd name="connsiteX50" fmla="*/ 5579523 w 7798688"/>
              <a:gd name="connsiteY50" fmla="*/ 624480 h 1326828"/>
              <a:gd name="connsiteX51" fmla="*/ 5762784 w 7798688"/>
              <a:gd name="connsiteY51" fmla="*/ 736589 h 1326828"/>
              <a:gd name="connsiteX52" fmla="*/ 5838984 w 7798688"/>
              <a:gd name="connsiteY52" fmla="*/ 912421 h 1326828"/>
              <a:gd name="connsiteX53" fmla="*/ 5721445 w 7798688"/>
              <a:gd name="connsiteY53" fmla="*/ 1147212 h 1326828"/>
              <a:gd name="connsiteX54" fmla="*/ 5396071 w 7798688"/>
              <a:gd name="connsiteY54" fmla="*/ 1285801 h 1326828"/>
              <a:gd name="connsiteX55" fmla="*/ 4955254 w 7798688"/>
              <a:gd name="connsiteY55" fmla="*/ 1326663 h 1326828"/>
              <a:gd name="connsiteX56" fmla="*/ 4464526 w 7798688"/>
              <a:gd name="connsiteY56" fmla="*/ 1285801 h 1326828"/>
              <a:gd name="connsiteX57" fmla="*/ 4172871 w 7798688"/>
              <a:gd name="connsiteY57" fmla="*/ 1141783 h 1326828"/>
              <a:gd name="connsiteX58" fmla="*/ 4071524 w 7798688"/>
              <a:gd name="connsiteY58" fmla="*/ 901658 h 1326828"/>
              <a:gd name="connsiteX59" fmla="*/ 5899372 w 7798688"/>
              <a:gd name="connsiteY59" fmla="*/ 16309 h 1326828"/>
              <a:gd name="connsiteX60" fmla="*/ 6455918 w 7798688"/>
              <a:gd name="connsiteY60" fmla="*/ 16309 h 1326828"/>
              <a:gd name="connsiteX61" fmla="*/ 6455918 w 7798688"/>
              <a:gd name="connsiteY61" fmla="*/ 581618 h 1326828"/>
              <a:gd name="connsiteX62" fmla="*/ 6464871 w 7798688"/>
              <a:gd name="connsiteY62" fmla="*/ 581618 h 1326828"/>
              <a:gd name="connsiteX63" fmla="*/ 7097808 w 7798688"/>
              <a:gd name="connsiteY63" fmla="*/ 16309 h 1326828"/>
              <a:gd name="connsiteX64" fmla="*/ 7739888 w 7798688"/>
              <a:gd name="connsiteY64" fmla="*/ 16309 h 1326828"/>
              <a:gd name="connsiteX65" fmla="*/ 7057136 w 7798688"/>
              <a:gd name="connsiteY65" fmla="*/ 581618 h 1326828"/>
              <a:gd name="connsiteX66" fmla="*/ 7798562 w 7798688"/>
              <a:gd name="connsiteY66" fmla="*/ 1301803 h 1326828"/>
              <a:gd name="connsiteX67" fmla="*/ 7114000 w 7798688"/>
              <a:gd name="connsiteY67" fmla="*/ 1301803 h 1326828"/>
              <a:gd name="connsiteX68" fmla="*/ 6465062 w 7798688"/>
              <a:gd name="connsiteY68" fmla="*/ 618098 h 1326828"/>
              <a:gd name="connsiteX69" fmla="*/ 6456108 w 7798688"/>
              <a:gd name="connsiteY69" fmla="*/ 618098 h 1326828"/>
              <a:gd name="connsiteX70" fmla="*/ 6456108 w 7798688"/>
              <a:gd name="connsiteY70" fmla="*/ 1301041 h 1326828"/>
              <a:gd name="connsiteX71" fmla="*/ 5899562 w 7798688"/>
              <a:gd name="connsiteY71" fmla="*/ 1301041 h 132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798688" h="1326828">
                <a:moveTo>
                  <a:pt x="-127" y="15452"/>
                </a:moveTo>
                <a:lnTo>
                  <a:pt x="791210" y="15452"/>
                </a:lnTo>
                <a:lnTo>
                  <a:pt x="1491488" y="975572"/>
                </a:lnTo>
                <a:lnTo>
                  <a:pt x="1501013" y="970523"/>
                </a:lnTo>
                <a:lnTo>
                  <a:pt x="1501013" y="15452"/>
                </a:lnTo>
                <a:lnTo>
                  <a:pt x="1975358" y="15452"/>
                </a:lnTo>
                <a:lnTo>
                  <a:pt x="1975358" y="1301327"/>
                </a:lnTo>
                <a:lnTo>
                  <a:pt x="1217834" y="1301327"/>
                </a:lnTo>
                <a:lnTo>
                  <a:pt x="508508" y="319299"/>
                </a:lnTo>
                <a:lnTo>
                  <a:pt x="501364" y="319299"/>
                </a:lnTo>
                <a:lnTo>
                  <a:pt x="501364" y="1300946"/>
                </a:lnTo>
                <a:lnTo>
                  <a:pt x="-127" y="1300946"/>
                </a:lnTo>
                <a:close/>
                <a:moveTo>
                  <a:pt x="2784411" y="15452"/>
                </a:moveTo>
                <a:lnTo>
                  <a:pt x="3458210" y="15452"/>
                </a:lnTo>
                <a:lnTo>
                  <a:pt x="4247546" y="1301327"/>
                </a:lnTo>
                <a:lnTo>
                  <a:pt x="3623659" y="1301327"/>
                </a:lnTo>
                <a:lnTo>
                  <a:pt x="3490309" y="1055963"/>
                </a:lnTo>
                <a:lnTo>
                  <a:pt x="2684875" y="1055963"/>
                </a:lnTo>
                <a:lnTo>
                  <a:pt x="2551525" y="1301327"/>
                </a:lnTo>
                <a:lnTo>
                  <a:pt x="1993074" y="1301327"/>
                </a:lnTo>
                <a:close/>
                <a:moveTo>
                  <a:pt x="3356959" y="804884"/>
                </a:moveTo>
                <a:lnTo>
                  <a:pt x="3099022" y="271484"/>
                </a:lnTo>
                <a:lnTo>
                  <a:pt x="3090259" y="271484"/>
                </a:lnTo>
                <a:lnTo>
                  <a:pt x="2825273" y="804884"/>
                </a:lnTo>
                <a:close/>
                <a:moveTo>
                  <a:pt x="4071334" y="900800"/>
                </a:moveTo>
                <a:lnTo>
                  <a:pt x="4629975" y="900800"/>
                </a:lnTo>
                <a:cubicBezTo>
                  <a:pt x="4629975" y="948425"/>
                  <a:pt x="4647692" y="986525"/>
                  <a:pt x="4697603" y="1023673"/>
                </a:cubicBezTo>
                <a:cubicBezTo>
                  <a:pt x="4738275" y="1055582"/>
                  <a:pt x="4813141" y="1077013"/>
                  <a:pt x="4921535" y="1082252"/>
                </a:cubicBezTo>
                <a:cubicBezTo>
                  <a:pt x="5022977" y="1082252"/>
                  <a:pt x="5097653" y="1071393"/>
                  <a:pt x="5154517" y="1044914"/>
                </a:cubicBezTo>
                <a:cubicBezTo>
                  <a:pt x="5213286" y="1023673"/>
                  <a:pt x="5246814" y="991478"/>
                  <a:pt x="5246814" y="954236"/>
                </a:cubicBezTo>
                <a:cubicBezTo>
                  <a:pt x="5245776" y="925756"/>
                  <a:pt x="5230546" y="899686"/>
                  <a:pt x="5206238" y="884798"/>
                </a:cubicBezTo>
                <a:cubicBezTo>
                  <a:pt x="5177006" y="861729"/>
                  <a:pt x="5143002" y="845470"/>
                  <a:pt x="5106701" y="837173"/>
                </a:cubicBezTo>
                <a:cubicBezTo>
                  <a:pt x="5065334" y="825086"/>
                  <a:pt x="5023110" y="816142"/>
                  <a:pt x="4980400" y="810408"/>
                </a:cubicBezTo>
                <a:cubicBezTo>
                  <a:pt x="4930680" y="799835"/>
                  <a:pt x="4887912" y="794597"/>
                  <a:pt x="4847050" y="789167"/>
                </a:cubicBezTo>
                <a:cubicBezTo>
                  <a:pt x="4688744" y="762593"/>
                  <a:pt x="4555299" y="741542"/>
                  <a:pt x="4455763" y="714491"/>
                </a:cubicBezTo>
                <a:cubicBezTo>
                  <a:pt x="4367066" y="694127"/>
                  <a:pt x="4282751" y="657960"/>
                  <a:pt x="4206875" y="607716"/>
                </a:cubicBezTo>
                <a:cubicBezTo>
                  <a:pt x="4139152" y="554471"/>
                  <a:pt x="4105624" y="490273"/>
                  <a:pt x="4105624" y="405119"/>
                </a:cubicBezTo>
                <a:cubicBezTo>
                  <a:pt x="4105624" y="309012"/>
                  <a:pt x="4139152" y="234527"/>
                  <a:pt x="4213923" y="175853"/>
                </a:cubicBezTo>
                <a:cubicBezTo>
                  <a:pt x="4288694" y="117179"/>
                  <a:pt x="4389945" y="69077"/>
                  <a:pt x="4521485" y="42503"/>
                </a:cubicBezTo>
                <a:cubicBezTo>
                  <a:pt x="4667237" y="13166"/>
                  <a:pt x="4815627" y="-1103"/>
                  <a:pt x="4964303" y="-74"/>
                </a:cubicBezTo>
                <a:cubicBezTo>
                  <a:pt x="5231003" y="-74"/>
                  <a:pt x="5439029" y="37169"/>
                  <a:pt x="5563425" y="101177"/>
                </a:cubicBezTo>
                <a:cubicBezTo>
                  <a:pt x="5696775" y="165280"/>
                  <a:pt x="5762688" y="255958"/>
                  <a:pt x="5762688" y="367877"/>
                </a:cubicBezTo>
                <a:lnTo>
                  <a:pt x="5762688" y="405405"/>
                </a:lnTo>
                <a:lnTo>
                  <a:pt x="5206238" y="405405"/>
                </a:lnTo>
                <a:cubicBezTo>
                  <a:pt x="5206238" y="357780"/>
                  <a:pt x="5188521" y="319680"/>
                  <a:pt x="5138611" y="293391"/>
                </a:cubicBezTo>
                <a:cubicBezTo>
                  <a:pt x="5088890" y="261292"/>
                  <a:pt x="5023072" y="250624"/>
                  <a:pt x="4939538" y="250624"/>
                </a:cubicBezTo>
                <a:cubicBezTo>
                  <a:pt x="4864862" y="250624"/>
                  <a:pt x="4806188" y="261292"/>
                  <a:pt x="4763421" y="287962"/>
                </a:cubicBezTo>
                <a:cubicBezTo>
                  <a:pt x="4713700" y="309298"/>
                  <a:pt x="4688840" y="341302"/>
                  <a:pt x="4688840" y="373687"/>
                </a:cubicBezTo>
                <a:cubicBezTo>
                  <a:pt x="4688840" y="437600"/>
                  <a:pt x="4797234" y="485701"/>
                  <a:pt x="5023072" y="517705"/>
                </a:cubicBezTo>
                <a:cubicBezTo>
                  <a:pt x="5172424" y="538850"/>
                  <a:pt x="5280819" y="555043"/>
                  <a:pt x="5355685" y="565901"/>
                </a:cubicBezTo>
                <a:cubicBezTo>
                  <a:pt x="5431571" y="580189"/>
                  <a:pt x="5506371" y="599763"/>
                  <a:pt x="5579523" y="624480"/>
                </a:cubicBezTo>
                <a:cubicBezTo>
                  <a:pt x="5648531" y="647007"/>
                  <a:pt x="5711301" y="685412"/>
                  <a:pt x="5762784" y="736589"/>
                </a:cubicBezTo>
                <a:cubicBezTo>
                  <a:pt x="5805455" y="778976"/>
                  <a:pt x="5830316" y="843079"/>
                  <a:pt x="5838984" y="912421"/>
                </a:cubicBezTo>
                <a:cubicBezTo>
                  <a:pt x="5838984" y="1008338"/>
                  <a:pt x="5798026" y="1083109"/>
                  <a:pt x="5721445" y="1147212"/>
                </a:cubicBezTo>
                <a:cubicBezTo>
                  <a:pt x="5637911" y="1211125"/>
                  <a:pt x="5530945" y="1253988"/>
                  <a:pt x="5396071" y="1285801"/>
                </a:cubicBezTo>
                <a:cubicBezTo>
                  <a:pt x="5250834" y="1313852"/>
                  <a:pt x="5103177" y="1327539"/>
                  <a:pt x="4955254" y="1326663"/>
                </a:cubicBezTo>
                <a:cubicBezTo>
                  <a:pt x="4755991" y="1326663"/>
                  <a:pt x="4589018" y="1312471"/>
                  <a:pt x="4464526" y="1285801"/>
                </a:cubicBezTo>
                <a:cubicBezTo>
                  <a:pt x="4338225" y="1253988"/>
                  <a:pt x="4238688" y="1205791"/>
                  <a:pt x="4172871" y="1141783"/>
                </a:cubicBezTo>
                <a:cubicBezTo>
                  <a:pt x="4106253" y="1079956"/>
                  <a:pt x="4069353" y="992517"/>
                  <a:pt x="4071524" y="901658"/>
                </a:cubicBezTo>
                <a:moveTo>
                  <a:pt x="5899372" y="16309"/>
                </a:moveTo>
                <a:lnTo>
                  <a:pt x="6455918" y="16309"/>
                </a:lnTo>
                <a:lnTo>
                  <a:pt x="6455918" y="581618"/>
                </a:lnTo>
                <a:lnTo>
                  <a:pt x="6464871" y="581618"/>
                </a:lnTo>
                <a:lnTo>
                  <a:pt x="7097808" y="16309"/>
                </a:lnTo>
                <a:lnTo>
                  <a:pt x="7739888" y="16309"/>
                </a:lnTo>
                <a:lnTo>
                  <a:pt x="7057136" y="581618"/>
                </a:lnTo>
                <a:lnTo>
                  <a:pt x="7798562" y="1301803"/>
                </a:lnTo>
                <a:lnTo>
                  <a:pt x="7114000" y="1301803"/>
                </a:lnTo>
                <a:lnTo>
                  <a:pt x="6465062" y="618098"/>
                </a:lnTo>
                <a:lnTo>
                  <a:pt x="6456108" y="618098"/>
                </a:lnTo>
                <a:lnTo>
                  <a:pt x="6456108" y="1301041"/>
                </a:lnTo>
                <a:lnTo>
                  <a:pt x="5899562" y="1301041"/>
                </a:lnTo>
                <a:close/>
              </a:path>
            </a:pathLst>
          </a:custGeom>
          <a:solidFill>
            <a:schemeClr val="bg1"/>
          </a:solidFill>
          <a:ln w="9525" cap="flat">
            <a:noFill/>
            <a:prstDash val="solid"/>
            <a:miter/>
          </a:ln>
        </p:spPr>
        <p:txBody>
          <a:bodyPr rtlCol="0" anchor="ctr"/>
          <a:lstStyle/>
          <a:p>
            <a:endParaRPr lang="pl-PL"/>
          </a:p>
        </p:txBody>
      </p:sp>
      <p:sp>
        <p:nvSpPr>
          <p:cNvPr id="79" name="Dowolny kształt: kształt 78">
            <a:extLst>
              <a:ext uri="{FF2B5EF4-FFF2-40B4-BE49-F238E27FC236}">
                <a16:creationId xmlns:a16="http://schemas.microsoft.com/office/drawing/2014/main" id="{3C5FB523-5E02-4F3C-B6DD-E2F3458F0E0D}"/>
              </a:ext>
            </a:extLst>
          </p:cNvPr>
          <p:cNvSpPr/>
          <p:nvPr userDrawn="1"/>
        </p:nvSpPr>
        <p:spPr>
          <a:xfrm flipH="1">
            <a:off x="-9528" y="2517494"/>
            <a:ext cx="2519364" cy="5019006"/>
          </a:xfrm>
          <a:custGeom>
            <a:avLst/>
            <a:gdLst>
              <a:gd name="connsiteX0" fmla="*/ 0 w 2519364"/>
              <a:gd name="connsiteY0" fmla="*/ 0 h 5019006"/>
              <a:gd name="connsiteX1" fmla="*/ 0 w 2519364"/>
              <a:gd name="connsiteY1" fmla="*/ 2514256 h 5019006"/>
              <a:gd name="connsiteX2" fmla="*/ 9524 w 2519364"/>
              <a:gd name="connsiteY2" fmla="*/ 2514256 h 5019006"/>
              <a:gd name="connsiteX3" fmla="*/ 2519363 w 2519364"/>
              <a:gd name="connsiteY3" fmla="*/ 5019006 h 5019006"/>
              <a:gd name="connsiteX4" fmla="*/ 2519363 w 2519364"/>
              <a:gd name="connsiteY4" fmla="*/ 2514256 h 5019006"/>
              <a:gd name="connsiteX5" fmla="*/ 2519364 w 2519364"/>
              <a:gd name="connsiteY5" fmla="*/ 2514256 h 501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9364" h="5019006">
                <a:moveTo>
                  <a:pt x="0" y="0"/>
                </a:moveTo>
                <a:lnTo>
                  <a:pt x="0" y="2514256"/>
                </a:lnTo>
                <a:lnTo>
                  <a:pt x="9524" y="2514256"/>
                </a:lnTo>
                <a:lnTo>
                  <a:pt x="2519363" y="5019006"/>
                </a:lnTo>
                <a:lnTo>
                  <a:pt x="2519363" y="2514256"/>
                </a:lnTo>
                <a:lnTo>
                  <a:pt x="2519364" y="251425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81" name="Dowolny kształt: kształt 80">
            <a:extLst>
              <a:ext uri="{FF2B5EF4-FFF2-40B4-BE49-F238E27FC236}">
                <a16:creationId xmlns:a16="http://schemas.microsoft.com/office/drawing/2014/main" id="{A38A3295-0C3B-40AE-8242-09111395864E}"/>
              </a:ext>
            </a:extLst>
          </p:cNvPr>
          <p:cNvSpPr/>
          <p:nvPr userDrawn="1"/>
        </p:nvSpPr>
        <p:spPr>
          <a:xfrm rot="16200000" flipH="1">
            <a:off x="5835492" y="-806291"/>
            <a:ext cx="8529950" cy="10142531"/>
          </a:xfrm>
          <a:custGeom>
            <a:avLst/>
            <a:gdLst>
              <a:gd name="connsiteX0" fmla="*/ 0 w 8529950"/>
              <a:gd name="connsiteY0" fmla="*/ 0 h 10142531"/>
              <a:gd name="connsiteX1" fmla="*/ 0 w 8529950"/>
              <a:gd name="connsiteY1" fmla="*/ 10142531 h 10142531"/>
              <a:gd name="connsiteX2" fmla="*/ 8529950 w 8529950"/>
              <a:gd name="connsiteY2" fmla="*/ 10142531 h 10142531"/>
              <a:gd name="connsiteX3" fmla="*/ 8529950 w 8529950"/>
              <a:gd name="connsiteY3" fmla="*/ 8692292 h 10142531"/>
            </a:gdLst>
            <a:ahLst/>
            <a:cxnLst>
              <a:cxn ang="0">
                <a:pos x="connsiteX0" y="connsiteY0"/>
              </a:cxn>
              <a:cxn ang="0">
                <a:pos x="connsiteX1" y="connsiteY1"/>
              </a:cxn>
              <a:cxn ang="0">
                <a:pos x="connsiteX2" y="connsiteY2"/>
              </a:cxn>
              <a:cxn ang="0">
                <a:pos x="connsiteX3" y="connsiteY3"/>
              </a:cxn>
            </a:cxnLst>
            <a:rect l="l" t="t" r="r" b="b"/>
            <a:pathLst>
              <a:path w="8529950" h="10142531">
                <a:moveTo>
                  <a:pt x="0" y="0"/>
                </a:moveTo>
                <a:lnTo>
                  <a:pt x="0" y="10142531"/>
                </a:lnTo>
                <a:lnTo>
                  <a:pt x="8529950" y="10142531"/>
                </a:lnTo>
                <a:lnTo>
                  <a:pt x="8529950" y="869229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51" name="Prostokąt 50">
            <a:extLst>
              <a:ext uri="{FF2B5EF4-FFF2-40B4-BE49-F238E27FC236}">
                <a16:creationId xmlns:a16="http://schemas.microsoft.com/office/drawing/2014/main" id="{D96C9F9E-FBBE-4A17-8089-961EF68B296F}"/>
              </a:ext>
            </a:extLst>
          </p:cNvPr>
          <p:cNvSpPr/>
          <p:nvPr userDrawn="1"/>
        </p:nvSpPr>
        <p:spPr>
          <a:xfrm>
            <a:off x="5019672" y="2513649"/>
            <a:ext cx="7642227" cy="60207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Trójkąt prostokątny 51">
            <a:extLst>
              <a:ext uri="{FF2B5EF4-FFF2-40B4-BE49-F238E27FC236}">
                <a16:creationId xmlns:a16="http://schemas.microsoft.com/office/drawing/2014/main" id="{DB7FDEDB-C5DC-4D1A-8E4E-3AD90BFCE31C}"/>
              </a:ext>
            </a:extLst>
          </p:cNvPr>
          <p:cNvSpPr/>
          <p:nvPr userDrawn="1"/>
        </p:nvSpPr>
        <p:spPr>
          <a:xfrm flipH="1">
            <a:off x="5051887" y="1"/>
            <a:ext cx="2533189" cy="251749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3" name="Prostokąt 52">
            <a:extLst>
              <a:ext uri="{FF2B5EF4-FFF2-40B4-BE49-F238E27FC236}">
                <a16:creationId xmlns:a16="http://schemas.microsoft.com/office/drawing/2014/main" id="{30B604EA-C74E-4AB6-81B0-D9729A6457E7}"/>
              </a:ext>
            </a:extLst>
          </p:cNvPr>
          <p:cNvSpPr/>
          <p:nvPr userDrawn="1"/>
        </p:nvSpPr>
        <p:spPr>
          <a:xfrm>
            <a:off x="7585075" y="-2"/>
            <a:ext cx="5076824" cy="25174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7" name="Grupa 66">
            <a:extLst>
              <a:ext uri="{FF2B5EF4-FFF2-40B4-BE49-F238E27FC236}">
                <a16:creationId xmlns:a16="http://schemas.microsoft.com/office/drawing/2014/main" id="{85263469-5115-4059-AC7B-EAF9A669954D}"/>
              </a:ext>
            </a:extLst>
          </p:cNvPr>
          <p:cNvGrpSpPr/>
          <p:nvPr userDrawn="1"/>
        </p:nvGrpSpPr>
        <p:grpSpPr>
          <a:xfrm>
            <a:off x="12660312" y="4450"/>
            <a:ext cx="2511421" cy="8602521"/>
            <a:chOff x="12661900" y="4450"/>
            <a:chExt cx="2509838" cy="8602521"/>
          </a:xfrm>
        </p:grpSpPr>
        <p:sp>
          <p:nvSpPr>
            <p:cNvPr id="55" name="Prostokąt 54">
              <a:extLst>
                <a:ext uri="{FF2B5EF4-FFF2-40B4-BE49-F238E27FC236}">
                  <a16:creationId xmlns:a16="http://schemas.microsoft.com/office/drawing/2014/main" id="{A9234178-030C-405F-8467-34137E22A490}"/>
                </a:ext>
              </a:extLst>
            </p:cNvPr>
            <p:cNvSpPr/>
            <p:nvPr userDrawn="1"/>
          </p:nvSpPr>
          <p:spPr>
            <a:xfrm>
              <a:off x="12661900" y="5022850"/>
              <a:ext cx="2509838" cy="25092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Prostokąt 55">
              <a:extLst>
                <a:ext uri="{FF2B5EF4-FFF2-40B4-BE49-F238E27FC236}">
                  <a16:creationId xmlns:a16="http://schemas.microsoft.com/office/drawing/2014/main" id="{80C37FC3-F11D-4921-BAF8-DB3FDA6FFF6A}"/>
                </a:ext>
              </a:extLst>
            </p:cNvPr>
            <p:cNvSpPr/>
            <p:nvPr userDrawn="1"/>
          </p:nvSpPr>
          <p:spPr>
            <a:xfrm>
              <a:off x="12661900" y="2513650"/>
              <a:ext cx="2509838" cy="25092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7" name="Prostokąt 56">
              <a:extLst>
                <a:ext uri="{FF2B5EF4-FFF2-40B4-BE49-F238E27FC236}">
                  <a16:creationId xmlns:a16="http://schemas.microsoft.com/office/drawing/2014/main" id="{9E32F12E-DFEA-49AE-842E-B1A3C0FB1855}"/>
                </a:ext>
              </a:extLst>
            </p:cNvPr>
            <p:cNvSpPr/>
            <p:nvPr userDrawn="1"/>
          </p:nvSpPr>
          <p:spPr>
            <a:xfrm>
              <a:off x="12661900" y="4450"/>
              <a:ext cx="2509838" cy="25092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Prostokąt 57">
              <a:extLst>
                <a:ext uri="{FF2B5EF4-FFF2-40B4-BE49-F238E27FC236}">
                  <a16:creationId xmlns:a16="http://schemas.microsoft.com/office/drawing/2014/main" id="{BF320318-1620-4FB3-A73A-D55B9A6240DD}"/>
                </a:ext>
              </a:extLst>
            </p:cNvPr>
            <p:cNvSpPr/>
            <p:nvPr userDrawn="1"/>
          </p:nvSpPr>
          <p:spPr>
            <a:xfrm>
              <a:off x="12661900" y="7532050"/>
              <a:ext cx="2509838" cy="107492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pic>
        <p:nvPicPr>
          <p:cNvPr id="72" name="Grafika 71">
            <a:extLst>
              <a:ext uri="{FF2B5EF4-FFF2-40B4-BE49-F238E27FC236}">
                <a16:creationId xmlns:a16="http://schemas.microsoft.com/office/drawing/2014/main" id="{696C083F-339A-450D-B6A1-1E678A789B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660311" y="5018402"/>
            <a:ext cx="2511421" cy="3511548"/>
          </a:xfrm>
          <a:prstGeom prst="rect">
            <a:avLst/>
          </a:prstGeom>
        </p:spPr>
      </p:pic>
      <p:pic>
        <p:nvPicPr>
          <p:cNvPr id="86" name="Grafika 85">
            <a:extLst>
              <a:ext uri="{FF2B5EF4-FFF2-40B4-BE49-F238E27FC236}">
                <a16:creationId xmlns:a16="http://schemas.microsoft.com/office/drawing/2014/main" id="{44D89F23-E33F-40F5-B7C8-923E3054743B}"/>
              </a:ext>
            </a:extLst>
          </p:cNvPr>
          <p:cNvPicPr>
            <a:picLocks noChangeAspect="1"/>
          </p:cNvPicPr>
          <p:nvPr userDrawn="1"/>
        </p:nvPicPr>
        <p:blipFill>
          <a:blip>
            <a:extLst>
              <a:ext uri="{96DAC541-7B7A-43D3-8B79-37D633B846F1}">
                <asvg:svgBlip xmlns:asvg="http://schemas.microsoft.com/office/drawing/2016/SVG/main" r:embed="rId3"/>
              </a:ext>
            </a:extLst>
          </a:blip>
          <a:srcRect t="18825" r="20726"/>
          <a:stretch>
            <a:fillRect/>
          </a:stretch>
        </p:blipFill>
        <p:spPr>
          <a:xfrm>
            <a:off x="12660311" y="16583"/>
            <a:ext cx="2511422" cy="3751668"/>
          </a:xfrm>
          <a:custGeom>
            <a:avLst/>
            <a:gdLst>
              <a:gd name="connsiteX0" fmla="*/ 0 w 2577433"/>
              <a:gd name="connsiteY0" fmla="*/ 0 h 3751668"/>
              <a:gd name="connsiteX1" fmla="*/ 2577433 w 2577433"/>
              <a:gd name="connsiteY1" fmla="*/ 0 h 3751668"/>
              <a:gd name="connsiteX2" fmla="*/ 2577433 w 2577433"/>
              <a:gd name="connsiteY2" fmla="*/ 3751668 h 3751668"/>
              <a:gd name="connsiteX3" fmla="*/ 0 w 2577433"/>
              <a:gd name="connsiteY3" fmla="*/ 3751668 h 3751668"/>
            </a:gdLst>
            <a:ahLst/>
            <a:cxnLst>
              <a:cxn ang="0">
                <a:pos x="connsiteX0" y="connsiteY0"/>
              </a:cxn>
              <a:cxn ang="0">
                <a:pos x="connsiteX1" y="connsiteY1"/>
              </a:cxn>
              <a:cxn ang="0">
                <a:pos x="connsiteX2" y="connsiteY2"/>
              </a:cxn>
              <a:cxn ang="0">
                <a:pos x="connsiteX3" y="connsiteY3"/>
              </a:cxn>
            </a:cxnLst>
            <a:rect l="l" t="t" r="r" b="b"/>
            <a:pathLst>
              <a:path w="2577433" h="3751668">
                <a:moveTo>
                  <a:pt x="0" y="0"/>
                </a:moveTo>
                <a:lnTo>
                  <a:pt x="2577433" y="0"/>
                </a:lnTo>
                <a:lnTo>
                  <a:pt x="2577433" y="3751668"/>
                </a:lnTo>
                <a:lnTo>
                  <a:pt x="0" y="3751668"/>
                </a:lnTo>
                <a:close/>
              </a:path>
            </a:pathLst>
          </a:custGeom>
        </p:spPr>
      </p:pic>
      <p:sp>
        <p:nvSpPr>
          <p:cNvPr id="3" name="Subtitle 2"/>
          <p:cNvSpPr>
            <a:spLocks noGrp="1"/>
          </p:cNvSpPr>
          <p:nvPr userDrawn="1">
            <p:ph type="subTitle" idx="1"/>
          </p:nvPr>
        </p:nvSpPr>
        <p:spPr>
          <a:xfrm>
            <a:off x="6326188" y="5626959"/>
            <a:ext cx="5076825" cy="1295900"/>
          </a:xfrm>
          <a:prstGeom prst="rect">
            <a:avLst/>
          </a:prstGeom>
        </p:spPr>
        <p:txBody>
          <a:bodyPr lIns="0" tIns="0" rIns="0" bIns="0" anchor="t">
            <a:noAutofit/>
          </a:bodyPr>
          <a:lstStyle>
            <a:lvl1pPr marL="0" indent="0" algn="l">
              <a:buNone/>
              <a:tabLst>
                <a:tab pos="4129088" algn="l"/>
              </a:tabLst>
              <a:defRPr sz="2000">
                <a:solidFill>
                  <a:schemeClr val="bg1"/>
                </a:solidFill>
                <a:latin typeface="+mj-lt"/>
              </a:defRPr>
            </a:lvl1pPr>
            <a:lvl2pPr marL="294989" indent="0" algn="ctr">
              <a:buNone/>
              <a:defRPr sz="1291"/>
            </a:lvl2pPr>
            <a:lvl3pPr marL="589978" indent="0" algn="ctr">
              <a:buNone/>
              <a:defRPr sz="1161"/>
            </a:lvl3pPr>
            <a:lvl4pPr marL="884968" indent="0" algn="ctr">
              <a:buNone/>
              <a:defRPr sz="1032"/>
            </a:lvl4pPr>
            <a:lvl5pPr marL="1179956" indent="0" algn="ctr">
              <a:buNone/>
              <a:defRPr sz="1032"/>
            </a:lvl5pPr>
            <a:lvl6pPr marL="1474945" indent="0" algn="ctr">
              <a:buNone/>
              <a:defRPr sz="1032"/>
            </a:lvl6pPr>
            <a:lvl7pPr marL="1769934" indent="0" algn="ctr">
              <a:buNone/>
              <a:defRPr sz="1032"/>
            </a:lvl7pPr>
            <a:lvl8pPr marL="2064924" indent="0" algn="ctr">
              <a:buNone/>
              <a:defRPr sz="1032"/>
            </a:lvl8pPr>
            <a:lvl9pPr marL="2359913" indent="0" algn="ctr">
              <a:buNone/>
              <a:defRPr sz="1032"/>
            </a:lvl9pPr>
          </a:lstStyle>
          <a:p>
            <a:r>
              <a:rPr lang="pl-PL"/>
              <a:t>Kliknij, aby edytować styl wzorca podtytułu</a:t>
            </a:r>
            <a:endParaRPr lang="en-US"/>
          </a:p>
        </p:txBody>
      </p:sp>
      <p:sp>
        <p:nvSpPr>
          <p:cNvPr id="11" name="Tytuł 10"/>
          <p:cNvSpPr>
            <a:spLocks noGrp="1"/>
          </p:cNvSpPr>
          <p:nvPr userDrawn="1">
            <p:ph type="title"/>
          </p:nvPr>
        </p:nvSpPr>
        <p:spPr>
          <a:xfrm>
            <a:off x="6326188" y="2497070"/>
            <a:ext cx="5076825" cy="2517490"/>
          </a:xfrm>
          <a:prstGeom prst="rect">
            <a:avLst/>
          </a:prstGeom>
        </p:spPr>
        <p:txBody>
          <a:bodyPr lIns="0" tIns="0" rIns="0" bIns="0" anchor="b"/>
          <a:lstStyle>
            <a:lvl1pPr algn="l">
              <a:defRPr sz="4000" b="1">
                <a:solidFill>
                  <a:schemeClr val="bg1"/>
                </a:solidFill>
                <a:latin typeface="+mj-lt"/>
              </a:defRPr>
            </a:lvl1pPr>
          </a:lstStyle>
          <a:p>
            <a:r>
              <a:rPr lang="pl-PL"/>
              <a:t>Kliknij, aby edytować styl</a:t>
            </a:r>
          </a:p>
        </p:txBody>
      </p:sp>
      <p:cxnSp>
        <p:nvCxnSpPr>
          <p:cNvPr id="39" name="Łącznik prosty 38">
            <a:extLst>
              <a:ext uri="{FF2B5EF4-FFF2-40B4-BE49-F238E27FC236}">
                <a16:creationId xmlns:a16="http://schemas.microsoft.com/office/drawing/2014/main" id="{9E7FE51F-F20B-45F1-9FEA-FEA32F199C0C}"/>
              </a:ext>
            </a:extLst>
          </p:cNvPr>
          <p:cNvCxnSpPr>
            <a:cxnSpLocks/>
          </p:cNvCxnSpPr>
          <p:nvPr userDrawn="1"/>
        </p:nvCxnSpPr>
        <p:spPr>
          <a:xfrm flipV="1">
            <a:off x="-104775" y="-110336"/>
            <a:ext cx="7803662" cy="773668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728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lajd tytułowy">
    <p:bg>
      <p:bgRef idx="1001">
        <a:schemeClr val="bg1"/>
      </p:bgRef>
    </p:bg>
    <p:spTree>
      <p:nvGrpSpPr>
        <p:cNvPr id="1" name=""/>
        <p:cNvGrpSpPr/>
        <p:nvPr/>
      </p:nvGrpSpPr>
      <p:grpSpPr>
        <a:xfrm>
          <a:off x="0" y="0"/>
          <a:ext cx="0" cy="0"/>
          <a:chOff x="0" y="0"/>
          <a:chExt cx="0" cy="0"/>
        </a:xfrm>
      </p:grpSpPr>
      <p:cxnSp>
        <p:nvCxnSpPr>
          <p:cNvPr id="77" name="Łącznik prosty 76">
            <a:extLst>
              <a:ext uri="{FF2B5EF4-FFF2-40B4-BE49-F238E27FC236}">
                <a16:creationId xmlns:a16="http://schemas.microsoft.com/office/drawing/2014/main" id="{0B4C6CA0-1B8E-4A1B-85B7-3D3189AE39B3}"/>
              </a:ext>
            </a:extLst>
          </p:cNvPr>
          <p:cNvCxnSpPr>
            <a:cxnSpLocks/>
          </p:cNvCxnSpPr>
          <p:nvPr userDrawn="1"/>
        </p:nvCxnSpPr>
        <p:spPr>
          <a:xfrm>
            <a:off x="2222953" y="5022850"/>
            <a:ext cx="309154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Symbol zastępczy obrazu 72">
            <a:extLst>
              <a:ext uri="{FF2B5EF4-FFF2-40B4-BE49-F238E27FC236}">
                <a16:creationId xmlns:a16="http://schemas.microsoft.com/office/drawing/2014/main" id="{0843D6CB-CA56-4623-A6A2-1453A6E8024D}"/>
              </a:ext>
            </a:extLst>
          </p:cNvPr>
          <p:cNvSpPr>
            <a:spLocks noGrp="1"/>
          </p:cNvSpPr>
          <p:nvPr>
            <p:ph type="pic" sz="quarter" idx="10" hasCustomPrompt="1"/>
          </p:nvPr>
        </p:nvSpPr>
        <p:spPr>
          <a:xfrm>
            <a:off x="0" y="4450"/>
            <a:ext cx="11352211" cy="8529950"/>
          </a:xfrm>
          <a:custGeom>
            <a:avLst/>
            <a:gdLst>
              <a:gd name="connsiteX0" fmla="*/ 5024437 w 11352211"/>
              <a:gd name="connsiteY0" fmla="*/ 0 h 8529950"/>
              <a:gd name="connsiteX1" fmla="*/ 11352211 w 11352211"/>
              <a:gd name="connsiteY1" fmla="*/ 0 h 8529950"/>
              <a:gd name="connsiteX2" fmla="*/ 7589837 w 11352211"/>
              <a:gd name="connsiteY2" fmla="*/ 3762375 h 8529950"/>
              <a:gd name="connsiteX3" fmla="*/ 7590632 w 11352211"/>
              <a:gd name="connsiteY3" fmla="*/ 3762375 h 8529950"/>
              <a:gd name="connsiteX4" fmla="*/ 7590632 w 11352211"/>
              <a:gd name="connsiteY4" fmla="*/ 8529950 h 8529950"/>
              <a:gd name="connsiteX5" fmla="*/ 0 w 11352211"/>
              <a:gd name="connsiteY5" fmla="*/ 8529950 h 8529950"/>
              <a:gd name="connsiteX6" fmla="*/ 0 w 11352211"/>
              <a:gd name="connsiteY6" fmla="*/ 7543004 h 8529950"/>
              <a:gd name="connsiteX7" fmla="*/ 2497932 w 11352211"/>
              <a:gd name="connsiteY7" fmla="*/ 5034013 h 8529950"/>
              <a:gd name="connsiteX8" fmla="*/ 2497932 w 11352211"/>
              <a:gd name="connsiteY8" fmla="*/ 7536500 h 8529950"/>
              <a:gd name="connsiteX9" fmla="*/ 5007772 w 11352211"/>
              <a:gd name="connsiteY9" fmla="*/ 5031750 h 8529950"/>
              <a:gd name="connsiteX10" fmla="*/ 5017297 w 11352211"/>
              <a:gd name="connsiteY10" fmla="*/ 5031750 h 8529950"/>
              <a:gd name="connsiteX11" fmla="*/ 5017297 w 11352211"/>
              <a:gd name="connsiteY11" fmla="*/ 2517494 h 8529950"/>
              <a:gd name="connsiteX12" fmla="*/ 2506849 w 11352211"/>
              <a:gd name="connsiteY12" fmla="*/ 5022850 h 8529950"/>
              <a:gd name="connsiteX13" fmla="*/ 0 w 11352211"/>
              <a:gd name="connsiteY13" fmla="*/ 5022850 h 8529950"/>
              <a:gd name="connsiteX14" fmla="*/ 0 w 11352211"/>
              <a:gd name="connsiteY14" fmla="*/ 2513652 h 8529950"/>
              <a:gd name="connsiteX15" fmla="*/ 4763 w 11352211"/>
              <a:gd name="connsiteY15" fmla="*/ 2513652 h 8529950"/>
              <a:gd name="connsiteX16" fmla="*/ 4763 w 11352211"/>
              <a:gd name="connsiteY16" fmla="*/ 2517491 h 8529950"/>
              <a:gd name="connsiteX17" fmla="*/ 5024437 w 11352211"/>
              <a:gd name="connsiteY17" fmla="*/ 2517491 h 852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52211" h="8529950">
                <a:moveTo>
                  <a:pt x="5024437" y="0"/>
                </a:moveTo>
                <a:lnTo>
                  <a:pt x="11352211" y="0"/>
                </a:lnTo>
                <a:lnTo>
                  <a:pt x="7589837" y="3762375"/>
                </a:lnTo>
                <a:lnTo>
                  <a:pt x="7590632" y="3762375"/>
                </a:lnTo>
                <a:lnTo>
                  <a:pt x="7590632" y="8529950"/>
                </a:lnTo>
                <a:lnTo>
                  <a:pt x="0" y="8529950"/>
                </a:lnTo>
                <a:lnTo>
                  <a:pt x="0" y="7543004"/>
                </a:lnTo>
                <a:lnTo>
                  <a:pt x="2497932" y="5034013"/>
                </a:lnTo>
                <a:lnTo>
                  <a:pt x="2497932" y="7536500"/>
                </a:lnTo>
                <a:lnTo>
                  <a:pt x="5007772" y="5031750"/>
                </a:lnTo>
                <a:lnTo>
                  <a:pt x="5017297" y="5031750"/>
                </a:lnTo>
                <a:lnTo>
                  <a:pt x="5017297" y="2517494"/>
                </a:lnTo>
                <a:lnTo>
                  <a:pt x="2506849" y="5022850"/>
                </a:lnTo>
                <a:lnTo>
                  <a:pt x="0" y="5022850"/>
                </a:lnTo>
                <a:lnTo>
                  <a:pt x="0" y="2513652"/>
                </a:lnTo>
                <a:lnTo>
                  <a:pt x="4763" y="2513652"/>
                </a:lnTo>
                <a:lnTo>
                  <a:pt x="4763" y="2517491"/>
                </a:lnTo>
                <a:lnTo>
                  <a:pt x="5024437" y="2517491"/>
                </a:lnTo>
                <a:close/>
              </a:path>
            </a:pathLst>
          </a:custGeom>
          <a:solidFill>
            <a:schemeClr val="bg2"/>
          </a:solidFill>
        </p:spPr>
        <p:txBody>
          <a:bodyPr wrap="square" anchor="ctr">
            <a:noAutofit/>
          </a:bodyPr>
          <a:lstStyle>
            <a:lvl1pPr algn="ctr">
              <a:defRPr/>
            </a:lvl1pPr>
          </a:lstStyle>
          <a:p>
            <a:r>
              <a:rPr lang="pl-PL"/>
              <a:t>Kliknij w ikonę by dodać zdjęcie</a:t>
            </a:r>
          </a:p>
          <a:p>
            <a:endParaRPr lang="pl-PL"/>
          </a:p>
          <a:p>
            <a:endParaRPr lang="pl-PL"/>
          </a:p>
          <a:p>
            <a:endParaRPr lang="pl-PL"/>
          </a:p>
          <a:p>
            <a:endParaRPr lang="pl-PL"/>
          </a:p>
          <a:p>
            <a:endParaRPr lang="pl-PL"/>
          </a:p>
        </p:txBody>
      </p:sp>
      <p:sp>
        <p:nvSpPr>
          <p:cNvPr id="19" name="Prostokąt 18">
            <a:extLst>
              <a:ext uri="{FF2B5EF4-FFF2-40B4-BE49-F238E27FC236}">
                <a16:creationId xmlns:a16="http://schemas.microsoft.com/office/drawing/2014/main" id="{B6A9C62F-810C-499A-90A4-01B51B4DF2D7}"/>
              </a:ext>
            </a:extLst>
          </p:cNvPr>
          <p:cNvSpPr/>
          <p:nvPr userDrawn="1"/>
        </p:nvSpPr>
        <p:spPr>
          <a:xfrm>
            <a:off x="0" y="0"/>
            <a:ext cx="5026025" cy="25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Grafika 2">
            <a:extLst>
              <a:ext uri="{FF2B5EF4-FFF2-40B4-BE49-F238E27FC236}">
                <a16:creationId xmlns:a16="http://schemas.microsoft.com/office/drawing/2014/main" id="{EFC4DE0A-A86F-4884-89E1-A55B11F87B75}"/>
              </a:ext>
            </a:extLst>
          </p:cNvPr>
          <p:cNvSpPr/>
          <p:nvPr userDrawn="1"/>
        </p:nvSpPr>
        <p:spPr>
          <a:xfrm>
            <a:off x="1283162" y="997900"/>
            <a:ext cx="2485563" cy="422881"/>
          </a:xfrm>
          <a:custGeom>
            <a:avLst/>
            <a:gdLst>
              <a:gd name="connsiteX0" fmla="*/ -127 w 7798688"/>
              <a:gd name="connsiteY0" fmla="*/ 15452 h 1326828"/>
              <a:gd name="connsiteX1" fmla="*/ 791210 w 7798688"/>
              <a:gd name="connsiteY1" fmla="*/ 15452 h 1326828"/>
              <a:gd name="connsiteX2" fmla="*/ 1491488 w 7798688"/>
              <a:gd name="connsiteY2" fmla="*/ 975572 h 1326828"/>
              <a:gd name="connsiteX3" fmla="*/ 1501013 w 7798688"/>
              <a:gd name="connsiteY3" fmla="*/ 970523 h 1326828"/>
              <a:gd name="connsiteX4" fmla="*/ 1501013 w 7798688"/>
              <a:gd name="connsiteY4" fmla="*/ 15452 h 1326828"/>
              <a:gd name="connsiteX5" fmla="*/ 1975358 w 7798688"/>
              <a:gd name="connsiteY5" fmla="*/ 15452 h 1326828"/>
              <a:gd name="connsiteX6" fmla="*/ 1975358 w 7798688"/>
              <a:gd name="connsiteY6" fmla="*/ 1301327 h 1326828"/>
              <a:gd name="connsiteX7" fmla="*/ 1217834 w 7798688"/>
              <a:gd name="connsiteY7" fmla="*/ 1301327 h 1326828"/>
              <a:gd name="connsiteX8" fmla="*/ 508508 w 7798688"/>
              <a:gd name="connsiteY8" fmla="*/ 319299 h 1326828"/>
              <a:gd name="connsiteX9" fmla="*/ 501364 w 7798688"/>
              <a:gd name="connsiteY9" fmla="*/ 319299 h 1326828"/>
              <a:gd name="connsiteX10" fmla="*/ 501364 w 7798688"/>
              <a:gd name="connsiteY10" fmla="*/ 1300946 h 1326828"/>
              <a:gd name="connsiteX11" fmla="*/ -127 w 7798688"/>
              <a:gd name="connsiteY11" fmla="*/ 1300946 h 1326828"/>
              <a:gd name="connsiteX12" fmla="*/ 2784411 w 7798688"/>
              <a:gd name="connsiteY12" fmla="*/ 15452 h 1326828"/>
              <a:gd name="connsiteX13" fmla="*/ 3458210 w 7798688"/>
              <a:gd name="connsiteY13" fmla="*/ 15452 h 1326828"/>
              <a:gd name="connsiteX14" fmla="*/ 4247546 w 7798688"/>
              <a:gd name="connsiteY14" fmla="*/ 1301327 h 1326828"/>
              <a:gd name="connsiteX15" fmla="*/ 3623659 w 7798688"/>
              <a:gd name="connsiteY15" fmla="*/ 1301327 h 1326828"/>
              <a:gd name="connsiteX16" fmla="*/ 3490309 w 7798688"/>
              <a:gd name="connsiteY16" fmla="*/ 1055963 h 1326828"/>
              <a:gd name="connsiteX17" fmla="*/ 2684875 w 7798688"/>
              <a:gd name="connsiteY17" fmla="*/ 1055963 h 1326828"/>
              <a:gd name="connsiteX18" fmla="*/ 2551525 w 7798688"/>
              <a:gd name="connsiteY18" fmla="*/ 1301327 h 1326828"/>
              <a:gd name="connsiteX19" fmla="*/ 1993074 w 7798688"/>
              <a:gd name="connsiteY19" fmla="*/ 1301327 h 1326828"/>
              <a:gd name="connsiteX20" fmla="*/ 3356959 w 7798688"/>
              <a:gd name="connsiteY20" fmla="*/ 804884 h 1326828"/>
              <a:gd name="connsiteX21" fmla="*/ 3099022 w 7798688"/>
              <a:gd name="connsiteY21" fmla="*/ 271484 h 1326828"/>
              <a:gd name="connsiteX22" fmla="*/ 3090259 w 7798688"/>
              <a:gd name="connsiteY22" fmla="*/ 271484 h 1326828"/>
              <a:gd name="connsiteX23" fmla="*/ 2825273 w 7798688"/>
              <a:gd name="connsiteY23" fmla="*/ 804884 h 1326828"/>
              <a:gd name="connsiteX24" fmla="*/ 4071334 w 7798688"/>
              <a:gd name="connsiteY24" fmla="*/ 900800 h 1326828"/>
              <a:gd name="connsiteX25" fmla="*/ 4629975 w 7798688"/>
              <a:gd name="connsiteY25" fmla="*/ 900800 h 1326828"/>
              <a:gd name="connsiteX26" fmla="*/ 4697603 w 7798688"/>
              <a:gd name="connsiteY26" fmla="*/ 1023673 h 1326828"/>
              <a:gd name="connsiteX27" fmla="*/ 4921535 w 7798688"/>
              <a:gd name="connsiteY27" fmla="*/ 1082252 h 1326828"/>
              <a:gd name="connsiteX28" fmla="*/ 5154517 w 7798688"/>
              <a:gd name="connsiteY28" fmla="*/ 1044914 h 1326828"/>
              <a:gd name="connsiteX29" fmla="*/ 5246814 w 7798688"/>
              <a:gd name="connsiteY29" fmla="*/ 954236 h 1326828"/>
              <a:gd name="connsiteX30" fmla="*/ 5206238 w 7798688"/>
              <a:gd name="connsiteY30" fmla="*/ 884798 h 1326828"/>
              <a:gd name="connsiteX31" fmla="*/ 5106701 w 7798688"/>
              <a:gd name="connsiteY31" fmla="*/ 837173 h 1326828"/>
              <a:gd name="connsiteX32" fmla="*/ 4980400 w 7798688"/>
              <a:gd name="connsiteY32" fmla="*/ 810408 h 1326828"/>
              <a:gd name="connsiteX33" fmla="*/ 4847050 w 7798688"/>
              <a:gd name="connsiteY33" fmla="*/ 789167 h 1326828"/>
              <a:gd name="connsiteX34" fmla="*/ 4455763 w 7798688"/>
              <a:gd name="connsiteY34" fmla="*/ 714491 h 1326828"/>
              <a:gd name="connsiteX35" fmla="*/ 4206875 w 7798688"/>
              <a:gd name="connsiteY35" fmla="*/ 607716 h 1326828"/>
              <a:gd name="connsiteX36" fmla="*/ 4105624 w 7798688"/>
              <a:gd name="connsiteY36" fmla="*/ 405119 h 1326828"/>
              <a:gd name="connsiteX37" fmla="*/ 4213923 w 7798688"/>
              <a:gd name="connsiteY37" fmla="*/ 175853 h 1326828"/>
              <a:gd name="connsiteX38" fmla="*/ 4521485 w 7798688"/>
              <a:gd name="connsiteY38" fmla="*/ 42503 h 1326828"/>
              <a:gd name="connsiteX39" fmla="*/ 4964303 w 7798688"/>
              <a:gd name="connsiteY39" fmla="*/ -74 h 1326828"/>
              <a:gd name="connsiteX40" fmla="*/ 5563425 w 7798688"/>
              <a:gd name="connsiteY40" fmla="*/ 101177 h 1326828"/>
              <a:gd name="connsiteX41" fmla="*/ 5762688 w 7798688"/>
              <a:gd name="connsiteY41" fmla="*/ 367877 h 1326828"/>
              <a:gd name="connsiteX42" fmla="*/ 5762688 w 7798688"/>
              <a:gd name="connsiteY42" fmla="*/ 405405 h 1326828"/>
              <a:gd name="connsiteX43" fmla="*/ 5206238 w 7798688"/>
              <a:gd name="connsiteY43" fmla="*/ 405405 h 1326828"/>
              <a:gd name="connsiteX44" fmla="*/ 5138611 w 7798688"/>
              <a:gd name="connsiteY44" fmla="*/ 293391 h 1326828"/>
              <a:gd name="connsiteX45" fmla="*/ 4939538 w 7798688"/>
              <a:gd name="connsiteY45" fmla="*/ 250624 h 1326828"/>
              <a:gd name="connsiteX46" fmla="*/ 4763421 w 7798688"/>
              <a:gd name="connsiteY46" fmla="*/ 287962 h 1326828"/>
              <a:gd name="connsiteX47" fmla="*/ 4688840 w 7798688"/>
              <a:gd name="connsiteY47" fmla="*/ 373687 h 1326828"/>
              <a:gd name="connsiteX48" fmla="*/ 5023072 w 7798688"/>
              <a:gd name="connsiteY48" fmla="*/ 517705 h 1326828"/>
              <a:gd name="connsiteX49" fmla="*/ 5355685 w 7798688"/>
              <a:gd name="connsiteY49" fmla="*/ 565901 h 1326828"/>
              <a:gd name="connsiteX50" fmla="*/ 5579523 w 7798688"/>
              <a:gd name="connsiteY50" fmla="*/ 624480 h 1326828"/>
              <a:gd name="connsiteX51" fmla="*/ 5762784 w 7798688"/>
              <a:gd name="connsiteY51" fmla="*/ 736589 h 1326828"/>
              <a:gd name="connsiteX52" fmla="*/ 5838984 w 7798688"/>
              <a:gd name="connsiteY52" fmla="*/ 912421 h 1326828"/>
              <a:gd name="connsiteX53" fmla="*/ 5721445 w 7798688"/>
              <a:gd name="connsiteY53" fmla="*/ 1147212 h 1326828"/>
              <a:gd name="connsiteX54" fmla="*/ 5396071 w 7798688"/>
              <a:gd name="connsiteY54" fmla="*/ 1285801 h 1326828"/>
              <a:gd name="connsiteX55" fmla="*/ 4955254 w 7798688"/>
              <a:gd name="connsiteY55" fmla="*/ 1326663 h 1326828"/>
              <a:gd name="connsiteX56" fmla="*/ 4464526 w 7798688"/>
              <a:gd name="connsiteY56" fmla="*/ 1285801 h 1326828"/>
              <a:gd name="connsiteX57" fmla="*/ 4172871 w 7798688"/>
              <a:gd name="connsiteY57" fmla="*/ 1141783 h 1326828"/>
              <a:gd name="connsiteX58" fmla="*/ 4071524 w 7798688"/>
              <a:gd name="connsiteY58" fmla="*/ 901658 h 1326828"/>
              <a:gd name="connsiteX59" fmla="*/ 5899372 w 7798688"/>
              <a:gd name="connsiteY59" fmla="*/ 16309 h 1326828"/>
              <a:gd name="connsiteX60" fmla="*/ 6455918 w 7798688"/>
              <a:gd name="connsiteY60" fmla="*/ 16309 h 1326828"/>
              <a:gd name="connsiteX61" fmla="*/ 6455918 w 7798688"/>
              <a:gd name="connsiteY61" fmla="*/ 581618 h 1326828"/>
              <a:gd name="connsiteX62" fmla="*/ 6464871 w 7798688"/>
              <a:gd name="connsiteY62" fmla="*/ 581618 h 1326828"/>
              <a:gd name="connsiteX63" fmla="*/ 7097808 w 7798688"/>
              <a:gd name="connsiteY63" fmla="*/ 16309 h 1326828"/>
              <a:gd name="connsiteX64" fmla="*/ 7739888 w 7798688"/>
              <a:gd name="connsiteY64" fmla="*/ 16309 h 1326828"/>
              <a:gd name="connsiteX65" fmla="*/ 7057136 w 7798688"/>
              <a:gd name="connsiteY65" fmla="*/ 581618 h 1326828"/>
              <a:gd name="connsiteX66" fmla="*/ 7798562 w 7798688"/>
              <a:gd name="connsiteY66" fmla="*/ 1301803 h 1326828"/>
              <a:gd name="connsiteX67" fmla="*/ 7114000 w 7798688"/>
              <a:gd name="connsiteY67" fmla="*/ 1301803 h 1326828"/>
              <a:gd name="connsiteX68" fmla="*/ 6465062 w 7798688"/>
              <a:gd name="connsiteY68" fmla="*/ 618098 h 1326828"/>
              <a:gd name="connsiteX69" fmla="*/ 6456108 w 7798688"/>
              <a:gd name="connsiteY69" fmla="*/ 618098 h 1326828"/>
              <a:gd name="connsiteX70" fmla="*/ 6456108 w 7798688"/>
              <a:gd name="connsiteY70" fmla="*/ 1301041 h 1326828"/>
              <a:gd name="connsiteX71" fmla="*/ 5899562 w 7798688"/>
              <a:gd name="connsiteY71" fmla="*/ 1301041 h 132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798688" h="1326828">
                <a:moveTo>
                  <a:pt x="-127" y="15452"/>
                </a:moveTo>
                <a:lnTo>
                  <a:pt x="791210" y="15452"/>
                </a:lnTo>
                <a:lnTo>
                  <a:pt x="1491488" y="975572"/>
                </a:lnTo>
                <a:lnTo>
                  <a:pt x="1501013" y="970523"/>
                </a:lnTo>
                <a:lnTo>
                  <a:pt x="1501013" y="15452"/>
                </a:lnTo>
                <a:lnTo>
                  <a:pt x="1975358" y="15452"/>
                </a:lnTo>
                <a:lnTo>
                  <a:pt x="1975358" y="1301327"/>
                </a:lnTo>
                <a:lnTo>
                  <a:pt x="1217834" y="1301327"/>
                </a:lnTo>
                <a:lnTo>
                  <a:pt x="508508" y="319299"/>
                </a:lnTo>
                <a:lnTo>
                  <a:pt x="501364" y="319299"/>
                </a:lnTo>
                <a:lnTo>
                  <a:pt x="501364" y="1300946"/>
                </a:lnTo>
                <a:lnTo>
                  <a:pt x="-127" y="1300946"/>
                </a:lnTo>
                <a:close/>
                <a:moveTo>
                  <a:pt x="2784411" y="15452"/>
                </a:moveTo>
                <a:lnTo>
                  <a:pt x="3458210" y="15452"/>
                </a:lnTo>
                <a:lnTo>
                  <a:pt x="4247546" y="1301327"/>
                </a:lnTo>
                <a:lnTo>
                  <a:pt x="3623659" y="1301327"/>
                </a:lnTo>
                <a:lnTo>
                  <a:pt x="3490309" y="1055963"/>
                </a:lnTo>
                <a:lnTo>
                  <a:pt x="2684875" y="1055963"/>
                </a:lnTo>
                <a:lnTo>
                  <a:pt x="2551525" y="1301327"/>
                </a:lnTo>
                <a:lnTo>
                  <a:pt x="1993074" y="1301327"/>
                </a:lnTo>
                <a:close/>
                <a:moveTo>
                  <a:pt x="3356959" y="804884"/>
                </a:moveTo>
                <a:lnTo>
                  <a:pt x="3099022" y="271484"/>
                </a:lnTo>
                <a:lnTo>
                  <a:pt x="3090259" y="271484"/>
                </a:lnTo>
                <a:lnTo>
                  <a:pt x="2825273" y="804884"/>
                </a:lnTo>
                <a:close/>
                <a:moveTo>
                  <a:pt x="4071334" y="900800"/>
                </a:moveTo>
                <a:lnTo>
                  <a:pt x="4629975" y="900800"/>
                </a:lnTo>
                <a:cubicBezTo>
                  <a:pt x="4629975" y="948425"/>
                  <a:pt x="4647692" y="986525"/>
                  <a:pt x="4697603" y="1023673"/>
                </a:cubicBezTo>
                <a:cubicBezTo>
                  <a:pt x="4738275" y="1055582"/>
                  <a:pt x="4813141" y="1077013"/>
                  <a:pt x="4921535" y="1082252"/>
                </a:cubicBezTo>
                <a:cubicBezTo>
                  <a:pt x="5022977" y="1082252"/>
                  <a:pt x="5097653" y="1071393"/>
                  <a:pt x="5154517" y="1044914"/>
                </a:cubicBezTo>
                <a:cubicBezTo>
                  <a:pt x="5213286" y="1023673"/>
                  <a:pt x="5246814" y="991478"/>
                  <a:pt x="5246814" y="954236"/>
                </a:cubicBezTo>
                <a:cubicBezTo>
                  <a:pt x="5245776" y="925756"/>
                  <a:pt x="5230546" y="899686"/>
                  <a:pt x="5206238" y="884798"/>
                </a:cubicBezTo>
                <a:cubicBezTo>
                  <a:pt x="5177006" y="861729"/>
                  <a:pt x="5143002" y="845470"/>
                  <a:pt x="5106701" y="837173"/>
                </a:cubicBezTo>
                <a:cubicBezTo>
                  <a:pt x="5065334" y="825086"/>
                  <a:pt x="5023110" y="816142"/>
                  <a:pt x="4980400" y="810408"/>
                </a:cubicBezTo>
                <a:cubicBezTo>
                  <a:pt x="4930680" y="799835"/>
                  <a:pt x="4887912" y="794597"/>
                  <a:pt x="4847050" y="789167"/>
                </a:cubicBezTo>
                <a:cubicBezTo>
                  <a:pt x="4688744" y="762593"/>
                  <a:pt x="4555299" y="741542"/>
                  <a:pt x="4455763" y="714491"/>
                </a:cubicBezTo>
                <a:cubicBezTo>
                  <a:pt x="4367066" y="694127"/>
                  <a:pt x="4282751" y="657960"/>
                  <a:pt x="4206875" y="607716"/>
                </a:cubicBezTo>
                <a:cubicBezTo>
                  <a:pt x="4139152" y="554471"/>
                  <a:pt x="4105624" y="490273"/>
                  <a:pt x="4105624" y="405119"/>
                </a:cubicBezTo>
                <a:cubicBezTo>
                  <a:pt x="4105624" y="309012"/>
                  <a:pt x="4139152" y="234527"/>
                  <a:pt x="4213923" y="175853"/>
                </a:cubicBezTo>
                <a:cubicBezTo>
                  <a:pt x="4288694" y="117179"/>
                  <a:pt x="4389945" y="69077"/>
                  <a:pt x="4521485" y="42503"/>
                </a:cubicBezTo>
                <a:cubicBezTo>
                  <a:pt x="4667237" y="13166"/>
                  <a:pt x="4815627" y="-1103"/>
                  <a:pt x="4964303" y="-74"/>
                </a:cubicBezTo>
                <a:cubicBezTo>
                  <a:pt x="5231003" y="-74"/>
                  <a:pt x="5439029" y="37169"/>
                  <a:pt x="5563425" y="101177"/>
                </a:cubicBezTo>
                <a:cubicBezTo>
                  <a:pt x="5696775" y="165280"/>
                  <a:pt x="5762688" y="255958"/>
                  <a:pt x="5762688" y="367877"/>
                </a:cubicBezTo>
                <a:lnTo>
                  <a:pt x="5762688" y="405405"/>
                </a:lnTo>
                <a:lnTo>
                  <a:pt x="5206238" y="405405"/>
                </a:lnTo>
                <a:cubicBezTo>
                  <a:pt x="5206238" y="357780"/>
                  <a:pt x="5188521" y="319680"/>
                  <a:pt x="5138611" y="293391"/>
                </a:cubicBezTo>
                <a:cubicBezTo>
                  <a:pt x="5088890" y="261292"/>
                  <a:pt x="5023072" y="250624"/>
                  <a:pt x="4939538" y="250624"/>
                </a:cubicBezTo>
                <a:cubicBezTo>
                  <a:pt x="4864862" y="250624"/>
                  <a:pt x="4806188" y="261292"/>
                  <a:pt x="4763421" y="287962"/>
                </a:cubicBezTo>
                <a:cubicBezTo>
                  <a:pt x="4713700" y="309298"/>
                  <a:pt x="4688840" y="341302"/>
                  <a:pt x="4688840" y="373687"/>
                </a:cubicBezTo>
                <a:cubicBezTo>
                  <a:pt x="4688840" y="437600"/>
                  <a:pt x="4797234" y="485701"/>
                  <a:pt x="5023072" y="517705"/>
                </a:cubicBezTo>
                <a:cubicBezTo>
                  <a:pt x="5172424" y="538850"/>
                  <a:pt x="5280819" y="555043"/>
                  <a:pt x="5355685" y="565901"/>
                </a:cubicBezTo>
                <a:cubicBezTo>
                  <a:pt x="5431571" y="580189"/>
                  <a:pt x="5506371" y="599763"/>
                  <a:pt x="5579523" y="624480"/>
                </a:cubicBezTo>
                <a:cubicBezTo>
                  <a:pt x="5648531" y="647007"/>
                  <a:pt x="5711301" y="685412"/>
                  <a:pt x="5762784" y="736589"/>
                </a:cubicBezTo>
                <a:cubicBezTo>
                  <a:pt x="5805455" y="778976"/>
                  <a:pt x="5830316" y="843079"/>
                  <a:pt x="5838984" y="912421"/>
                </a:cubicBezTo>
                <a:cubicBezTo>
                  <a:pt x="5838984" y="1008338"/>
                  <a:pt x="5798026" y="1083109"/>
                  <a:pt x="5721445" y="1147212"/>
                </a:cubicBezTo>
                <a:cubicBezTo>
                  <a:pt x="5637911" y="1211125"/>
                  <a:pt x="5530945" y="1253988"/>
                  <a:pt x="5396071" y="1285801"/>
                </a:cubicBezTo>
                <a:cubicBezTo>
                  <a:pt x="5250834" y="1313852"/>
                  <a:pt x="5103177" y="1327539"/>
                  <a:pt x="4955254" y="1326663"/>
                </a:cubicBezTo>
                <a:cubicBezTo>
                  <a:pt x="4755991" y="1326663"/>
                  <a:pt x="4589018" y="1312471"/>
                  <a:pt x="4464526" y="1285801"/>
                </a:cubicBezTo>
                <a:cubicBezTo>
                  <a:pt x="4338225" y="1253988"/>
                  <a:pt x="4238688" y="1205791"/>
                  <a:pt x="4172871" y="1141783"/>
                </a:cubicBezTo>
                <a:cubicBezTo>
                  <a:pt x="4106253" y="1079956"/>
                  <a:pt x="4069353" y="992517"/>
                  <a:pt x="4071524" y="901658"/>
                </a:cubicBezTo>
                <a:moveTo>
                  <a:pt x="5899372" y="16309"/>
                </a:moveTo>
                <a:lnTo>
                  <a:pt x="6455918" y="16309"/>
                </a:lnTo>
                <a:lnTo>
                  <a:pt x="6455918" y="581618"/>
                </a:lnTo>
                <a:lnTo>
                  <a:pt x="6464871" y="581618"/>
                </a:lnTo>
                <a:lnTo>
                  <a:pt x="7097808" y="16309"/>
                </a:lnTo>
                <a:lnTo>
                  <a:pt x="7739888" y="16309"/>
                </a:lnTo>
                <a:lnTo>
                  <a:pt x="7057136" y="581618"/>
                </a:lnTo>
                <a:lnTo>
                  <a:pt x="7798562" y="1301803"/>
                </a:lnTo>
                <a:lnTo>
                  <a:pt x="7114000" y="1301803"/>
                </a:lnTo>
                <a:lnTo>
                  <a:pt x="6465062" y="618098"/>
                </a:lnTo>
                <a:lnTo>
                  <a:pt x="6456108" y="618098"/>
                </a:lnTo>
                <a:lnTo>
                  <a:pt x="6456108" y="1301041"/>
                </a:lnTo>
                <a:lnTo>
                  <a:pt x="5899562" y="1301041"/>
                </a:lnTo>
                <a:close/>
              </a:path>
            </a:pathLst>
          </a:custGeom>
          <a:solidFill>
            <a:schemeClr val="bg1"/>
          </a:solidFill>
          <a:ln w="9525" cap="flat">
            <a:noFill/>
            <a:prstDash val="solid"/>
            <a:miter/>
          </a:ln>
        </p:spPr>
        <p:txBody>
          <a:bodyPr rtlCol="0" anchor="ctr"/>
          <a:lstStyle/>
          <a:p>
            <a:endParaRPr lang="pl-PL"/>
          </a:p>
        </p:txBody>
      </p:sp>
      <p:sp>
        <p:nvSpPr>
          <p:cNvPr id="75" name="Dowolny kształt: kształt 74">
            <a:extLst>
              <a:ext uri="{FF2B5EF4-FFF2-40B4-BE49-F238E27FC236}">
                <a16:creationId xmlns:a16="http://schemas.microsoft.com/office/drawing/2014/main" id="{284A3C55-549C-40A8-9467-C87CDB5038FA}"/>
              </a:ext>
            </a:extLst>
          </p:cNvPr>
          <p:cNvSpPr/>
          <p:nvPr userDrawn="1"/>
        </p:nvSpPr>
        <p:spPr>
          <a:xfrm rot="16200000">
            <a:off x="7111207" y="473868"/>
            <a:ext cx="8534398" cy="7586665"/>
          </a:xfrm>
          <a:custGeom>
            <a:avLst/>
            <a:gdLst>
              <a:gd name="connsiteX0" fmla="*/ 8534398 w 8534398"/>
              <a:gd name="connsiteY0" fmla="*/ 5912265 h 7586665"/>
              <a:gd name="connsiteX1" fmla="*/ 8534398 w 8534398"/>
              <a:gd name="connsiteY1" fmla="*/ 7586665 h 7586665"/>
              <a:gd name="connsiteX2" fmla="*/ 4772024 w 8534398"/>
              <a:gd name="connsiteY2" fmla="*/ 7586665 h 7586665"/>
              <a:gd name="connsiteX3" fmla="*/ 0 w 8534398"/>
              <a:gd name="connsiteY3" fmla="*/ 7586664 h 7586665"/>
              <a:gd name="connsiteX4" fmla="*/ 0 w 8534398"/>
              <a:gd name="connsiteY4" fmla="*/ 795 h 7586665"/>
              <a:gd name="connsiteX5" fmla="*/ 4772024 w 8534398"/>
              <a:gd name="connsiteY5" fmla="*/ 795 h 7586665"/>
              <a:gd name="connsiteX6" fmla="*/ 4772024 w 8534398"/>
              <a:gd name="connsiteY6" fmla="*/ 0 h 7586665"/>
              <a:gd name="connsiteX7" fmla="*/ 8532175 w 8534398"/>
              <a:gd name="connsiteY7" fmla="*/ 3760152 h 7586665"/>
              <a:gd name="connsiteX8" fmla="*/ 8532175 w 8534398"/>
              <a:gd name="connsiteY8" fmla="*/ 5076825 h 7586665"/>
              <a:gd name="connsiteX9" fmla="*/ 4772024 w 8534398"/>
              <a:gd name="connsiteY9" fmla="*/ 5076825 h 7586665"/>
              <a:gd name="connsiteX10" fmla="*/ 4772024 w 8534398"/>
              <a:gd name="connsiteY10" fmla="*/ 5076827 h 7586665"/>
              <a:gd name="connsiteX11" fmla="*/ 8532175 w 8534398"/>
              <a:gd name="connsiteY11" fmla="*/ 5076827 h 7586665"/>
              <a:gd name="connsiteX12" fmla="*/ 8532175 w 8534398"/>
              <a:gd name="connsiteY12" fmla="*/ 5912265 h 758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34398" h="7586665">
                <a:moveTo>
                  <a:pt x="8534398" y="5912265"/>
                </a:moveTo>
                <a:lnTo>
                  <a:pt x="8534398" y="7586665"/>
                </a:lnTo>
                <a:lnTo>
                  <a:pt x="4772024" y="7586665"/>
                </a:lnTo>
                <a:lnTo>
                  <a:pt x="0" y="7586664"/>
                </a:lnTo>
                <a:lnTo>
                  <a:pt x="0" y="795"/>
                </a:lnTo>
                <a:lnTo>
                  <a:pt x="4772024" y="795"/>
                </a:lnTo>
                <a:lnTo>
                  <a:pt x="4772024" y="0"/>
                </a:lnTo>
                <a:lnTo>
                  <a:pt x="8532175" y="3760152"/>
                </a:lnTo>
                <a:lnTo>
                  <a:pt x="8532175" y="5076825"/>
                </a:lnTo>
                <a:lnTo>
                  <a:pt x="4772024" y="5076825"/>
                </a:lnTo>
                <a:lnTo>
                  <a:pt x="4772024" y="5076827"/>
                </a:lnTo>
                <a:lnTo>
                  <a:pt x="8532175" y="5076827"/>
                </a:lnTo>
                <a:lnTo>
                  <a:pt x="8532175" y="59122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39" name="Prostokąt 38">
            <a:extLst>
              <a:ext uri="{FF2B5EF4-FFF2-40B4-BE49-F238E27FC236}">
                <a16:creationId xmlns:a16="http://schemas.microsoft.com/office/drawing/2014/main" id="{8647A602-57E1-461F-A928-E22C2D0691BA}"/>
              </a:ext>
            </a:extLst>
          </p:cNvPr>
          <p:cNvSpPr/>
          <p:nvPr userDrawn="1"/>
        </p:nvSpPr>
        <p:spPr>
          <a:xfrm>
            <a:off x="12649200" y="1"/>
            <a:ext cx="2509838" cy="25174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Subtitle 2"/>
          <p:cNvSpPr>
            <a:spLocks noGrp="1"/>
          </p:cNvSpPr>
          <p:nvPr userDrawn="1">
            <p:ph type="subTitle" idx="1"/>
          </p:nvPr>
        </p:nvSpPr>
        <p:spPr>
          <a:xfrm>
            <a:off x="8845550" y="6319838"/>
            <a:ext cx="5076825" cy="1200462"/>
          </a:xfrm>
          <a:prstGeom prst="rect">
            <a:avLst/>
          </a:prstGeom>
        </p:spPr>
        <p:txBody>
          <a:bodyPr lIns="0" tIns="0" rIns="0" bIns="0" anchor="t">
            <a:noAutofit/>
          </a:bodyPr>
          <a:lstStyle>
            <a:lvl1pPr marL="0" indent="0" algn="l">
              <a:buNone/>
              <a:defRPr sz="2000">
                <a:solidFill>
                  <a:schemeClr val="bg1"/>
                </a:solidFill>
              </a:defRPr>
            </a:lvl1pPr>
            <a:lvl2pPr marL="294989" indent="0" algn="ctr">
              <a:buNone/>
              <a:defRPr sz="1291"/>
            </a:lvl2pPr>
            <a:lvl3pPr marL="589978" indent="0" algn="ctr">
              <a:buNone/>
              <a:defRPr sz="1161"/>
            </a:lvl3pPr>
            <a:lvl4pPr marL="884968" indent="0" algn="ctr">
              <a:buNone/>
              <a:defRPr sz="1032"/>
            </a:lvl4pPr>
            <a:lvl5pPr marL="1179956" indent="0" algn="ctr">
              <a:buNone/>
              <a:defRPr sz="1032"/>
            </a:lvl5pPr>
            <a:lvl6pPr marL="1474945" indent="0" algn="ctr">
              <a:buNone/>
              <a:defRPr sz="1032"/>
            </a:lvl6pPr>
            <a:lvl7pPr marL="1769934" indent="0" algn="ctr">
              <a:buNone/>
              <a:defRPr sz="1032"/>
            </a:lvl7pPr>
            <a:lvl8pPr marL="2064924" indent="0" algn="ctr">
              <a:buNone/>
              <a:defRPr sz="1032"/>
            </a:lvl8pPr>
            <a:lvl9pPr marL="2359913" indent="0" algn="ctr">
              <a:buNone/>
              <a:defRPr sz="1032"/>
            </a:lvl9pPr>
          </a:lstStyle>
          <a:p>
            <a:r>
              <a:rPr lang="pl-PL"/>
              <a:t>Kliknij, aby edytować styl wzorca podtytułu</a:t>
            </a:r>
            <a:endParaRPr lang="en-US"/>
          </a:p>
        </p:txBody>
      </p:sp>
      <p:sp>
        <p:nvSpPr>
          <p:cNvPr id="11" name="Tytuł 10"/>
          <p:cNvSpPr>
            <a:spLocks noGrp="1"/>
          </p:cNvSpPr>
          <p:nvPr userDrawn="1">
            <p:ph type="title"/>
          </p:nvPr>
        </p:nvSpPr>
        <p:spPr>
          <a:xfrm>
            <a:off x="8845550" y="3108312"/>
            <a:ext cx="5076825" cy="2553012"/>
          </a:xfrm>
          <a:prstGeom prst="rect">
            <a:avLst/>
          </a:prstGeom>
        </p:spPr>
        <p:txBody>
          <a:bodyPr lIns="0" tIns="0" rIns="0" bIns="0" anchor="b">
            <a:noAutofit/>
          </a:bodyPr>
          <a:lstStyle>
            <a:lvl1pPr algn="l">
              <a:defRPr sz="4000" b="1">
                <a:solidFill>
                  <a:schemeClr val="bg1"/>
                </a:solidFill>
              </a:defRPr>
            </a:lvl1pPr>
          </a:lstStyle>
          <a:p>
            <a:r>
              <a:rPr lang="pl-PL"/>
              <a:t>Kliknij, aby edytować styl</a:t>
            </a:r>
          </a:p>
        </p:txBody>
      </p:sp>
      <p:sp>
        <p:nvSpPr>
          <p:cNvPr id="69" name="Trójkąt prostokątny 68">
            <a:extLst>
              <a:ext uri="{FF2B5EF4-FFF2-40B4-BE49-F238E27FC236}">
                <a16:creationId xmlns:a16="http://schemas.microsoft.com/office/drawing/2014/main" id="{36738F87-5F06-4CA0-BEA1-C9564714AFE9}"/>
              </a:ext>
            </a:extLst>
          </p:cNvPr>
          <p:cNvSpPr/>
          <p:nvPr userDrawn="1"/>
        </p:nvSpPr>
        <p:spPr>
          <a:xfrm rot="5400000">
            <a:off x="-11139" y="5028431"/>
            <a:ext cx="2532855" cy="252169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4182502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agłówek+content">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249363" y="629999"/>
            <a:ext cx="12673012" cy="1243490"/>
          </a:xfrm>
          <a:prstGeom prst="rect">
            <a:avLst/>
          </a:prstGeom>
        </p:spPr>
        <p:txBody>
          <a:bodyPr lIns="0" tIns="0" rIns="0" bIns="0" anchor="b"/>
          <a:lstStyle>
            <a:lvl1pPr>
              <a:defRPr sz="3200" b="1">
                <a:solidFill>
                  <a:schemeClr val="accent1"/>
                </a:solidFill>
              </a:defRPr>
            </a:lvl1pPr>
          </a:lstStyle>
          <a:p>
            <a:r>
              <a:rPr lang="pl-PL"/>
              <a:t>Kliknij, aby edytować styl</a:t>
            </a:r>
          </a:p>
        </p:txBody>
      </p:sp>
      <p:sp>
        <p:nvSpPr>
          <p:cNvPr id="3" name="Symbol zastępczy numeru slajdu 2"/>
          <p:cNvSpPr>
            <a:spLocks noGrp="1"/>
          </p:cNvSpPr>
          <p:nvPr>
            <p:ph type="sldNum" sz="quarter" idx="10"/>
          </p:nvPr>
        </p:nvSpPr>
        <p:spPr/>
        <p:txBody>
          <a:bodyPr/>
          <a:lstStyle/>
          <a:p>
            <a:fld id="{49BEF169-1A86-4EFD-80E5-FB07BA838F66}" type="slidenum">
              <a:rPr lang="pl-PL" smtClean="0"/>
              <a:pPr/>
              <a:t>‹#›</a:t>
            </a:fld>
            <a:endParaRPr lang="pl-PL"/>
          </a:p>
        </p:txBody>
      </p:sp>
      <p:sp>
        <p:nvSpPr>
          <p:cNvPr id="5" name="Symbol zastępczy zawartości 4">
            <a:extLst>
              <a:ext uri="{FF2B5EF4-FFF2-40B4-BE49-F238E27FC236}">
                <a16:creationId xmlns:a16="http://schemas.microsoft.com/office/drawing/2014/main" id="{2831B9B0-6103-4584-8C7A-614BB83C75A7}"/>
              </a:ext>
            </a:extLst>
          </p:cNvPr>
          <p:cNvSpPr>
            <a:spLocks noGrp="1"/>
          </p:cNvSpPr>
          <p:nvPr>
            <p:ph sz="quarter" idx="11"/>
          </p:nvPr>
        </p:nvSpPr>
        <p:spPr>
          <a:xfrm>
            <a:off x="1249363" y="2503488"/>
            <a:ext cx="12673012" cy="4410311"/>
          </a:xfrm>
          <a:prstGeom prst="rect">
            <a:avLst/>
          </a:prstGeom>
        </p:spPr>
        <p:txBody>
          <a:bodyPr lIns="0" tIns="0" rIns="0" bIns="0"/>
          <a:lstStyle>
            <a:lvl1pPr>
              <a:lnSpc>
                <a:spcPct val="100000"/>
              </a:lnSpc>
              <a:spcAft>
                <a:spcPts val="600"/>
              </a:spcAft>
              <a:defRPr sz="2000"/>
            </a:lvl1pPr>
            <a:lvl2pPr marL="450850" indent="-273050">
              <a:lnSpc>
                <a:spcPct val="100000"/>
              </a:lnSpc>
              <a:spcBef>
                <a:spcPts val="300"/>
              </a:spcBef>
              <a:spcAft>
                <a:spcPts val="600"/>
              </a:spcAft>
              <a:buFont typeface="Century Gothic" panose="020B0502020202020204" pitchFamily="34" charset="0"/>
              <a:buChar char="−"/>
              <a:defRPr sz="2000"/>
            </a:lvl2pPr>
            <a:lvl3pPr marL="717550" indent="-273050">
              <a:lnSpc>
                <a:spcPct val="100000"/>
              </a:lnSpc>
              <a:spcBef>
                <a:spcPts val="300"/>
              </a:spcBef>
              <a:spcAft>
                <a:spcPts val="600"/>
              </a:spcAft>
              <a:buFont typeface="Century Gothic" panose="020B0502020202020204" pitchFamily="34" charset="0"/>
              <a:buChar char="−"/>
              <a:defRPr sz="2000"/>
            </a:lvl3pPr>
            <a:lvl4pPr marL="1079500" indent="-273050">
              <a:lnSpc>
                <a:spcPct val="100000"/>
              </a:lnSpc>
              <a:spcBef>
                <a:spcPts val="300"/>
              </a:spcBef>
              <a:spcAft>
                <a:spcPts val="600"/>
              </a:spcAft>
              <a:buFont typeface="Century Gothic" panose="020B0502020202020204" pitchFamily="34" charset="0"/>
              <a:buChar char="−"/>
              <a:defRPr sz="2000"/>
            </a:lvl4pPr>
            <a:lvl5pPr marL="1435100" indent="-273050">
              <a:lnSpc>
                <a:spcPct val="100000"/>
              </a:lnSpc>
              <a:spcBef>
                <a:spcPts val="300"/>
              </a:spcBef>
              <a:spcAft>
                <a:spcPts val="600"/>
              </a:spcAft>
              <a:buFont typeface="Century Gothic" panose="020B0502020202020204" pitchFamily="34" charset="0"/>
              <a:buChar char="−"/>
              <a:defRPr sz="20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26618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główek+2xcontent">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249363" y="629999"/>
            <a:ext cx="12673012" cy="1243490"/>
          </a:xfrm>
          <a:prstGeom prst="rect">
            <a:avLst/>
          </a:prstGeom>
        </p:spPr>
        <p:txBody>
          <a:bodyPr lIns="0" tIns="0" rIns="0" bIns="0" anchor="b"/>
          <a:lstStyle>
            <a:lvl1pPr>
              <a:defRPr sz="3200" b="1">
                <a:solidFill>
                  <a:schemeClr val="accent1"/>
                </a:solidFill>
              </a:defRPr>
            </a:lvl1pPr>
          </a:lstStyle>
          <a:p>
            <a:r>
              <a:rPr lang="pl-PL"/>
              <a:t>Kliknij, aby edytować styl</a:t>
            </a:r>
          </a:p>
        </p:txBody>
      </p:sp>
      <p:sp>
        <p:nvSpPr>
          <p:cNvPr id="3" name="Symbol zastępczy numeru slajdu 2"/>
          <p:cNvSpPr>
            <a:spLocks noGrp="1"/>
          </p:cNvSpPr>
          <p:nvPr>
            <p:ph type="sldNum" sz="quarter" idx="10"/>
          </p:nvPr>
        </p:nvSpPr>
        <p:spPr/>
        <p:txBody>
          <a:bodyPr/>
          <a:lstStyle/>
          <a:p>
            <a:fld id="{49BEF169-1A86-4EFD-80E5-FB07BA838F66}" type="slidenum">
              <a:rPr lang="pl-PL" smtClean="0"/>
              <a:pPr/>
              <a:t>‹#›</a:t>
            </a:fld>
            <a:endParaRPr lang="pl-PL"/>
          </a:p>
        </p:txBody>
      </p:sp>
      <p:sp>
        <p:nvSpPr>
          <p:cNvPr id="11" name="Symbol zastępczy zawartości 4">
            <a:extLst>
              <a:ext uri="{FF2B5EF4-FFF2-40B4-BE49-F238E27FC236}">
                <a16:creationId xmlns:a16="http://schemas.microsoft.com/office/drawing/2014/main" id="{24AA2D53-686B-4856-BE82-07118F4E542D}"/>
              </a:ext>
            </a:extLst>
          </p:cNvPr>
          <p:cNvSpPr>
            <a:spLocks noGrp="1"/>
          </p:cNvSpPr>
          <p:nvPr>
            <p:ph sz="quarter" idx="13"/>
          </p:nvPr>
        </p:nvSpPr>
        <p:spPr>
          <a:xfrm>
            <a:off x="1249363" y="2503488"/>
            <a:ext cx="6027061" cy="4410311"/>
          </a:xfrm>
          <a:prstGeom prst="rect">
            <a:avLst/>
          </a:prstGeom>
        </p:spPr>
        <p:txBody>
          <a:bodyPr lIns="0" tIns="0" rIns="0" bIns="0"/>
          <a:lstStyle>
            <a:lvl1pPr>
              <a:lnSpc>
                <a:spcPct val="100000"/>
              </a:lnSpc>
              <a:spcAft>
                <a:spcPts val="600"/>
              </a:spcAft>
              <a:defRPr sz="2000"/>
            </a:lvl1pPr>
            <a:lvl2pPr marL="450850" indent="-273050">
              <a:lnSpc>
                <a:spcPct val="100000"/>
              </a:lnSpc>
              <a:spcBef>
                <a:spcPts val="300"/>
              </a:spcBef>
              <a:spcAft>
                <a:spcPts val="600"/>
              </a:spcAft>
              <a:buFont typeface="Century Gothic" panose="020B0502020202020204" pitchFamily="34" charset="0"/>
              <a:buChar char="−"/>
              <a:defRPr sz="2000"/>
            </a:lvl2pPr>
            <a:lvl3pPr marL="717550" indent="-273050">
              <a:lnSpc>
                <a:spcPct val="100000"/>
              </a:lnSpc>
              <a:spcBef>
                <a:spcPts val="300"/>
              </a:spcBef>
              <a:spcAft>
                <a:spcPts val="600"/>
              </a:spcAft>
              <a:buFont typeface="Century Gothic" panose="020B0502020202020204" pitchFamily="34" charset="0"/>
              <a:buChar char="−"/>
              <a:defRPr sz="2000"/>
            </a:lvl3pPr>
            <a:lvl4pPr marL="1079500" indent="-273050">
              <a:lnSpc>
                <a:spcPct val="100000"/>
              </a:lnSpc>
              <a:spcBef>
                <a:spcPts val="300"/>
              </a:spcBef>
              <a:spcAft>
                <a:spcPts val="600"/>
              </a:spcAft>
              <a:buFont typeface="Century Gothic" panose="020B0502020202020204" pitchFamily="34" charset="0"/>
              <a:buChar char="−"/>
              <a:defRPr sz="2000"/>
            </a:lvl4pPr>
            <a:lvl5pPr marL="1435100" indent="-273050">
              <a:lnSpc>
                <a:spcPct val="100000"/>
              </a:lnSpc>
              <a:spcBef>
                <a:spcPts val="300"/>
              </a:spcBef>
              <a:spcAft>
                <a:spcPts val="600"/>
              </a:spcAft>
              <a:buFont typeface="Century Gothic" panose="020B0502020202020204" pitchFamily="34" charset="0"/>
              <a:buChar char="−"/>
              <a:defRPr sz="20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2" name="Symbol zastępczy zawartości 4">
            <a:extLst>
              <a:ext uri="{FF2B5EF4-FFF2-40B4-BE49-F238E27FC236}">
                <a16:creationId xmlns:a16="http://schemas.microsoft.com/office/drawing/2014/main" id="{B596F97B-C845-4CBE-BF0B-53DA3BE91B32}"/>
              </a:ext>
            </a:extLst>
          </p:cNvPr>
          <p:cNvSpPr>
            <a:spLocks noGrp="1"/>
          </p:cNvSpPr>
          <p:nvPr>
            <p:ph sz="quarter" idx="14"/>
          </p:nvPr>
        </p:nvSpPr>
        <p:spPr>
          <a:xfrm>
            <a:off x="7895316" y="2503488"/>
            <a:ext cx="6027061" cy="4410311"/>
          </a:xfrm>
          <a:prstGeom prst="rect">
            <a:avLst/>
          </a:prstGeom>
        </p:spPr>
        <p:txBody>
          <a:bodyPr lIns="0" tIns="0" rIns="0" bIns="0"/>
          <a:lstStyle>
            <a:lvl1pPr>
              <a:lnSpc>
                <a:spcPct val="100000"/>
              </a:lnSpc>
              <a:spcAft>
                <a:spcPts val="600"/>
              </a:spcAft>
              <a:defRPr sz="2000"/>
            </a:lvl1pPr>
            <a:lvl2pPr marL="450850" indent="-273050">
              <a:lnSpc>
                <a:spcPct val="100000"/>
              </a:lnSpc>
              <a:spcBef>
                <a:spcPts val="300"/>
              </a:spcBef>
              <a:spcAft>
                <a:spcPts val="600"/>
              </a:spcAft>
              <a:buFont typeface="Century Gothic" panose="020B0502020202020204" pitchFamily="34" charset="0"/>
              <a:buChar char="−"/>
              <a:defRPr sz="2000"/>
            </a:lvl2pPr>
            <a:lvl3pPr marL="717550" indent="-273050">
              <a:lnSpc>
                <a:spcPct val="100000"/>
              </a:lnSpc>
              <a:spcBef>
                <a:spcPts val="300"/>
              </a:spcBef>
              <a:spcAft>
                <a:spcPts val="600"/>
              </a:spcAft>
              <a:buFont typeface="Century Gothic" panose="020B0502020202020204" pitchFamily="34" charset="0"/>
              <a:buChar char="−"/>
              <a:defRPr sz="2000"/>
            </a:lvl3pPr>
            <a:lvl4pPr marL="1079500" indent="-273050">
              <a:lnSpc>
                <a:spcPct val="100000"/>
              </a:lnSpc>
              <a:spcBef>
                <a:spcPts val="300"/>
              </a:spcBef>
              <a:spcAft>
                <a:spcPts val="600"/>
              </a:spcAft>
              <a:buFont typeface="Century Gothic" panose="020B0502020202020204" pitchFamily="34" charset="0"/>
              <a:buChar char="−"/>
              <a:defRPr sz="2000"/>
            </a:lvl4pPr>
            <a:lvl5pPr marL="1435100" indent="-273050">
              <a:lnSpc>
                <a:spcPct val="100000"/>
              </a:lnSpc>
              <a:spcBef>
                <a:spcPts val="300"/>
              </a:spcBef>
              <a:spcAft>
                <a:spcPts val="600"/>
              </a:spcAft>
              <a:buFont typeface="Century Gothic" panose="020B0502020202020204" pitchFamily="34" charset="0"/>
              <a:buChar char="−"/>
              <a:defRPr sz="20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05817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Nagłówek+2xcontent">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7585075" y="618411"/>
            <a:ext cx="6337300" cy="1264921"/>
          </a:xfrm>
          <a:prstGeom prst="rect">
            <a:avLst/>
          </a:prstGeom>
        </p:spPr>
        <p:txBody>
          <a:bodyPr lIns="0" tIns="0" rIns="0" bIns="0" anchor="b"/>
          <a:lstStyle>
            <a:lvl1pPr>
              <a:defRPr sz="3200" b="1">
                <a:solidFill>
                  <a:schemeClr val="accent1"/>
                </a:solidFill>
              </a:defRPr>
            </a:lvl1pPr>
          </a:lstStyle>
          <a:p>
            <a:r>
              <a:rPr lang="pl-PL"/>
              <a:t>Kliknij, aby edytować styl</a:t>
            </a:r>
          </a:p>
        </p:txBody>
      </p:sp>
      <p:sp>
        <p:nvSpPr>
          <p:cNvPr id="3" name="Symbol zastępczy numeru slajdu 2"/>
          <p:cNvSpPr>
            <a:spLocks noGrp="1"/>
          </p:cNvSpPr>
          <p:nvPr>
            <p:ph type="sldNum" sz="quarter" idx="10"/>
          </p:nvPr>
        </p:nvSpPr>
        <p:spPr/>
        <p:txBody>
          <a:bodyPr/>
          <a:lstStyle/>
          <a:p>
            <a:fld id="{49BEF169-1A86-4EFD-80E5-FB07BA838F66}" type="slidenum">
              <a:rPr lang="pl-PL" smtClean="0"/>
              <a:pPr/>
              <a:t>‹#›</a:t>
            </a:fld>
            <a:endParaRPr lang="pl-PL"/>
          </a:p>
        </p:txBody>
      </p:sp>
      <p:sp>
        <p:nvSpPr>
          <p:cNvPr id="12" name="Symbol zastępczy zawartości 4">
            <a:extLst>
              <a:ext uri="{FF2B5EF4-FFF2-40B4-BE49-F238E27FC236}">
                <a16:creationId xmlns:a16="http://schemas.microsoft.com/office/drawing/2014/main" id="{B596F97B-C845-4CBE-BF0B-53DA3BE91B32}"/>
              </a:ext>
            </a:extLst>
          </p:cNvPr>
          <p:cNvSpPr>
            <a:spLocks noGrp="1"/>
          </p:cNvSpPr>
          <p:nvPr>
            <p:ph sz="quarter" idx="14"/>
          </p:nvPr>
        </p:nvSpPr>
        <p:spPr>
          <a:xfrm>
            <a:off x="7585076" y="2497612"/>
            <a:ext cx="6337302" cy="4416187"/>
          </a:xfrm>
          <a:prstGeom prst="rect">
            <a:avLst/>
          </a:prstGeom>
        </p:spPr>
        <p:txBody>
          <a:bodyPr lIns="0" tIns="0" rIns="0" bIns="0"/>
          <a:lstStyle>
            <a:lvl1pPr>
              <a:lnSpc>
                <a:spcPct val="100000"/>
              </a:lnSpc>
              <a:spcAft>
                <a:spcPts val="600"/>
              </a:spcAft>
              <a:defRPr sz="2000"/>
            </a:lvl1pPr>
            <a:lvl2pPr marL="450850" indent="-273050">
              <a:lnSpc>
                <a:spcPct val="100000"/>
              </a:lnSpc>
              <a:spcBef>
                <a:spcPts val="300"/>
              </a:spcBef>
              <a:spcAft>
                <a:spcPts val="600"/>
              </a:spcAft>
              <a:buFont typeface="Century Gothic" panose="020B0502020202020204" pitchFamily="34" charset="0"/>
              <a:buChar char="−"/>
              <a:defRPr sz="2000"/>
            </a:lvl2pPr>
            <a:lvl3pPr marL="717550" indent="-273050">
              <a:lnSpc>
                <a:spcPct val="100000"/>
              </a:lnSpc>
              <a:spcBef>
                <a:spcPts val="300"/>
              </a:spcBef>
              <a:spcAft>
                <a:spcPts val="600"/>
              </a:spcAft>
              <a:buFont typeface="Century Gothic" panose="020B0502020202020204" pitchFamily="34" charset="0"/>
              <a:buChar char="−"/>
              <a:defRPr sz="2000"/>
            </a:lvl3pPr>
            <a:lvl4pPr marL="1079500" indent="-273050">
              <a:lnSpc>
                <a:spcPct val="100000"/>
              </a:lnSpc>
              <a:spcBef>
                <a:spcPts val="300"/>
              </a:spcBef>
              <a:spcAft>
                <a:spcPts val="600"/>
              </a:spcAft>
              <a:buFont typeface="Century Gothic" panose="020B0502020202020204" pitchFamily="34" charset="0"/>
              <a:buChar char="−"/>
              <a:defRPr sz="2000"/>
            </a:lvl4pPr>
            <a:lvl5pPr marL="1435100" indent="-273050">
              <a:lnSpc>
                <a:spcPct val="100000"/>
              </a:lnSpc>
              <a:spcBef>
                <a:spcPts val="300"/>
              </a:spcBef>
              <a:spcAft>
                <a:spcPts val="600"/>
              </a:spcAft>
              <a:buFont typeface="Century Gothic" panose="020B0502020202020204" pitchFamily="34" charset="0"/>
              <a:buChar char="−"/>
              <a:defRPr sz="2000"/>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3" name="Prostokąt 12">
            <a:extLst>
              <a:ext uri="{FF2B5EF4-FFF2-40B4-BE49-F238E27FC236}">
                <a16:creationId xmlns:a16="http://schemas.microsoft.com/office/drawing/2014/main" id="{D948F4E5-F372-4649-A17C-307CD14AE464}"/>
              </a:ext>
            </a:extLst>
          </p:cNvPr>
          <p:cNvSpPr/>
          <p:nvPr userDrawn="1"/>
        </p:nvSpPr>
        <p:spPr>
          <a:xfrm>
            <a:off x="0"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Trójkąt prostokątny 15">
            <a:extLst>
              <a:ext uri="{FF2B5EF4-FFF2-40B4-BE49-F238E27FC236}">
                <a16:creationId xmlns:a16="http://schemas.microsoft.com/office/drawing/2014/main" id="{E7635B8D-3408-42BA-AFD1-4E19D7929878}"/>
              </a:ext>
            </a:extLst>
          </p:cNvPr>
          <p:cNvSpPr/>
          <p:nvPr userDrawn="1"/>
        </p:nvSpPr>
        <p:spPr>
          <a:xfrm rot="5400000">
            <a:off x="319" y="2513650"/>
            <a:ext cx="2509838" cy="2509200"/>
          </a:xfrm>
          <a:prstGeom prst="rtTriangl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rostokąt 16">
            <a:extLst>
              <a:ext uri="{FF2B5EF4-FFF2-40B4-BE49-F238E27FC236}">
                <a16:creationId xmlns:a16="http://schemas.microsoft.com/office/drawing/2014/main" id="{B107B883-722E-4FF6-91DD-097B66E479CE}"/>
              </a:ext>
            </a:extLst>
          </p:cNvPr>
          <p:cNvSpPr/>
          <p:nvPr userDrawn="1"/>
        </p:nvSpPr>
        <p:spPr>
          <a:xfrm>
            <a:off x="5699788" y="-11588"/>
            <a:ext cx="1252800" cy="2509200"/>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Symbol zastępczy obrazu 28">
            <a:extLst>
              <a:ext uri="{FF2B5EF4-FFF2-40B4-BE49-F238E27FC236}">
                <a16:creationId xmlns:a16="http://schemas.microsoft.com/office/drawing/2014/main" id="{AE09355D-B350-44FC-B9FE-0F4D03F6B7AB}"/>
              </a:ext>
            </a:extLst>
          </p:cNvPr>
          <p:cNvSpPr>
            <a:spLocks noGrp="1"/>
          </p:cNvSpPr>
          <p:nvPr>
            <p:ph type="pic" sz="quarter" idx="15" hasCustomPrompt="1"/>
          </p:nvPr>
        </p:nvSpPr>
        <p:spPr>
          <a:xfrm>
            <a:off x="1249361" y="1"/>
            <a:ext cx="5076828" cy="7543800"/>
          </a:xfrm>
          <a:custGeom>
            <a:avLst/>
            <a:gdLst>
              <a:gd name="connsiteX0" fmla="*/ 1260474 w 5076828"/>
              <a:gd name="connsiteY0" fmla="*/ 0 h 7543800"/>
              <a:gd name="connsiteX1" fmla="*/ 5076828 w 5076828"/>
              <a:gd name="connsiteY1" fmla="*/ 0 h 7543800"/>
              <a:gd name="connsiteX2" fmla="*/ 5076828 w 5076828"/>
              <a:gd name="connsiteY2" fmla="*/ 7543800 h 7543800"/>
              <a:gd name="connsiteX3" fmla="*/ 0 w 5076828"/>
              <a:gd name="connsiteY3" fmla="*/ 7543800 h 7543800"/>
              <a:gd name="connsiteX4" fmla="*/ 0 w 5076828"/>
              <a:gd name="connsiteY4" fmla="*/ 1237994 h 754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828" h="7543800">
                <a:moveTo>
                  <a:pt x="1260474" y="0"/>
                </a:moveTo>
                <a:lnTo>
                  <a:pt x="5076828" y="0"/>
                </a:lnTo>
                <a:lnTo>
                  <a:pt x="5076828" y="7543800"/>
                </a:lnTo>
                <a:lnTo>
                  <a:pt x="0" y="7543800"/>
                </a:lnTo>
                <a:lnTo>
                  <a:pt x="0" y="1237994"/>
                </a:lnTo>
                <a:close/>
              </a:path>
            </a:pathLst>
          </a:custGeom>
          <a:solidFill>
            <a:schemeClr val="bg2"/>
          </a:solidFill>
        </p:spPr>
        <p:txBody>
          <a:bodyPr wrap="square" anchor="ctr">
            <a:noAutofit/>
          </a:bodyPr>
          <a:lstStyle>
            <a:lvl1pPr algn="ctr">
              <a:defRPr/>
            </a:lvl1pPr>
          </a:lstStyle>
          <a:p>
            <a:r>
              <a:rPr lang="pl-PL"/>
              <a:t>Kliknij w ikonę by dodać obraz</a:t>
            </a:r>
          </a:p>
          <a:p>
            <a:endParaRPr lang="pl-PL"/>
          </a:p>
          <a:p>
            <a:endParaRPr lang="pl-PL"/>
          </a:p>
          <a:p>
            <a:endParaRPr lang="pl-PL"/>
          </a:p>
        </p:txBody>
      </p:sp>
      <p:sp>
        <p:nvSpPr>
          <p:cNvPr id="30" name="Trójkąt prostokątny 29">
            <a:extLst>
              <a:ext uri="{FF2B5EF4-FFF2-40B4-BE49-F238E27FC236}">
                <a16:creationId xmlns:a16="http://schemas.microsoft.com/office/drawing/2014/main" id="{9B71B524-EEC6-433D-A788-75AEC26BF77E}"/>
              </a:ext>
            </a:extLst>
          </p:cNvPr>
          <p:cNvSpPr/>
          <p:nvPr userDrawn="1"/>
        </p:nvSpPr>
        <p:spPr>
          <a:xfrm rot="10800000" flipH="1">
            <a:off x="0" y="-2"/>
            <a:ext cx="2509838" cy="24650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93478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usty">
    <p:spTree>
      <p:nvGrpSpPr>
        <p:cNvPr id="1" name=""/>
        <p:cNvGrpSpPr/>
        <p:nvPr/>
      </p:nvGrpSpPr>
      <p:grpSpPr>
        <a:xfrm>
          <a:off x="0" y="0"/>
          <a:ext cx="0" cy="0"/>
          <a:chOff x="0" y="0"/>
          <a:chExt cx="0" cy="0"/>
        </a:xfrm>
      </p:grpSpPr>
      <p:sp>
        <p:nvSpPr>
          <p:cNvPr id="3" name="Symbol zastępczy numeru slajdu 2"/>
          <p:cNvSpPr>
            <a:spLocks noGrp="1"/>
          </p:cNvSpPr>
          <p:nvPr>
            <p:ph type="sldNum" sz="quarter" idx="10"/>
          </p:nvPr>
        </p:nvSpPr>
        <p:spPr/>
        <p:txBody>
          <a:bodyPr/>
          <a:lstStyle/>
          <a:p>
            <a:fld id="{49BEF169-1A86-4EFD-80E5-FB07BA838F66}" type="slidenum">
              <a:rPr lang="pl-PL" smtClean="0"/>
              <a:pPr/>
              <a:t>‹#›</a:t>
            </a:fld>
            <a:endParaRPr lang="pl-PL"/>
          </a:p>
        </p:txBody>
      </p:sp>
    </p:spTree>
    <p:extLst>
      <p:ext uri="{BB962C8B-B14F-4D97-AF65-F5344CB8AC3E}">
        <p14:creationId xmlns:p14="http://schemas.microsoft.com/office/powerpoint/2010/main" val="219666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ończący">
    <p:bg>
      <p:bgPr>
        <a:solidFill>
          <a:schemeClr val="tx2"/>
        </a:solidFill>
        <a:effectLst/>
      </p:bgPr>
    </p:bg>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4B173A66-1BCF-42AE-9644-E4EF8C52238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6418" r="4299" b="618"/>
          <a:stretch/>
        </p:blipFill>
        <p:spPr>
          <a:xfrm>
            <a:off x="7585868" y="0"/>
            <a:ext cx="7585870" cy="6524149"/>
          </a:xfrm>
          <a:prstGeom prst="rect">
            <a:avLst/>
          </a:prstGeom>
        </p:spPr>
      </p:pic>
      <p:sp>
        <p:nvSpPr>
          <p:cNvPr id="7" name="Symbol zastępczy tekstu 13">
            <a:extLst>
              <a:ext uri="{FF2B5EF4-FFF2-40B4-BE49-F238E27FC236}">
                <a16:creationId xmlns:a16="http://schemas.microsoft.com/office/drawing/2014/main" id="{FD49E82E-E10D-4A21-A409-972C19FA1ABE}"/>
              </a:ext>
            </a:extLst>
          </p:cNvPr>
          <p:cNvSpPr>
            <a:spLocks noGrp="1"/>
          </p:cNvSpPr>
          <p:nvPr>
            <p:ph type="body" sz="quarter" idx="11" hasCustomPrompt="1"/>
          </p:nvPr>
        </p:nvSpPr>
        <p:spPr>
          <a:xfrm>
            <a:off x="2508249" y="2511421"/>
            <a:ext cx="3797125" cy="2496413"/>
          </a:xfrm>
          <a:prstGeom prst="rect">
            <a:avLst/>
          </a:prstGeom>
        </p:spPr>
        <p:txBody>
          <a:bodyPr lIns="0" tIns="0" rIns="0" bIns="0" anchor="b"/>
          <a:lstStyle>
            <a:lvl1pPr marL="0" indent="0">
              <a:buClr>
                <a:schemeClr val="accent2"/>
              </a:buClr>
              <a:buFont typeface="Arial" panose="020B0604020202020204" pitchFamily="34" charset="0"/>
              <a:buNone/>
              <a:defRPr sz="4000" b="1">
                <a:solidFill>
                  <a:schemeClr val="bg1"/>
                </a:solidFill>
              </a:defRPr>
            </a:lvl1pPr>
            <a:lvl2pPr marL="294989" indent="0">
              <a:buClr>
                <a:schemeClr val="accent2"/>
              </a:buClr>
              <a:buFont typeface="Arial" panose="020B0604020202020204" pitchFamily="34" charset="0"/>
              <a:buNone/>
              <a:defRPr sz="2000">
                <a:solidFill>
                  <a:schemeClr val="accent3"/>
                </a:solidFill>
              </a:defRPr>
            </a:lvl2pPr>
            <a:lvl3pPr marL="589977" indent="0">
              <a:buClr>
                <a:schemeClr val="accent2"/>
              </a:buClr>
              <a:buFont typeface="Arial" panose="020B0604020202020204" pitchFamily="34" charset="0"/>
              <a:buNone/>
              <a:defRPr sz="2000">
                <a:solidFill>
                  <a:schemeClr val="accent3"/>
                </a:solidFill>
              </a:defRPr>
            </a:lvl3pPr>
            <a:lvl4pPr marL="884967" indent="0">
              <a:buClr>
                <a:schemeClr val="accent2"/>
              </a:buClr>
              <a:buFont typeface="Arial" panose="020B0604020202020204" pitchFamily="34" charset="0"/>
              <a:buNone/>
              <a:defRPr sz="2000">
                <a:solidFill>
                  <a:schemeClr val="accent3"/>
                </a:solidFill>
              </a:defRPr>
            </a:lvl4pPr>
            <a:lvl5pPr marL="1179956" indent="0">
              <a:buClr>
                <a:schemeClr val="accent2"/>
              </a:buClr>
              <a:buFont typeface="Arial" panose="020B0604020202020204" pitchFamily="34" charset="0"/>
              <a:buNone/>
              <a:defRPr sz="2000">
                <a:solidFill>
                  <a:schemeClr val="accent3"/>
                </a:solidFill>
              </a:defRPr>
            </a:lvl5pPr>
          </a:lstStyle>
          <a:p>
            <a:pPr lvl="0"/>
            <a:r>
              <a:rPr lang="pl-PL"/>
              <a:t>Dziękuję</a:t>
            </a:r>
          </a:p>
        </p:txBody>
      </p:sp>
      <p:sp>
        <p:nvSpPr>
          <p:cNvPr id="8" name="Symbol zastępczy tekstu 16">
            <a:extLst>
              <a:ext uri="{FF2B5EF4-FFF2-40B4-BE49-F238E27FC236}">
                <a16:creationId xmlns:a16="http://schemas.microsoft.com/office/drawing/2014/main" id="{21A1B018-1594-454C-8F04-08D705ABCE54}"/>
              </a:ext>
            </a:extLst>
          </p:cNvPr>
          <p:cNvSpPr>
            <a:spLocks noGrp="1"/>
          </p:cNvSpPr>
          <p:nvPr>
            <p:ph type="body" sz="quarter" idx="12" hasCustomPrompt="1"/>
          </p:nvPr>
        </p:nvSpPr>
        <p:spPr>
          <a:xfrm>
            <a:off x="2515482" y="5365249"/>
            <a:ext cx="3783895" cy="2181818"/>
          </a:xfrm>
          <a:prstGeom prst="rect">
            <a:avLst/>
          </a:prstGeom>
        </p:spPr>
        <p:txBody>
          <a:bodyPr lIns="0" tIns="0" rIns="0" bIns="0"/>
          <a:lstStyle>
            <a:lvl1pPr marL="0" indent="0">
              <a:buClr>
                <a:schemeClr val="accent2"/>
              </a:buClr>
              <a:buFont typeface="Arial" panose="020B0604020202020204" pitchFamily="34" charset="0"/>
              <a:buNone/>
              <a:defRPr sz="2000">
                <a:solidFill>
                  <a:schemeClr val="bg1"/>
                </a:solidFill>
              </a:defRPr>
            </a:lvl1pPr>
            <a:lvl2pPr marL="294989" indent="0">
              <a:buClr>
                <a:schemeClr val="accent2"/>
              </a:buClr>
              <a:buNone/>
              <a:defRPr sz="2000">
                <a:solidFill>
                  <a:schemeClr val="accent3"/>
                </a:solidFill>
              </a:defRPr>
            </a:lvl2pPr>
            <a:lvl3pPr marL="589977" indent="0">
              <a:buClr>
                <a:schemeClr val="accent2"/>
              </a:buClr>
              <a:buNone/>
              <a:defRPr sz="2000">
                <a:solidFill>
                  <a:schemeClr val="accent3"/>
                </a:solidFill>
              </a:defRPr>
            </a:lvl3pPr>
            <a:lvl4pPr marL="884967" indent="0">
              <a:buClr>
                <a:schemeClr val="accent2"/>
              </a:buClr>
              <a:buNone/>
              <a:defRPr sz="2000">
                <a:solidFill>
                  <a:schemeClr val="accent3"/>
                </a:solidFill>
              </a:defRPr>
            </a:lvl4pPr>
            <a:lvl5pPr marL="1179956" indent="0">
              <a:buClr>
                <a:schemeClr val="accent2"/>
              </a:buClr>
              <a:buNone/>
              <a:defRPr sz="2000">
                <a:solidFill>
                  <a:schemeClr val="accent3"/>
                </a:solidFill>
              </a:defRPr>
            </a:lvl5pPr>
          </a:lstStyle>
          <a:p>
            <a:pPr lvl="0"/>
            <a:r>
              <a:rPr lang="pl-PL"/>
              <a:t>Dane osoby prezentującej</a:t>
            </a:r>
          </a:p>
        </p:txBody>
      </p:sp>
      <p:grpSp>
        <p:nvGrpSpPr>
          <p:cNvPr id="2" name="Grupa 1">
            <a:extLst>
              <a:ext uri="{FF2B5EF4-FFF2-40B4-BE49-F238E27FC236}">
                <a16:creationId xmlns:a16="http://schemas.microsoft.com/office/drawing/2014/main" id="{D45C8BB7-3A94-4AB1-86AD-F465978126E5}"/>
              </a:ext>
            </a:extLst>
          </p:cNvPr>
          <p:cNvGrpSpPr/>
          <p:nvPr userDrawn="1"/>
        </p:nvGrpSpPr>
        <p:grpSpPr>
          <a:xfrm>
            <a:off x="0" y="4450"/>
            <a:ext cx="15171738" cy="8602521"/>
            <a:chOff x="0" y="4450"/>
            <a:chExt cx="15171738" cy="8602521"/>
          </a:xfrm>
        </p:grpSpPr>
        <p:sp>
          <p:nvSpPr>
            <p:cNvPr id="6" name="Prostokąt 5">
              <a:extLst>
                <a:ext uri="{FF2B5EF4-FFF2-40B4-BE49-F238E27FC236}">
                  <a16:creationId xmlns:a16="http://schemas.microsoft.com/office/drawing/2014/main" id="{2155D772-6750-41D2-9A4E-B11DF0ACC57B}"/>
                </a:ext>
              </a:extLst>
            </p:cNvPr>
            <p:cNvSpPr/>
            <p:nvPr userDrawn="1"/>
          </p:nvSpPr>
          <p:spPr>
            <a:xfrm>
              <a:off x="0" y="50228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rostokąt 8">
              <a:extLst>
                <a:ext uri="{FF2B5EF4-FFF2-40B4-BE49-F238E27FC236}">
                  <a16:creationId xmlns:a16="http://schemas.microsoft.com/office/drawing/2014/main" id="{D68E7D76-BBF5-4D2E-AF94-7A2DE692EEB7}"/>
                </a:ext>
              </a:extLst>
            </p:cNvPr>
            <p:cNvSpPr/>
            <p:nvPr userDrawn="1"/>
          </p:nvSpPr>
          <p:spPr>
            <a:xfrm>
              <a:off x="0" y="25136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Prostokąt 9">
              <a:extLst>
                <a:ext uri="{FF2B5EF4-FFF2-40B4-BE49-F238E27FC236}">
                  <a16:creationId xmlns:a16="http://schemas.microsoft.com/office/drawing/2014/main" id="{14599E47-4F2B-4C17-9CA4-0688C8F1B77A}"/>
                </a:ext>
              </a:extLst>
            </p:cNvPr>
            <p:cNvSpPr/>
            <p:nvPr userDrawn="1"/>
          </p:nvSpPr>
          <p:spPr>
            <a:xfrm>
              <a:off x="0"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rostokąt 10">
              <a:extLst>
                <a:ext uri="{FF2B5EF4-FFF2-40B4-BE49-F238E27FC236}">
                  <a16:creationId xmlns:a16="http://schemas.microsoft.com/office/drawing/2014/main" id="{6431B35C-2F9E-4AF9-AC89-540F3860998B}"/>
                </a:ext>
              </a:extLst>
            </p:cNvPr>
            <p:cNvSpPr/>
            <p:nvPr userDrawn="1"/>
          </p:nvSpPr>
          <p:spPr>
            <a:xfrm>
              <a:off x="0" y="7532050"/>
              <a:ext cx="2509838"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a:extLst>
                <a:ext uri="{FF2B5EF4-FFF2-40B4-BE49-F238E27FC236}">
                  <a16:creationId xmlns:a16="http://schemas.microsoft.com/office/drawing/2014/main" id="{53473584-D714-44BE-A7BD-9118E393081D}"/>
                </a:ext>
              </a:extLst>
            </p:cNvPr>
            <p:cNvSpPr/>
            <p:nvPr userDrawn="1"/>
          </p:nvSpPr>
          <p:spPr>
            <a:xfrm>
              <a:off x="2509838" y="50228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Prostokąt 12">
              <a:extLst>
                <a:ext uri="{FF2B5EF4-FFF2-40B4-BE49-F238E27FC236}">
                  <a16:creationId xmlns:a16="http://schemas.microsoft.com/office/drawing/2014/main" id="{5E0B08AD-B22A-4861-9942-9AEAF783DDE6}"/>
                </a:ext>
              </a:extLst>
            </p:cNvPr>
            <p:cNvSpPr/>
            <p:nvPr userDrawn="1"/>
          </p:nvSpPr>
          <p:spPr>
            <a:xfrm>
              <a:off x="2509838" y="25136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13">
              <a:extLst>
                <a:ext uri="{FF2B5EF4-FFF2-40B4-BE49-F238E27FC236}">
                  <a16:creationId xmlns:a16="http://schemas.microsoft.com/office/drawing/2014/main" id="{0D64A11F-2631-427F-BFB1-1675ADD3BB25}"/>
                </a:ext>
              </a:extLst>
            </p:cNvPr>
            <p:cNvSpPr/>
            <p:nvPr userDrawn="1"/>
          </p:nvSpPr>
          <p:spPr>
            <a:xfrm>
              <a:off x="2509838"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EC8101F5-2838-4A18-AB3E-5F8E127BA711}"/>
                </a:ext>
              </a:extLst>
            </p:cNvPr>
            <p:cNvSpPr/>
            <p:nvPr userDrawn="1"/>
          </p:nvSpPr>
          <p:spPr>
            <a:xfrm>
              <a:off x="2509838" y="7532050"/>
              <a:ext cx="2509838"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rostokąt 15">
              <a:extLst>
                <a:ext uri="{FF2B5EF4-FFF2-40B4-BE49-F238E27FC236}">
                  <a16:creationId xmlns:a16="http://schemas.microsoft.com/office/drawing/2014/main" id="{419EA78D-D1BB-4660-A152-2A8F9F01AB53}"/>
                </a:ext>
              </a:extLst>
            </p:cNvPr>
            <p:cNvSpPr/>
            <p:nvPr userDrawn="1"/>
          </p:nvSpPr>
          <p:spPr>
            <a:xfrm>
              <a:off x="5019675" y="50228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Prostokąt 16">
              <a:extLst>
                <a:ext uri="{FF2B5EF4-FFF2-40B4-BE49-F238E27FC236}">
                  <a16:creationId xmlns:a16="http://schemas.microsoft.com/office/drawing/2014/main" id="{C5BBB7A0-2ECF-43EF-BFCF-A1A130E70684}"/>
                </a:ext>
              </a:extLst>
            </p:cNvPr>
            <p:cNvSpPr/>
            <p:nvPr userDrawn="1"/>
          </p:nvSpPr>
          <p:spPr>
            <a:xfrm>
              <a:off x="5019675" y="25136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Prostokąt 17">
              <a:extLst>
                <a:ext uri="{FF2B5EF4-FFF2-40B4-BE49-F238E27FC236}">
                  <a16:creationId xmlns:a16="http://schemas.microsoft.com/office/drawing/2014/main" id="{A18C00EF-F2BA-4631-9CE4-BDA4E718CDE7}"/>
                </a:ext>
              </a:extLst>
            </p:cNvPr>
            <p:cNvSpPr/>
            <p:nvPr userDrawn="1"/>
          </p:nvSpPr>
          <p:spPr>
            <a:xfrm>
              <a:off x="5019675" y="44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9" name="Prostokąt 18">
              <a:extLst>
                <a:ext uri="{FF2B5EF4-FFF2-40B4-BE49-F238E27FC236}">
                  <a16:creationId xmlns:a16="http://schemas.microsoft.com/office/drawing/2014/main" id="{74AAFCFE-7136-43DC-B48E-E5190E518377}"/>
                </a:ext>
              </a:extLst>
            </p:cNvPr>
            <p:cNvSpPr/>
            <p:nvPr userDrawn="1"/>
          </p:nvSpPr>
          <p:spPr>
            <a:xfrm>
              <a:off x="5019675" y="7532050"/>
              <a:ext cx="2565400"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Prostokąt 19">
              <a:extLst>
                <a:ext uri="{FF2B5EF4-FFF2-40B4-BE49-F238E27FC236}">
                  <a16:creationId xmlns:a16="http://schemas.microsoft.com/office/drawing/2014/main" id="{DFA7DAF3-A6D0-44AD-92F5-444E3BEBE0CE}"/>
                </a:ext>
              </a:extLst>
            </p:cNvPr>
            <p:cNvSpPr/>
            <p:nvPr userDrawn="1"/>
          </p:nvSpPr>
          <p:spPr>
            <a:xfrm>
              <a:off x="7585075" y="50228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rostokąt 20">
              <a:extLst>
                <a:ext uri="{FF2B5EF4-FFF2-40B4-BE49-F238E27FC236}">
                  <a16:creationId xmlns:a16="http://schemas.microsoft.com/office/drawing/2014/main" id="{A7C3AE1C-5D51-42AB-B650-0A8C45EED609}"/>
                </a:ext>
              </a:extLst>
            </p:cNvPr>
            <p:cNvSpPr/>
            <p:nvPr userDrawn="1"/>
          </p:nvSpPr>
          <p:spPr>
            <a:xfrm>
              <a:off x="7585075" y="25136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a:extLst>
                <a:ext uri="{FF2B5EF4-FFF2-40B4-BE49-F238E27FC236}">
                  <a16:creationId xmlns:a16="http://schemas.microsoft.com/office/drawing/2014/main" id="{72B3BB1B-D6E6-4BD0-8050-635EEBAADE80}"/>
                </a:ext>
              </a:extLst>
            </p:cNvPr>
            <p:cNvSpPr/>
            <p:nvPr userDrawn="1"/>
          </p:nvSpPr>
          <p:spPr>
            <a:xfrm>
              <a:off x="7585075" y="4450"/>
              <a:ext cx="2565400"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Prostokąt 22">
              <a:extLst>
                <a:ext uri="{FF2B5EF4-FFF2-40B4-BE49-F238E27FC236}">
                  <a16:creationId xmlns:a16="http://schemas.microsoft.com/office/drawing/2014/main" id="{E0D5D9CF-72C6-4A8B-A49D-213508124EB3}"/>
                </a:ext>
              </a:extLst>
            </p:cNvPr>
            <p:cNvSpPr/>
            <p:nvPr userDrawn="1"/>
          </p:nvSpPr>
          <p:spPr>
            <a:xfrm>
              <a:off x="7585075" y="7532050"/>
              <a:ext cx="2565400"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Prostokąt 23">
              <a:extLst>
                <a:ext uri="{FF2B5EF4-FFF2-40B4-BE49-F238E27FC236}">
                  <a16:creationId xmlns:a16="http://schemas.microsoft.com/office/drawing/2014/main" id="{A8E6D2D7-DD41-4195-9EAC-92F036AB00AA}"/>
                </a:ext>
              </a:extLst>
            </p:cNvPr>
            <p:cNvSpPr/>
            <p:nvPr userDrawn="1"/>
          </p:nvSpPr>
          <p:spPr>
            <a:xfrm>
              <a:off x="10150474" y="5022850"/>
              <a:ext cx="2511426"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Prostokąt 24">
              <a:extLst>
                <a:ext uri="{FF2B5EF4-FFF2-40B4-BE49-F238E27FC236}">
                  <a16:creationId xmlns:a16="http://schemas.microsoft.com/office/drawing/2014/main" id="{AFD21707-0DEB-4539-82F2-56BCF0A1AAAA}"/>
                </a:ext>
              </a:extLst>
            </p:cNvPr>
            <p:cNvSpPr/>
            <p:nvPr userDrawn="1"/>
          </p:nvSpPr>
          <p:spPr>
            <a:xfrm>
              <a:off x="10150474" y="2513650"/>
              <a:ext cx="2511426"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rostokąt 25">
              <a:extLst>
                <a:ext uri="{FF2B5EF4-FFF2-40B4-BE49-F238E27FC236}">
                  <a16:creationId xmlns:a16="http://schemas.microsoft.com/office/drawing/2014/main" id="{3B27E15D-5B04-48BF-BFC6-9E07D3F12C59}"/>
                </a:ext>
              </a:extLst>
            </p:cNvPr>
            <p:cNvSpPr/>
            <p:nvPr userDrawn="1"/>
          </p:nvSpPr>
          <p:spPr>
            <a:xfrm>
              <a:off x="10150474" y="4450"/>
              <a:ext cx="2511426"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Prostokąt 26">
              <a:extLst>
                <a:ext uri="{FF2B5EF4-FFF2-40B4-BE49-F238E27FC236}">
                  <a16:creationId xmlns:a16="http://schemas.microsoft.com/office/drawing/2014/main" id="{7A127171-5464-419B-A606-DEAB199947C9}"/>
                </a:ext>
              </a:extLst>
            </p:cNvPr>
            <p:cNvSpPr/>
            <p:nvPr userDrawn="1"/>
          </p:nvSpPr>
          <p:spPr>
            <a:xfrm>
              <a:off x="10150474" y="7532050"/>
              <a:ext cx="2511426"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Prostokąt 27">
              <a:extLst>
                <a:ext uri="{FF2B5EF4-FFF2-40B4-BE49-F238E27FC236}">
                  <a16:creationId xmlns:a16="http://schemas.microsoft.com/office/drawing/2014/main" id="{5C7620B4-741A-475C-A918-76F15F43F11B}"/>
                </a:ext>
              </a:extLst>
            </p:cNvPr>
            <p:cNvSpPr/>
            <p:nvPr userDrawn="1"/>
          </p:nvSpPr>
          <p:spPr>
            <a:xfrm>
              <a:off x="12661900" y="50228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Prostokąt 28">
              <a:extLst>
                <a:ext uri="{FF2B5EF4-FFF2-40B4-BE49-F238E27FC236}">
                  <a16:creationId xmlns:a16="http://schemas.microsoft.com/office/drawing/2014/main" id="{9BD0B5A8-563A-413A-8038-60F76D244D26}"/>
                </a:ext>
              </a:extLst>
            </p:cNvPr>
            <p:cNvSpPr/>
            <p:nvPr userDrawn="1"/>
          </p:nvSpPr>
          <p:spPr>
            <a:xfrm>
              <a:off x="12661900" y="25136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Prostokąt 29">
              <a:extLst>
                <a:ext uri="{FF2B5EF4-FFF2-40B4-BE49-F238E27FC236}">
                  <a16:creationId xmlns:a16="http://schemas.microsoft.com/office/drawing/2014/main" id="{DF749F0A-9F17-46AB-A3AC-376FD7530F53}"/>
                </a:ext>
              </a:extLst>
            </p:cNvPr>
            <p:cNvSpPr/>
            <p:nvPr userDrawn="1"/>
          </p:nvSpPr>
          <p:spPr>
            <a:xfrm>
              <a:off x="12661900" y="4450"/>
              <a:ext cx="2509838" cy="2509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Prostokąt 30">
              <a:extLst>
                <a:ext uri="{FF2B5EF4-FFF2-40B4-BE49-F238E27FC236}">
                  <a16:creationId xmlns:a16="http://schemas.microsoft.com/office/drawing/2014/main" id="{13BBD704-6476-4AC5-A467-3F46CD566C5F}"/>
                </a:ext>
              </a:extLst>
            </p:cNvPr>
            <p:cNvSpPr/>
            <p:nvPr userDrawn="1"/>
          </p:nvSpPr>
          <p:spPr>
            <a:xfrm>
              <a:off x="12661900" y="7532050"/>
              <a:ext cx="2509838" cy="107492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pic>
        <p:nvPicPr>
          <p:cNvPr id="32" name="Grafika 31">
            <a:extLst>
              <a:ext uri="{FF2B5EF4-FFF2-40B4-BE49-F238E27FC236}">
                <a16:creationId xmlns:a16="http://schemas.microsoft.com/office/drawing/2014/main" id="{52988D95-8C6B-4E72-9E19-F24DB74F2D6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 y="0"/>
            <a:ext cx="2511421" cy="3511548"/>
          </a:xfrm>
          <a:prstGeom prst="rect">
            <a:avLst/>
          </a:prstGeom>
        </p:spPr>
      </p:pic>
      <p:sp>
        <p:nvSpPr>
          <p:cNvPr id="3" name="Prostokąt 2">
            <a:extLst>
              <a:ext uri="{FF2B5EF4-FFF2-40B4-BE49-F238E27FC236}">
                <a16:creationId xmlns:a16="http://schemas.microsoft.com/office/drawing/2014/main" id="{008ED72D-68AD-4232-84F5-8DAECF41E02A}"/>
              </a:ext>
            </a:extLst>
          </p:cNvPr>
          <p:cNvSpPr/>
          <p:nvPr userDrawn="1"/>
        </p:nvSpPr>
        <p:spPr>
          <a:xfrm>
            <a:off x="5019678" y="7532051"/>
            <a:ext cx="2565396" cy="997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5" name="Grafika 34">
            <a:extLst>
              <a:ext uri="{FF2B5EF4-FFF2-40B4-BE49-F238E27FC236}">
                <a16:creationId xmlns:a16="http://schemas.microsoft.com/office/drawing/2014/main" id="{F484748A-FDF4-4736-B32B-E990B74E7A47}"/>
              </a:ext>
            </a:extLst>
          </p:cNvPr>
          <p:cNvPicPr>
            <a:picLocks noChangeAspect="1"/>
          </p:cNvPicPr>
          <p:nvPr userDrawn="1"/>
        </p:nvPicPr>
        <p:blipFill>
          <a:blip>
            <a:extLst>
              <a:ext uri="{96DAC541-7B7A-43D3-8B79-37D633B846F1}">
                <asvg:svgBlip xmlns:asvg="http://schemas.microsoft.com/office/drawing/2016/SVG/main" r:embed="rId4"/>
              </a:ext>
            </a:extLst>
          </a:blip>
          <a:srcRect t="18825" r="20726"/>
          <a:stretch>
            <a:fillRect/>
          </a:stretch>
        </p:blipFill>
        <p:spPr>
          <a:xfrm rot="16200000">
            <a:off x="7018931" y="-620124"/>
            <a:ext cx="2511422" cy="3751668"/>
          </a:xfrm>
          <a:custGeom>
            <a:avLst/>
            <a:gdLst>
              <a:gd name="connsiteX0" fmla="*/ 0 w 2577433"/>
              <a:gd name="connsiteY0" fmla="*/ 0 h 3751668"/>
              <a:gd name="connsiteX1" fmla="*/ 2577433 w 2577433"/>
              <a:gd name="connsiteY1" fmla="*/ 0 h 3751668"/>
              <a:gd name="connsiteX2" fmla="*/ 2577433 w 2577433"/>
              <a:gd name="connsiteY2" fmla="*/ 3751668 h 3751668"/>
              <a:gd name="connsiteX3" fmla="*/ 0 w 2577433"/>
              <a:gd name="connsiteY3" fmla="*/ 3751668 h 3751668"/>
            </a:gdLst>
            <a:ahLst/>
            <a:cxnLst>
              <a:cxn ang="0">
                <a:pos x="connsiteX0" y="connsiteY0"/>
              </a:cxn>
              <a:cxn ang="0">
                <a:pos x="connsiteX1" y="connsiteY1"/>
              </a:cxn>
              <a:cxn ang="0">
                <a:pos x="connsiteX2" y="connsiteY2"/>
              </a:cxn>
              <a:cxn ang="0">
                <a:pos x="connsiteX3" y="connsiteY3"/>
              </a:cxn>
            </a:cxnLst>
            <a:rect l="l" t="t" r="r" b="b"/>
            <a:pathLst>
              <a:path w="2577433" h="3751668">
                <a:moveTo>
                  <a:pt x="0" y="0"/>
                </a:moveTo>
                <a:lnTo>
                  <a:pt x="2577433" y="0"/>
                </a:lnTo>
                <a:lnTo>
                  <a:pt x="2577433" y="3751668"/>
                </a:lnTo>
                <a:lnTo>
                  <a:pt x="0" y="3751668"/>
                </a:lnTo>
                <a:close/>
              </a:path>
            </a:pathLst>
          </a:custGeom>
        </p:spPr>
      </p:pic>
      <p:sp>
        <p:nvSpPr>
          <p:cNvPr id="44" name="Prostokąt 43">
            <a:extLst>
              <a:ext uri="{FF2B5EF4-FFF2-40B4-BE49-F238E27FC236}">
                <a16:creationId xmlns:a16="http://schemas.microsoft.com/office/drawing/2014/main" id="{1D4DB593-EA5C-4E91-8E57-47F3A31877BF}"/>
              </a:ext>
            </a:extLst>
          </p:cNvPr>
          <p:cNvSpPr/>
          <p:nvPr userDrawn="1"/>
        </p:nvSpPr>
        <p:spPr>
          <a:xfrm>
            <a:off x="9324975" y="6524149"/>
            <a:ext cx="5846763" cy="200580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Dowolny kształt: kształt 42">
            <a:extLst>
              <a:ext uri="{FF2B5EF4-FFF2-40B4-BE49-F238E27FC236}">
                <a16:creationId xmlns:a16="http://schemas.microsoft.com/office/drawing/2014/main" id="{EA42CDC6-0DBB-40FA-A157-2508819D662C}"/>
              </a:ext>
            </a:extLst>
          </p:cNvPr>
          <p:cNvSpPr/>
          <p:nvPr/>
        </p:nvSpPr>
        <p:spPr>
          <a:xfrm>
            <a:off x="7585074" y="5020623"/>
            <a:ext cx="3845101" cy="3509327"/>
          </a:xfrm>
          <a:custGeom>
            <a:avLst/>
            <a:gdLst>
              <a:gd name="connsiteX0" fmla="*/ 0 w 3845101"/>
              <a:gd name="connsiteY0" fmla="*/ 0 h 3509327"/>
              <a:gd name="connsiteX1" fmla="*/ 1378450 w 3845101"/>
              <a:gd name="connsiteY1" fmla="*/ 0 h 3509327"/>
              <a:gd name="connsiteX2" fmla="*/ 3845101 w 3845101"/>
              <a:gd name="connsiteY2" fmla="*/ 3509327 h 3509327"/>
              <a:gd name="connsiteX3" fmla="*/ 1345699 w 3845101"/>
              <a:gd name="connsiteY3" fmla="*/ 3509327 h 3509327"/>
              <a:gd name="connsiteX4" fmla="*/ 0 w 3845101"/>
              <a:gd name="connsiteY4" fmla="*/ 1487795 h 3509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5101" h="3509327">
                <a:moveTo>
                  <a:pt x="0" y="0"/>
                </a:moveTo>
                <a:lnTo>
                  <a:pt x="1378450" y="0"/>
                </a:lnTo>
                <a:lnTo>
                  <a:pt x="3845101" y="3509327"/>
                </a:lnTo>
                <a:lnTo>
                  <a:pt x="1345699" y="3509327"/>
                </a:lnTo>
                <a:lnTo>
                  <a:pt x="0" y="1487795"/>
                </a:lnTo>
                <a:close/>
              </a:path>
            </a:pathLst>
          </a:custGeom>
          <a:solidFill>
            <a:schemeClr val="accent1"/>
          </a:solidFill>
          <a:ln w="9525" cap="flat">
            <a:noFill/>
            <a:prstDash val="solid"/>
            <a:miter/>
          </a:ln>
        </p:spPr>
        <p:txBody>
          <a:bodyPr rtlCol="0" anchor="ctr"/>
          <a:lstStyle/>
          <a:p>
            <a:endParaRPr lang="pl-PL"/>
          </a:p>
        </p:txBody>
      </p:sp>
      <p:sp>
        <p:nvSpPr>
          <p:cNvPr id="36" name="Grafika 2">
            <a:extLst>
              <a:ext uri="{FF2B5EF4-FFF2-40B4-BE49-F238E27FC236}">
                <a16:creationId xmlns:a16="http://schemas.microsoft.com/office/drawing/2014/main" id="{8AAB4F72-5384-4A46-A05F-E5435173F5B5}"/>
              </a:ext>
            </a:extLst>
          </p:cNvPr>
          <p:cNvSpPr/>
          <p:nvPr userDrawn="1"/>
        </p:nvSpPr>
        <p:spPr>
          <a:xfrm>
            <a:off x="11890375" y="7315609"/>
            <a:ext cx="2485563" cy="422881"/>
          </a:xfrm>
          <a:custGeom>
            <a:avLst/>
            <a:gdLst>
              <a:gd name="connsiteX0" fmla="*/ -127 w 7798688"/>
              <a:gd name="connsiteY0" fmla="*/ 15452 h 1326828"/>
              <a:gd name="connsiteX1" fmla="*/ 791210 w 7798688"/>
              <a:gd name="connsiteY1" fmla="*/ 15452 h 1326828"/>
              <a:gd name="connsiteX2" fmla="*/ 1491488 w 7798688"/>
              <a:gd name="connsiteY2" fmla="*/ 975572 h 1326828"/>
              <a:gd name="connsiteX3" fmla="*/ 1501013 w 7798688"/>
              <a:gd name="connsiteY3" fmla="*/ 970523 h 1326828"/>
              <a:gd name="connsiteX4" fmla="*/ 1501013 w 7798688"/>
              <a:gd name="connsiteY4" fmla="*/ 15452 h 1326828"/>
              <a:gd name="connsiteX5" fmla="*/ 1975358 w 7798688"/>
              <a:gd name="connsiteY5" fmla="*/ 15452 h 1326828"/>
              <a:gd name="connsiteX6" fmla="*/ 1975358 w 7798688"/>
              <a:gd name="connsiteY6" fmla="*/ 1301327 h 1326828"/>
              <a:gd name="connsiteX7" fmla="*/ 1217834 w 7798688"/>
              <a:gd name="connsiteY7" fmla="*/ 1301327 h 1326828"/>
              <a:gd name="connsiteX8" fmla="*/ 508508 w 7798688"/>
              <a:gd name="connsiteY8" fmla="*/ 319299 h 1326828"/>
              <a:gd name="connsiteX9" fmla="*/ 501364 w 7798688"/>
              <a:gd name="connsiteY9" fmla="*/ 319299 h 1326828"/>
              <a:gd name="connsiteX10" fmla="*/ 501364 w 7798688"/>
              <a:gd name="connsiteY10" fmla="*/ 1300946 h 1326828"/>
              <a:gd name="connsiteX11" fmla="*/ -127 w 7798688"/>
              <a:gd name="connsiteY11" fmla="*/ 1300946 h 1326828"/>
              <a:gd name="connsiteX12" fmla="*/ 2784411 w 7798688"/>
              <a:gd name="connsiteY12" fmla="*/ 15452 h 1326828"/>
              <a:gd name="connsiteX13" fmla="*/ 3458210 w 7798688"/>
              <a:gd name="connsiteY13" fmla="*/ 15452 h 1326828"/>
              <a:gd name="connsiteX14" fmla="*/ 4247546 w 7798688"/>
              <a:gd name="connsiteY14" fmla="*/ 1301327 h 1326828"/>
              <a:gd name="connsiteX15" fmla="*/ 3623659 w 7798688"/>
              <a:gd name="connsiteY15" fmla="*/ 1301327 h 1326828"/>
              <a:gd name="connsiteX16" fmla="*/ 3490309 w 7798688"/>
              <a:gd name="connsiteY16" fmla="*/ 1055963 h 1326828"/>
              <a:gd name="connsiteX17" fmla="*/ 2684875 w 7798688"/>
              <a:gd name="connsiteY17" fmla="*/ 1055963 h 1326828"/>
              <a:gd name="connsiteX18" fmla="*/ 2551525 w 7798688"/>
              <a:gd name="connsiteY18" fmla="*/ 1301327 h 1326828"/>
              <a:gd name="connsiteX19" fmla="*/ 1993074 w 7798688"/>
              <a:gd name="connsiteY19" fmla="*/ 1301327 h 1326828"/>
              <a:gd name="connsiteX20" fmla="*/ 3356959 w 7798688"/>
              <a:gd name="connsiteY20" fmla="*/ 804884 h 1326828"/>
              <a:gd name="connsiteX21" fmla="*/ 3099022 w 7798688"/>
              <a:gd name="connsiteY21" fmla="*/ 271484 h 1326828"/>
              <a:gd name="connsiteX22" fmla="*/ 3090259 w 7798688"/>
              <a:gd name="connsiteY22" fmla="*/ 271484 h 1326828"/>
              <a:gd name="connsiteX23" fmla="*/ 2825273 w 7798688"/>
              <a:gd name="connsiteY23" fmla="*/ 804884 h 1326828"/>
              <a:gd name="connsiteX24" fmla="*/ 4071334 w 7798688"/>
              <a:gd name="connsiteY24" fmla="*/ 900800 h 1326828"/>
              <a:gd name="connsiteX25" fmla="*/ 4629975 w 7798688"/>
              <a:gd name="connsiteY25" fmla="*/ 900800 h 1326828"/>
              <a:gd name="connsiteX26" fmla="*/ 4697603 w 7798688"/>
              <a:gd name="connsiteY26" fmla="*/ 1023673 h 1326828"/>
              <a:gd name="connsiteX27" fmla="*/ 4921535 w 7798688"/>
              <a:gd name="connsiteY27" fmla="*/ 1082252 h 1326828"/>
              <a:gd name="connsiteX28" fmla="*/ 5154517 w 7798688"/>
              <a:gd name="connsiteY28" fmla="*/ 1044914 h 1326828"/>
              <a:gd name="connsiteX29" fmla="*/ 5246814 w 7798688"/>
              <a:gd name="connsiteY29" fmla="*/ 954236 h 1326828"/>
              <a:gd name="connsiteX30" fmla="*/ 5206238 w 7798688"/>
              <a:gd name="connsiteY30" fmla="*/ 884798 h 1326828"/>
              <a:gd name="connsiteX31" fmla="*/ 5106701 w 7798688"/>
              <a:gd name="connsiteY31" fmla="*/ 837173 h 1326828"/>
              <a:gd name="connsiteX32" fmla="*/ 4980400 w 7798688"/>
              <a:gd name="connsiteY32" fmla="*/ 810408 h 1326828"/>
              <a:gd name="connsiteX33" fmla="*/ 4847050 w 7798688"/>
              <a:gd name="connsiteY33" fmla="*/ 789167 h 1326828"/>
              <a:gd name="connsiteX34" fmla="*/ 4455763 w 7798688"/>
              <a:gd name="connsiteY34" fmla="*/ 714491 h 1326828"/>
              <a:gd name="connsiteX35" fmla="*/ 4206875 w 7798688"/>
              <a:gd name="connsiteY35" fmla="*/ 607716 h 1326828"/>
              <a:gd name="connsiteX36" fmla="*/ 4105624 w 7798688"/>
              <a:gd name="connsiteY36" fmla="*/ 405119 h 1326828"/>
              <a:gd name="connsiteX37" fmla="*/ 4213923 w 7798688"/>
              <a:gd name="connsiteY37" fmla="*/ 175853 h 1326828"/>
              <a:gd name="connsiteX38" fmla="*/ 4521485 w 7798688"/>
              <a:gd name="connsiteY38" fmla="*/ 42503 h 1326828"/>
              <a:gd name="connsiteX39" fmla="*/ 4964303 w 7798688"/>
              <a:gd name="connsiteY39" fmla="*/ -74 h 1326828"/>
              <a:gd name="connsiteX40" fmla="*/ 5563425 w 7798688"/>
              <a:gd name="connsiteY40" fmla="*/ 101177 h 1326828"/>
              <a:gd name="connsiteX41" fmla="*/ 5762688 w 7798688"/>
              <a:gd name="connsiteY41" fmla="*/ 367877 h 1326828"/>
              <a:gd name="connsiteX42" fmla="*/ 5762688 w 7798688"/>
              <a:gd name="connsiteY42" fmla="*/ 405405 h 1326828"/>
              <a:gd name="connsiteX43" fmla="*/ 5206238 w 7798688"/>
              <a:gd name="connsiteY43" fmla="*/ 405405 h 1326828"/>
              <a:gd name="connsiteX44" fmla="*/ 5138611 w 7798688"/>
              <a:gd name="connsiteY44" fmla="*/ 293391 h 1326828"/>
              <a:gd name="connsiteX45" fmla="*/ 4939538 w 7798688"/>
              <a:gd name="connsiteY45" fmla="*/ 250624 h 1326828"/>
              <a:gd name="connsiteX46" fmla="*/ 4763421 w 7798688"/>
              <a:gd name="connsiteY46" fmla="*/ 287962 h 1326828"/>
              <a:gd name="connsiteX47" fmla="*/ 4688840 w 7798688"/>
              <a:gd name="connsiteY47" fmla="*/ 373687 h 1326828"/>
              <a:gd name="connsiteX48" fmla="*/ 5023072 w 7798688"/>
              <a:gd name="connsiteY48" fmla="*/ 517705 h 1326828"/>
              <a:gd name="connsiteX49" fmla="*/ 5355685 w 7798688"/>
              <a:gd name="connsiteY49" fmla="*/ 565901 h 1326828"/>
              <a:gd name="connsiteX50" fmla="*/ 5579523 w 7798688"/>
              <a:gd name="connsiteY50" fmla="*/ 624480 h 1326828"/>
              <a:gd name="connsiteX51" fmla="*/ 5762784 w 7798688"/>
              <a:gd name="connsiteY51" fmla="*/ 736589 h 1326828"/>
              <a:gd name="connsiteX52" fmla="*/ 5838984 w 7798688"/>
              <a:gd name="connsiteY52" fmla="*/ 912421 h 1326828"/>
              <a:gd name="connsiteX53" fmla="*/ 5721445 w 7798688"/>
              <a:gd name="connsiteY53" fmla="*/ 1147212 h 1326828"/>
              <a:gd name="connsiteX54" fmla="*/ 5396071 w 7798688"/>
              <a:gd name="connsiteY54" fmla="*/ 1285801 h 1326828"/>
              <a:gd name="connsiteX55" fmla="*/ 4955254 w 7798688"/>
              <a:gd name="connsiteY55" fmla="*/ 1326663 h 1326828"/>
              <a:gd name="connsiteX56" fmla="*/ 4464526 w 7798688"/>
              <a:gd name="connsiteY56" fmla="*/ 1285801 h 1326828"/>
              <a:gd name="connsiteX57" fmla="*/ 4172871 w 7798688"/>
              <a:gd name="connsiteY57" fmla="*/ 1141783 h 1326828"/>
              <a:gd name="connsiteX58" fmla="*/ 4071524 w 7798688"/>
              <a:gd name="connsiteY58" fmla="*/ 901658 h 1326828"/>
              <a:gd name="connsiteX59" fmla="*/ 5899372 w 7798688"/>
              <a:gd name="connsiteY59" fmla="*/ 16309 h 1326828"/>
              <a:gd name="connsiteX60" fmla="*/ 6455918 w 7798688"/>
              <a:gd name="connsiteY60" fmla="*/ 16309 h 1326828"/>
              <a:gd name="connsiteX61" fmla="*/ 6455918 w 7798688"/>
              <a:gd name="connsiteY61" fmla="*/ 581618 h 1326828"/>
              <a:gd name="connsiteX62" fmla="*/ 6464871 w 7798688"/>
              <a:gd name="connsiteY62" fmla="*/ 581618 h 1326828"/>
              <a:gd name="connsiteX63" fmla="*/ 7097808 w 7798688"/>
              <a:gd name="connsiteY63" fmla="*/ 16309 h 1326828"/>
              <a:gd name="connsiteX64" fmla="*/ 7739888 w 7798688"/>
              <a:gd name="connsiteY64" fmla="*/ 16309 h 1326828"/>
              <a:gd name="connsiteX65" fmla="*/ 7057136 w 7798688"/>
              <a:gd name="connsiteY65" fmla="*/ 581618 h 1326828"/>
              <a:gd name="connsiteX66" fmla="*/ 7798562 w 7798688"/>
              <a:gd name="connsiteY66" fmla="*/ 1301803 h 1326828"/>
              <a:gd name="connsiteX67" fmla="*/ 7114000 w 7798688"/>
              <a:gd name="connsiteY67" fmla="*/ 1301803 h 1326828"/>
              <a:gd name="connsiteX68" fmla="*/ 6465062 w 7798688"/>
              <a:gd name="connsiteY68" fmla="*/ 618098 h 1326828"/>
              <a:gd name="connsiteX69" fmla="*/ 6456108 w 7798688"/>
              <a:gd name="connsiteY69" fmla="*/ 618098 h 1326828"/>
              <a:gd name="connsiteX70" fmla="*/ 6456108 w 7798688"/>
              <a:gd name="connsiteY70" fmla="*/ 1301041 h 1326828"/>
              <a:gd name="connsiteX71" fmla="*/ 5899562 w 7798688"/>
              <a:gd name="connsiteY71" fmla="*/ 1301041 h 132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798688" h="1326828">
                <a:moveTo>
                  <a:pt x="-127" y="15452"/>
                </a:moveTo>
                <a:lnTo>
                  <a:pt x="791210" y="15452"/>
                </a:lnTo>
                <a:lnTo>
                  <a:pt x="1491488" y="975572"/>
                </a:lnTo>
                <a:lnTo>
                  <a:pt x="1501013" y="970523"/>
                </a:lnTo>
                <a:lnTo>
                  <a:pt x="1501013" y="15452"/>
                </a:lnTo>
                <a:lnTo>
                  <a:pt x="1975358" y="15452"/>
                </a:lnTo>
                <a:lnTo>
                  <a:pt x="1975358" y="1301327"/>
                </a:lnTo>
                <a:lnTo>
                  <a:pt x="1217834" y="1301327"/>
                </a:lnTo>
                <a:lnTo>
                  <a:pt x="508508" y="319299"/>
                </a:lnTo>
                <a:lnTo>
                  <a:pt x="501364" y="319299"/>
                </a:lnTo>
                <a:lnTo>
                  <a:pt x="501364" y="1300946"/>
                </a:lnTo>
                <a:lnTo>
                  <a:pt x="-127" y="1300946"/>
                </a:lnTo>
                <a:close/>
                <a:moveTo>
                  <a:pt x="2784411" y="15452"/>
                </a:moveTo>
                <a:lnTo>
                  <a:pt x="3458210" y="15452"/>
                </a:lnTo>
                <a:lnTo>
                  <a:pt x="4247546" y="1301327"/>
                </a:lnTo>
                <a:lnTo>
                  <a:pt x="3623659" y="1301327"/>
                </a:lnTo>
                <a:lnTo>
                  <a:pt x="3490309" y="1055963"/>
                </a:lnTo>
                <a:lnTo>
                  <a:pt x="2684875" y="1055963"/>
                </a:lnTo>
                <a:lnTo>
                  <a:pt x="2551525" y="1301327"/>
                </a:lnTo>
                <a:lnTo>
                  <a:pt x="1993074" y="1301327"/>
                </a:lnTo>
                <a:close/>
                <a:moveTo>
                  <a:pt x="3356959" y="804884"/>
                </a:moveTo>
                <a:lnTo>
                  <a:pt x="3099022" y="271484"/>
                </a:lnTo>
                <a:lnTo>
                  <a:pt x="3090259" y="271484"/>
                </a:lnTo>
                <a:lnTo>
                  <a:pt x="2825273" y="804884"/>
                </a:lnTo>
                <a:close/>
                <a:moveTo>
                  <a:pt x="4071334" y="900800"/>
                </a:moveTo>
                <a:lnTo>
                  <a:pt x="4629975" y="900800"/>
                </a:lnTo>
                <a:cubicBezTo>
                  <a:pt x="4629975" y="948425"/>
                  <a:pt x="4647692" y="986525"/>
                  <a:pt x="4697603" y="1023673"/>
                </a:cubicBezTo>
                <a:cubicBezTo>
                  <a:pt x="4738275" y="1055582"/>
                  <a:pt x="4813141" y="1077013"/>
                  <a:pt x="4921535" y="1082252"/>
                </a:cubicBezTo>
                <a:cubicBezTo>
                  <a:pt x="5022977" y="1082252"/>
                  <a:pt x="5097653" y="1071393"/>
                  <a:pt x="5154517" y="1044914"/>
                </a:cubicBezTo>
                <a:cubicBezTo>
                  <a:pt x="5213286" y="1023673"/>
                  <a:pt x="5246814" y="991478"/>
                  <a:pt x="5246814" y="954236"/>
                </a:cubicBezTo>
                <a:cubicBezTo>
                  <a:pt x="5245776" y="925756"/>
                  <a:pt x="5230546" y="899686"/>
                  <a:pt x="5206238" y="884798"/>
                </a:cubicBezTo>
                <a:cubicBezTo>
                  <a:pt x="5177006" y="861729"/>
                  <a:pt x="5143002" y="845470"/>
                  <a:pt x="5106701" y="837173"/>
                </a:cubicBezTo>
                <a:cubicBezTo>
                  <a:pt x="5065334" y="825086"/>
                  <a:pt x="5023110" y="816142"/>
                  <a:pt x="4980400" y="810408"/>
                </a:cubicBezTo>
                <a:cubicBezTo>
                  <a:pt x="4930680" y="799835"/>
                  <a:pt x="4887912" y="794597"/>
                  <a:pt x="4847050" y="789167"/>
                </a:cubicBezTo>
                <a:cubicBezTo>
                  <a:pt x="4688744" y="762593"/>
                  <a:pt x="4555299" y="741542"/>
                  <a:pt x="4455763" y="714491"/>
                </a:cubicBezTo>
                <a:cubicBezTo>
                  <a:pt x="4367066" y="694127"/>
                  <a:pt x="4282751" y="657960"/>
                  <a:pt x="4206875" y="607716"/>
                </a:cubicBezTo>
                <a:cubicBezTo>
                  <a:pt x="4139152" y="554471"/>
                  <a:pt x="4105624" y="490273"/>
                  <a:pt x="4105624" y="405119"/>
                </a:cubicBezTo>
                <a:cubicBezTo>
                  <a:pt x="4105624" y="309012"/>
                  <a:pt x="4139152" y="234527"/>
                  <a:pt x="4213923" y="175853"/>
                </a:cubicBezTo>
                <a:cubicBezTo>
                  <a:pt x="4288694" y="117179"/>
                  <a:pt x="4389945" y="69077"/>
                  <a:pt x="4521485" y="42503"/>
                </a:cubicBezTo>
                <a:cubicBezTo>
                  <a:pt x="4667237" y="13166"/>
                  <a:pt x="4815627" y="-1103"/>
                  <a:pt x="4964303" y="-74"/>
                </a:cubicBezTo>
                <a:cubicBezTo>
                  <a:pt x="5231003" y="-74"/>
                  <a:pt x="5439029" y="37169"/>
                  <a:pt x="5563425" y="101177"/>
                </a:cubicBezTo>
                <a:cubicBezTo>
                  <a:pt x="5696775" y="165280"/>
                  <a:pt x="5762688" y="255958"/>
                  <a:pt x="5762688" y="367877"/>
                </a:cubicBezTo>
                <a:lnTo>
                  <a:pt x="5762688" y="405405"/>
                </a:lnTo>
                <a:lnTo>
                  <a:pt x="5206238" y="405405"/>
                </a:lnTo>
                <a:cubicBezTo>
                  <a:pt x="5206238" y="357780"/>
                  <a:pt x="5188521" y="319680"/>
                  <a:pt x="5138611" y="293391"/>
                </a:cubicBezTo>
                <a:cubicBezTo>
                  <a:pt x="5088890" y="261292"/>
                  <a:pt x="5023072" y="250624"/>
                  <a:pt x="4939538" y="250624"/>
                </a:cubicBezTo>
                <a:cubicBezTo>
                  <a:pt x="4864862" y="250624"/>
                  <a:pt x="4806188" y="261292"/>
                  <a:pt x="4763421" y="287962"/>
                </a:cubicBezTo>
                <a:cubicBezTo>
                  <a:pt x="4713700" y="309298"/>
                  <a:pt x="4688840" y="341302"/>
                  <a:pt x="4688840" y="373687"/>
                </a:cubicBezTo>
                <a:cubicBezTo>
                  <a:pt x="4688840" y="437600"/>
                  <a:pt x="4797234" y="485701"/>
                  <a:pt x="5023072" y="517705"/>
                </a:cubicBezTo>
                <a:cubicBezTo>
                  <a:pt x="5172424" y="538850"/>
                  <a:pt x="5280819" y="555043"/>
                  <a:pt x="5355685" y="565901"/>
                </a:cubicBezTo>
                <a:cubicBezTo>
                  <a:pt x="5431571" y="580189"/>
                  <a:pt x="5506371" y="599763"/>
                  <a:pt x="5579523" y="624480"/>
                </a:cubicBezTo>
                <a:cubicBezTo>
                  <a:pt x="5648531" y="647007"/>
                  <a:pt x="5711301" y="685412"/>
                  <a:pt x="5762784" y="736589"/>
                </a:cubicBezTo>
                <a:cubicBezTo>
                  <a:pt x="5805455" y="778976"/>
                  <a:pt x="5830316" y="843079"/>
                  <a:pt x="5838984" y="912421"/>
                </a:cubicBezTo>
                <a:cubicBezTo>
                  <a:pt x="5838984" y="1008338"/>
                  <a:pt x="5798026" y="1083109"/>
                  <a:pt x="5721445" y="1147212"/>
                </a:cubicBezTo>
                <a:cubicBezTo>
                  <a:pt x="5637911" y="1211125"/>
                  <a:pt x="5530945" y="1253988"/>
                  <a:pt x="5396071" y="1285801"/>
                </a:cubicBezTo>
                <a:cubicBezTo>
                  <a:pt x="5250834" y="1313852"/>
                  <a:pt x="5103177" y="1327539"/>
                  <a:pt x="4955254" y="1326663"/>
                </a:cubicBezTo>
                <a:cubicBezTo>
                  <a:pt x="4755991" y="1326663"/>
                  <a:pt x="4589018" y="1312471"/>
                  <a:pt x="4464526" y="1285801"/>
                </a:cubicBezTo>
                <a:cubicBezTo>
                  <a:pt x="4338225" y="1253988"/>
                  <a:pt x="4238688" y="1205791"/>
                  <a:pt x="4172871" y="1141783"/>
                </a:cubicBezTo>
                <a:cubicBezTo>
                  <a:pt x="4106253" y="1079956"/>
                  <a:pt x="4069353" y="992517"/>
                  <a:pt x="4071524" y="901658"/>
                </a:cubicBezTo>
                <a:moveTo>
                  <a:pt x="5899372" y="16309"/>
                </a:moveTo>
                <a:lnTo>
                  <a:pt x="6455918" y="16309"/>
                </a:lnTo>
                <a:lnTo>
                  <a:pt x="6455918" y="581618"/>
                </a:lnTo>
                <a:lnTo>
                  <a:pt x="6464871" y="581618"/>
                </a:lnTo>
                <a:lnTo>
                  <a:pt x="7097808" y="16309"/>
                </a:lnTo>
                <a:lnTo>
                  <a:pt x="7739888" y="16309"/>
                </a:lnTo>
                <a:lnTo>
                  <a:pt x="7057136" y="581618"/>
                </a:lnTo>
                <a:lnTo>
                  <a:pt x="7798562" y="1301803"/>
                </a:lnTo>
                <a:lnTo>
                  <a:pt x="7114000" y="1301803"/>
                </a:lnTo>
                <a:lnTo>
                  <a:pt x="6465062" y="618098"/>
                </a:lnTo>
                <a:lnTo>
                  <a:pt x="6456108" y="618098"/>
                </a:lnTo>
                <a:lnTo>
                  <a:pt x="6456108" y="1301041"/>
                </a:lnTo>
                <a:lnTo>
                  <a:pt x="5899562" y="1301041"/>
                </a:lnTo>
                <a:close/>
              </a:path>
            </a:pathLst>
          </a:custGeom>
          <a:solidFill>
            <a:schemeClr val="bg1"/>
          </a:solidFill>
          <a:ln w="9525" cap="flat">
            <a:noFill/>
            <a:prstDash val="solid"/>
            <a:miter/>
          </a:ln>
        </p:spPr>
        <p:txBody>
          <a:bodyPr rtlCol="0" anchor="ctr"/>
          <a:lstStyle/>
          <a:p>
            <a:endParaRPr lang="pl-PL"/>
          </a:p>
        </p:txBody>
      </p:sp>
    </p:spTree>
    <p:extLst>
      <p:ext uri="{BB962C8B-B14F-4D97-AF65-F5344CB8AC3E}">
        <p14:creationId xmlns:p14="http://schemas.microsoft.com/office/powerpoint/2010/main" val="3806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TU —  title only">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C8EEA425-3086-73EF-9CBB-6E1B476FF135}"/>
              </a:ext>
            </a:extLst>
          </p:cNvPr>
          <p:cNvSpPr>
            <a:spLocks noGrp="1"/>
          </p:cNvSpPr>
          <p:nvPr>
            <p:ph type="body" sz="quarter" idx="11" hasCustomPrompt="1"/>
          </p:nvPr>
        </p:nvSpPr>
        <p:spPr>
          <a:xfrm>
            <a:off x="1043057" y="1344000"/>
            <a:ext cx="12232214" cy="1137920"/>
          </a:xfrm>
          <a:prstGeom prst="rect">
            <a:avLst/>
          </a:prstGeom>
        </p:spPr>
        <p:txBody>
          <a:bodyPr lIns="0"/>
          <a:lstStyle>
            <a:lvl1pPr marL="0" indent="0">
              <a:lnSpc>
                <a:spcPct val="90000"/>
              </a:lnSpc>
              <a:spcBef>
                <a:spcPts val="0"/>
              </a:spcBef>
              <a:spcAft>
                <a:spcPts val="1244"/>
              </a:spcAft>
              <a:buFontTx/>
              <a:buNone/>
              <a:defRPr b="1">
                <a:latin typeface="+mj-lt"/>
              </a:defRPr>
            </a:lvl1pPr>
            <a:lvl2pPr marL="0" indent="0">
              <a:spcBef>
                <a:spcPts val="0"/>
              </a:spcBef>
              <a:spcAft>
                <a:spcPts val="1244"/>
              </a:spcAft>
              <a:buFontTx/>
              <a:buNone/>
              <a:defRPr sz="1742" i="1">
                <a:solidFill>
                  <a:schemeClr val="accent2"/>
                </a:solidFill>
                <a:latin typeface="Adelle CYR" panose="02000503060000020004" pitchFamily="50" charset="0"/>
              </a:defRPr>
            </a:lvl2pPr>
            <a:lvl3pPr marL="0" indent="0">
              <a:lnSpc>
                <a:spcPct val="120000"/>
              </a:lnSpc>
              <a:spcBef>
                <a:spcPts val="0"/>
              </a:spcBef>
              <a:spcAft>
                <a:spcPts val="622"/>
              </a:spcAft>
              <a:buFontTx/>
              <a:buNone/>
              <a:defRPr sz="1742" b="1"/>
            </a:lvl3pPr>
            <a:lvl4pPr marL="0" indent="0">
              <a:lnSpc>
                <a:spcPct val="120000"/>
              </a:lnSpc>
              <a:spcBef>
                <a:spcPts val="249"/>
              </a:spcBef>
              <a:spcAft>
                <a:spcPts val="249"/>
              </a:spcAft>
              <a:buFontTx/>
              <a:buNone/>
              <a:defRPr sz="1742"/>
            </a:lvl4pPr>
            <a:lvl5pPr marL="0">
              <a:lnSpc>
                <a:spcPct val="120000"/>
              </a:lnSpc>
              <a:defRPr sz="1742">
                <a:latin typeface="+mj-lt"/>
              </a:defRPr>
            </a:lvl5pPr>
          </a:lstStyle>
          <a:p>
            <a:pPr lvl="0"/>
            <a:r>
              <a:rPr lang="en-US"/>
              <a:t>Long title </a:t>
            </a:r>
            <a:br>
              <a:rPr lang="en-US"/>
            </a:br>
            <a:r>
              <a:rPr lang="en-US"/>
              <a:t>on 2 lines</a:t>
            </a:r>
          </a:p>
          <a:p>
            <a:pPr lvl="1"/>
            <a:endParaRPr lang="en-US"/>
          </a:p>
        </p:txBody>
      </p:sp>
      <p:sp>
        <p:nvSpPr>
          <p:cNvPr id="4" name="Title 1">
            <a:extLst>
              <a:ext uri="{FF2B5EF4-FFF2-40B4-BE49-F238E27FC236}">
                <a16:creationId xmlns:a16="http://schemas.microsoft.com/office/drawing/2014/main" id="{7D0ECD1F-980E-566E-5500-507D76613D69}"/>
              </a:ext>
            </a:extLst>
          </p:cNvPr>
          <p:cNvSpPr>
            <a:spLocks noGrp="1"/>
          </p:cNvSpPr>
          <p:nvPr>
            <p:ph type="title"/>
          </p:nvPr>
        </p:nvSpPr>
        <p:spPr>
          <a:xfrm>
            <a:off x="1043057" y="378517"/>
            <a:ext cx="13085624" cy="421313"/>
          </a:xfrm>
          <a:prstGeom prst="rect">
            <a:avLst/>
          </a:prstGeom>
        </p:spPr>
        <p:txBody>
          <a:bodyPr lIns="0"/>
          <a:lstStyle>
            <a:lvl1pPr>
              <a:defRPr lang="en-US" sz="1991" b="0" kern="1200" spc="0" dirty="0">
                <a:solidFill>
                  <a:schemeClr val="accent2"/>
                </a:solidFill>
                <a:latin typeface="Avenir Nxt2 W1G" panose="020B0503020202020204" pitchFamily="34" charset="0"/>
                <a:ea typeface="+mn-ea"/>
                <a:cs typeface="Arial" panose="020B0604020202020204" pitchFamily="34" charset="0"/>
              </a:defRPr>
            </a:lvl1pPr>
          </a:lstStyle>
          <a:p>
            <a:pPr marL="0" marR="0" lvl="0" indent="0" algn="l" defTabSz="1137879" rtl="0" eaLnBrk="1" fontAlgn="auto" latinLnBrk="0" hangingPunct="1">
              <a:lnSpc>
                <a:spcPct val="100000"/>
              </a:lnSpc>
              <a:spcBef>
                <a:spcPts val="0"/>
              </a:spcBef>
              <a:spcAft>
                <a:spcPts val="0"/>
              </a:spcAft>
              <a:buClrTx/>
              <a:buSzTx/>
              <a:buFontTx/>
              <a:buNone/>
              <a:tabLst/>
              <a:defRPr/>
            </a:pPr>
            <a:r>
              <a:rPr lang="pl-PL"/>
              <a:t>Kliknij, aby edytować styl</a:t>
            </a:r>
            <a:endParaRPr lang="en-US"/>
          </a:p>
        </p:txBody>
      </p:sp>
      <p:cxnSp>
        <p:nvCxnSpPr>
          <p:cNvPr id="2" name="Straight Connector 1">
            <a:extLst>
              <a:ext uri="{FF2B5EF4-FFF2-40B4-BE49-F238E27FC236}">
                <a16:creationId xmlns:a16="http://schemas.microsoft.com/office/drawing/2014/main" id="{B7B3B883-D676-0EC6-31F4-FFD4EA5CAC31}"/>
              </a:ext>
            </a:extLst>
          </p:cNvPr>
          <p:cNvCxnSpPr/>
          <p:nvPr userDrawn="1"/>
        </p:nvCxnSpPr>
        <p:spPr>
          <a:xfrm>
            <a:off x="765039" y="349278"/>
            <a:ext cx="0" cy="465682"/>
          </a:xfrm>
          <a:prstGeom prst="line">
            <a:avLst/>
          </a:prstGeom>
          <a:ln w="25400">
            <a:solidFill>
              <a:srgbClr val="4D93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4804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facebook.com/NASKpl/"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s://www.youtube.com/channel/UCKjmRwWWbtGyRl-xYIdwzkw"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hyperlink" Target="https://www.linkedin.com/company/nask/?originalSubdomain=pl" TargetMode="External"/><Relationship Id="rId5" Type="http://schemas.openxmlformats.org/officeDocument/2006/relationships/slideLayout" Target="../slideLayouts/slideLayout5.xml"/><Relationship Id="rId10" Type="http://schemas.openxmlformats.org/officeDocument/2006/relationships/hyperlink" Target="https://twitter.com/NASK_pl" TargetMode="Externa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hyperlink" Target="https://www.nask.pl/"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7" name="Trójkąt prostokątny 56">
            <a:extLst>
              <a:ext uri="{FF2B5EF4-FFF2-40B4-BE49-F238E27FC236}">
                <a16:creationId xmlns:a16="http://schemas.microsoft.com/office/drawing/2014/main" id="{B81E3E50-0A14-468D-AA6A-21453ED7D493}"/>
              </a:ext>
            </a:extLst>
          </p:cNvPr>
          <p:cNvSpPr/>
          <p:nvPr userDrawn="1"/>
        </p:nvSpPr>
        <p:spPr>
          <a:xfrm flipH="1">
            <a:off x="13318140" y="6713861"/>
            <a:ext cx="1853598" cy="1820539"/>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51" name="Łącznik prosty 50">
            <a:extLst>
              <a:ext uri="{FF2B5EF4-FFF2-40B4-BE49-F238E27FC236}">
                <a16:creationId xmlns:a16="http://schemas.microsoft.com/office/drawing/2014/main" id="{2E16EF29-5F10-4574-9CCA-2988097C7B1D}"/>
              </a:ext>
            </a:extLst>
          </p:cNvPr>
          <p:cNvCxnSpPr>
            <a:cxnSpLocks/>
          </p:cNvCxnSpPr>
          <p:nvPr userDrawn="1"/>
        </p:nvCxnSpPr>
        <p:spPr>
          <a:xfrm>
            <a:off x="-13688" y="6883003"/>
            <a:ext cx="1673900" cy="16739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5" name="Dowolny kształt: kształt 64">
            <a:extLst>
              <a:ext uri="{FF2B5EF4-FFF2-40B4-BE49-F238E27FC236}">
                <a16:creationId xmlns:a16="http://schemas.microsoft.com/office/drawing/2014/main" id="{5C11A475-EBC4-4C76-BB0A-95E09320C7A5}"/>
              </a:ext>
            </a:extLst>
          </p:cNvPr>
          <p:cNvSpPr/>
          <p:nvPr userDrawn="1"/>
        </p:nvSpPr>
        <p:spPr>
          <a:xfrm>
            <a:off x="11030477" y="7543799"/>
            <a:ext cx="2887783" cy="1013104"/>
          </a:xfrm>
          <a:custGeom>
            <a:avLst/>
            <a:gdLst>
              <a:gd name="connsiteX0" fmla="*/ 999365 w 2887783"/>
              <a:gd name="connsiteY0" fmla="*/ 0 h 990600"/>
              <a:gd name="connsiteX1" fmla="*/ 2887783 w 2887783"/>
              <a:gd name="connsiteY1" fmla="*/ 0 h 990600"/>
              <a:gd name="connsiteX2" fmla="*/ 2887783 w 2887783"/>
              <a:gd name="connsiteY2" fmla="*/ 990599 h 990600"/>
              <a:gd name="connsiteX3" fmla="*/ 999365 w 2887783"/>
              <a:gd name="connsiteY3" fmla="*/ 990599 h 990600"/>
              <a:gd name="connsiteX4" fmla="*/ 999365 w 2887783"/>
              <a:gd name="connsiteY4" fmla="*/ 990600 h 990600"/>
              <a:gd name="connsiteX5" fmla="*/ 0 w 2887783"/>
              <a:gd name="connsiteY5" fmla="*/ 990600 h 990600"/>
              <a:gd name="connsiteX6" fmla="*/ 999365 w 2887783"/>
              <a:gd name="connsiteY6" fmla="*/ 1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7783" h="990600">
                <a:moveTo>
                  <a:pt x="999365" y="0"/>
                </a:moveTo>
                <a:lnTo>
                  <a:pt x="2887783" y="0"/>
                </a:lnTo>
                <a:lnTo>
                  <a:pt x="2887783" y="990599"/>
                </a:lnTo>
                <a:lnTo>
                  <a:pt x="999365" y="990599"/>
                </a:lnTo>
                <a:lnTo>
                  <a:pt x="999365" y="990600"/>
                </a:lnTo>
                <a:lnTo>
                  <a:pt x="0" y="990600"/>
                </a:lnTo>
                <a:lnTo>
                  <a:pt x="999365" y="1"/>
                </a:ln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
        <p:nvSpPr>
          <p:cNvPr id="6" name="Slide Number Placeholder 5"/>
          <p:cNvSpPr>
            <a:spLocks noGrp="1"/>
          </p:cNvSpPr>
          <p:nvPr>
            <p:ph type="sldNum" sz="quarter" idx="4"/>
          </p:nvPr>
        </p:nvSpPr>
        <p:spPr>
          <a:xfrm>
            <a:off x="14225700" y="7714684"/>
            <a:ext cx="645889" cy="648832"/>
          </a:xfrm>
          <a:prstGeom prst="rect">
            <a:avLst/>
          </a:prstGeom>
        </p:spPr>
        <p:txBody>
          <a:bodyPr vert="horz" lIns="91440" tIns="45720" rIns="91440" bIns="45720" rtlCol="0" anchor="ctr"/>
          <a:lstStyle>
            <a:lvl1pPr algn="ctr">
              <a:defRPr sz="1200" b="1">
                <a:solidFill>
                  <a:schemeClr val="bg1"/>
                </a:solidFill>
              </a:defRPr>
            </a:lvl1pPr>
          </a:lstStyle>
          <a:p>
            <a:fld id="{49BEF169-1A86-4EFD-80E5-FB07BA838F66}" type="slidenum">
              <a:rPr lang="pl-PL" smtClean="0"/>
              <a:pPr/>
              <a:t>‹#›</a:t>
            </a:fld>
            <a:endParaRPr lang="pl-PL"/>
          </a:p>
        </p:txBody>
      </p:sp>
      <p:sp>
        <p:nvSpPr>
          <p:cNvPr id="123" name="Dowolny kształt: kształt 122">
            <a:extLst>
              <a:ext uri="{FF2B5EF4-FFF2-40B4-BE49-F238E27FC236}">
                <a16:creationId xmlns:a16="http://schemas.microsoft.com/office/drawing/2014/main" id="{9E23E29F-A6EE-481A-B9CB-B6DA8F463503}"/>
              </a:ext>
            </a:extLst>
          </p:cNvPr>
          <p:cNvSpPr/>
          <p:nvPr userDrawn="1"/>
        </p:nvSpPr>
        <p:spPr>
          <a:xfrm rot="5400000">
            <a:off x="336281" y="7207520"/>
            <a:ext cx="987649" cy="1660213"/>
          </a:xfrm>
          <a:custGeom>
            <a:avLst/>
            <a:gdLst>
              <a:gd name="connsiteX0" fmla="*/ 0 w 945357"/>
              <a:gd name="connsiteY0" fmla="*/ 1589122 h 1589122"/>
              <a:gd name="connsiteX1" fmla="*/ 632221 w 945357"/>
              <a:gd name="connsiteY1" fmla="*/ 962287 h 1589122"/>
              <a:gd name="connsiteX2" fmla="*/ 2 w 945357"/>
              <a:gd name="connsiteY2" fmla="*/ 962287 h 1589122"/>
              <a:gd name="connsiteX3" fmla="*/ 2 w 945357"/>
              <a:gd name="connsiteY3" fmla="*/ 0 h 1589122"/>
              <a:gd name="connsiteX4" fmla="*/ 945357 w 945357"/>
              <a:gd name="connsiteY4" fmla="*/ 953478 h 1589122"/>
              <a:gd name="connsiteX5" fmla="*/ 945357 w 945357"/>
              <a:gd name="connsiteY5" fmla="*/ 1589122 h 158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357" h="1589122">
                <a:moveTo>
                  <a:pt x="0" y="1589122"/>
                </a:moveTo>
                <a:lnTo>
                  <a:pt x="632221" y="962287"/>
                </a:lnTo>
                <a:lnTo>
                  <a:pt x="2" y="962287"/>
                </a:lnTo>
                <a:lnTo>
                  <a:pt x="2" y="0"/>
                </a:lnTo>
                <a:lnTo>
                  <a:pt x="945357" y="953478"/>
                </a:lnTo>
                <a:lnTo>
                  <a:pt x="945357" y="15891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grpSp>
        <p:nvGrpSpPr>
          <p:cNvPr id="11" name="Grupa 10">
            <a:extLst>
              <a:ext uri="{FF2B5EF4-FFF2-40B4-BE49-F238E27FC236}">
                <a16:creationId xmlns:a16="http://schemas.microsoft.com/office/drawing/2014/main" id="{DC46EFF2-F32A-4BB2-8E84-F6E396B3BD04}"/>
              </a:ext>
            </a:extLst>
          </p:cNvPr>
          <p:cNvGrpSpPr/>
          <p:nvPr userDrawn="1"/>
        </p:nvGrpSpPr>
        <p:grpSpPr>
          <a:xfrm>
            <a:off x="11960265" y="7975351"/>
            <a:ext cx="1488996" cy="164010"/>
            <a:chOff x="11793954" y="7978256"/>
            <a:chExt cx="1488996" cy="164010"/>
          </a:xfrm>
          <a:solidFill>
            <a:schemeClr val="accent1"/>
          </a:solidFill>
        </p:grpSpPr>
        <p:sp>
          <p:nvSpPr>
            <p:cNvPr id="20" name="Dowolny kształt: kształt 19">
              <a:hlinkClick r:id="rId10"/>
              <a:extLst>
                <a:ext uri="{FF2B5EF4-FFF2-40B4-BE49-F238E27FC236}">
                  <a16:creationId xmlns:a16="http://schemas.microsoft.com/office/drawing/2014/main" id="{B0339899-D115-4057-84C2-152ACDBA4E19}"/>
                </a:ext>
              </a:extLst>
            </p:cNvPr>
            <p:cNvSpPr/>
            <p:nvPr/>
          </p:nvSpPr>
          <p:spPr>
            <a:xfrm>
              <a:off x="12485568" y="8041136"/>
              <a:ext cx="117328" cy="95320"/>
            </a:xfrm>
            <a:custGeom>
              <a:avLst/>
              <a:gdLst>
                <a:gd name="connsiteX0" fmla="*/ 245745 w 782002"/>
                <a:gd name="connsiteY0" fmla="*/ 635318 h 635317"/>
                <a:gd name="connsiteX1" fmla="*/ 701993 w 782002"/>
                <a:gd name="connsiteY1" fmla="*/ 179070 h 635317"/>
                <a:gd name="connsiteX2" fmla="*/ 701993 w 782002"/>
                <a:gd name="connsiteY2" fmla="*/ 158115 h 635317"/>
                <a:gd name="connsiteX3" fmla="*/ 782003 w 782002"/>
                <a:gd name="connsiteY3" fmla="*/ 75248 h 635317"/>
                <a:gd name="connsiteX4" fmla="*/ 689610 w 782002"/>
                <a:gd name="connsiteY4" fmla="*/ 100013 h 635317"/>
                <a:gd name="connsiteX5" fmla="*/ 760095 w 782002"/>
                <a:gd name="connsiteY5" fmla="*/ 11430 h 635317"/>
                <a:gd name="connsiteX6" fmla="*/ 658178 w 782002"/>
                <a:gd name="connsiteY6" fmla="*/ 50483 h 635317"/>
                <a:gd name="connsiteX7" fmla="*/ 541020 w 782002"/>
                <a:gd name="connsiteY7" fmla="*/ 0 h 635317"/>
                <a:gd name="connsiteX8" fmla="*/ 381000 w 782002"/>
                <a:gd name="connsiteY8" fmla="*/ 160020 h 635317"/>
                <a:gd name="connsiteX9" fmla="*/ 384810 w 782002"/>
                <a:gd name="connsiteY9" fmla="*/ 196215 h 635317"/>
                <a:gd name="connsiteX10" fmla="*/ 54293 w 782002"/>
                <a:gd name="connsiteY10" fmla="*/ 29528 h 635317"/>
                <a:gd name="connsiteX11" fmla="*/ 32385 w 782002"/>
                <a:gd name="connsiteY11" fmla="*/ 110490 h 635317"/>
                <a:gd name="connsiteX12" fmla="*/ 103823 w 782002"/>
                <a:gd name="connsiteY12" fmla="*/ 243840 h 635317"/>
                <a:gd name="connsiteX13" fmla="*/ 31433 w 782002"/>
                <a:gd name="connsiteY13" fmla="*/ 223838 h 635317"/>
                <a:gd name="connsiteX14" fmla="*/ 31433 w 782002"/>
                <a:gd name="connsiteY14" fmla="*/ 225742 h 635317"/>
                <a:gd name="connsiteX15" fmla="*/ 160020 w 782002"/>
                <a:gd name="connsiteY15" fmla="*/ 382905 h 635317"/>
                <a:gd name="connsiteX16" fmla="*/ 118110 w 782002"/>
                <a:gd name="connsiteY16" fmla="*/ 388620 h 635317"/>
                <a:gd name="connsiteX17" fmla="*/ 87630 w 782002"/>
                <a:gd name="connsiteY17" fmla="*/ 385763 h 635317"/>
                <a:gd name="connsiteX18" fmla="*/ 237173 w 782002"/>
                <a:gd name="connsiteY18" fmla="*/ 497205 h 635317"/>
                <a:gd name="connsiteX19" fmla="*/ 38100 w 782002"/>
                <a:gd name="connsiteY19" fmla="*/ 565785 h 635317"/>
                <a:gd name="connsiteX20" fmla="*/ 0 w 782002"/>
                <a:gd name="connsiteY20" fmla="*/ 563880 h 635317"/>
                <a:gd name="connsiteX21" fmla="*/ 245745 w 782002"/>
                <a:gd name="connsiteY21" fmla="*/ 635318 h 63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2002" h="635317">
                  <a:moveTo>
                    <a:pt x="245745" y="635318"/>
                  </a:moveTo>
                  <a:cubicBezTo>
                    <a:pt x="540068" y="635318"/>
                    <a:pt x="701993" y="391478"/>
                    <a:pt x="701993" y="179070"/>
                  </a:cubicBezTo>
                  <a:cubicBezTo>
                    <a:pt x="701993" y="172403"/>
                    <a:pt x="701993" y="164783"/>
                    <a:pt x="701993" y="158115"/>
                  </a:cubicBezTo>
                  <a:cubicBezTo>
                    <a:pt x="733425" y="135255"/>
                    <a:pt x="760095" y="107633"/>
                    <a:pt x="782003" y="75248"/>
                  </a:cubicBezTo>
                  <a:cubicBezTo>
                    <a:pt x="753428" y="87630"/>
                    <a:pt x="721995" y="96203"/>
                    <a:pt x="689610" y="100013"/>
                  </a:cubicBezTo>
                  <a:cubicBezTo>
                    <a:pt x="722948" y="80010"/>
                    <a:pt x="747713" y="48578"/>
                    <a:pt x="760095" y="11430"/>
                  </a:cubicBezTo>
                  <a:cubicBezTo>
                    <a:pt x="728663" y="29528"/>
                    <a:pt x="694373" y="42863"/>
                    <a:pt x="658178" y="50483"/>
                  </a:cubicBezTo>
                  <a:cubicBezTo>
                    <a:pt x="628650" y="19050"/>
                    <a:pt x="587693" y="0"/>
                    <a:pt x="541020" y="0"/>
                  </a:cubicBezTo>
                  <a:cubicBezTo>
                    <a:pt x="452438" y="0"/>
                    <a:pt x="381000" y="71438"/>
                    <a:pt x="381000" y="160020"/>
                  </a:cubicBezTo>
                  <a:cubicBezTo>
                    <a:pt x="381000" y="172403"/>
                    <a:pt x="381953" y="184785"/>
                    <a:pt x="384810" y="196215"/>
                  </a:cubicBezTo>
                  <a:cubicBezTo>
                    <a:pt x="251460" y="190500"/>
                    <a:pt x="133350" y="126683"/>
                    <a:pt x="54293" y="29528"/>
                  </a:cubicBezTo>
                  <a:cubicBezTo>
                    <a:pt x="40958" y="53340"/>
                    <a:pt x="32385" y="80963"/>
                    <a:pt x="32385" y="110490"/>
                  </a:cubicBezTo>
                  <a:cubicBezTo>
                    <a:pt x="32385" y="165735"/>
                    <a:pt x="60960" y="215265"/>
                    <a:pt x="103823" y="243840"/>
                  </a:cubicBezTo>
                  <a:cubicBezTo>
                    <a:pt x="77153" y="242888"/>
                    <a:pt x="52388" y="236220"/>
                    <a:pt x="31433" y="223838"/>
                  </a:cubicBezTo>
                  <a:cubicBezTo>
                    <a:pt x="31433" y="224790"/>
                    <a:pt x="31433" y="224790"/>
                    <a:pt x="31433" y="225742"/>
                  </a:cubicBezTo>
                  <a:cubicBezTo>
                    <a:pt x="31433" y="302895"/>
                    <a:pt x="86678" y="368618"/>
                    <a:pt x="160020" y="382905"/>
                  </a:cubicBezTo>
                  <a:cubicBezTo>
                    <a:pt x="146685" y="386715"/>
                    <a:pt x="132398" y="388620"/>
                    <a:pt x="118110" y="388620"/>
                  </a:cubicBezTo>
                  <a:cubicBezTo>
                    <a:pt x="107633" y="388620"/>
                    <a:pt x="98108" y="387668"/>
                    <a:pt x="87630" y="385763"/>
                  </a:cubicBezTo>
                  <a:cubicBezTo>
                    <a:pt x="107633" y="449580"/>
                    <a:pt x="167640" y="495300"/>
                    <a:pt x="237173" y="497205"/>
                  </a:cubicBezTo>
                  <a:cubicBezTo>
                    <a:pt x="181928" y="540068"/>
                    <a:pt x="113348" y="565785"/>
                    <a:pt x="38100" y="565785"/>
                  </a:cubicBezTo>
                  <a:cubicBezTo>
                    <a:pt x="24765" y="565785"/>
                    <a:pt x="12383" y="564833"/>
                    <a:pt x="0" y="563880"/>
                  </a:cubicBezTo>
                  <a:cubicBezTo>
                    <a:pt x="70485" y="608648"/>
                    <a:pt x="155258" y="635318"/>
                    <a:pt x="245745" y="635318"/>
                  </a:cubicBezTo>
                </a:path>
              </a:pathLst>
            </a:custGeom>
            <a:grpFill/>
            <a:ln w="9525" cap="flat">
              <a:noFill/>
              <a:prstDash val="solid"/>
              <a:miter/>
            </a:ln>
          </p:spPr>
          <p:txBody>
            <a:bodyPr rtlCol="0" anchor="ctr"/>
            <a:lstStyle/>
            <a:p>
              <a:endParaRPr lang="pl-PL"/>
            </a:p>
          </p:txBody>
        </p:sp>
        <p:sp>
          <p:nvSpPr>
            <p:cNvPr id="21" name="Dowolny kształt: kształt 20">
              <a:hlinkClick r:id="rId11"/>
              <a:extLst>
                <a:ext uri="{FF2B5EF4-FFF2-40B4-BE49-F238E27FC236}">
                  <a16:creationId xmlns:a16="http://schemas.microsoft.com/office/drawing/2014/main" id="{4913C609-3106-4060-820F-431E1D3D4B09}"/>
                </a:ext>
              </a:extLst>
            </p:cNvPr>
            <p:cNvSpPr/>
            <p:nvPr/>
          </p:nvSpPr>
          <p:spPr>
            <a:xfrm>
              <a:off x="12827167" y="8024988"/>
              <a:ext cx="111468" cy="111468"/>
            </a:xfrm>
            <a:custGeom>
              <a:avLst/>
              <a:gdLst>
                <a:gd name="connsiteX0" fmla="*/ 412432 w 742950"/>
                <a:gd name="connsiteY0" fmla="*/ 313373 h 742950"/>
                <a:gd name="connsiteX1" fmla="*/ 412432 w 742950"/>
                <a:gd name="connsiteY1" fmla="*/ 257175 h 742950"/>
                <a:gd name="connsiteX2" fmla="*/ 401002 w 742950"/>
                <a:gd name="connsiteY2" fmla="*/ 245745 h 742950"/>
                <a:gd name="connsiteX3" fmla="*/ 274320 w 742950"/>
                <a:gd name="connsiteY3" fmla="*/ 245745 h 742950"/>
                <a:gd name="connsiteX4" fmla="*/ 261938 w 742950"/>
                <a:gd name="connsiteY4" fmla="*/ 258128 h 742950"/>
                <a:gd name="connsiteX5" fmla="*/ 261938 w 742950"/>
                <a:gd name="connsiteY5" fmla="*/ 729615 h 742950"/>
                <a:gd name="connsiteX6" fmla="*/ 274320 w 742950"/>
                <a:gd name="connsiteY6" fmla="*/ 741998 h 742950"/>
                <a:gd name="connsiteX7" fmla="*/ 405765 w 742950"/>
                <a:gd name="connsiteY7" fmla="*/ 741998 h 742950"/>
                <a:gd name="connsiteX8" fmla="*/ 418147 w 742950"/>
                <a:gd name="connsiteY8" fmla="*/ 729615 h 742950"/>
                <a:gd name="connsiteX9" fmla="*/ 418147 w 742950"/>
                <a:gd name="connsiteY9" fmla="*/ 492443 h 742950"/>
                <a:gd name="connsiteX10" fmla="*/ 421957 w 742950"/>
                <a:gd name="connsiteY10" fmla="*/ 443865 h 742950"/>
                <a:gd name="connsiteX11" fmla="*/ 479107 w 742950"/>
                <a:gd name="connsiteY11" fmla="*/ 374333 h 742950"/>
                <a:gd name="connsiteX12" fmla="*/ 512445 w 742950"/>
                <a:gd name="connsiteY12" fmla="*/ 371475 h 742950"/>
                <a:gd name="connsiteX13" fmla="*/ 581025 w 742950"/>
                <a:gd name="connsiteY13" fmla="*/ 425768 h 742950"/>
                <a:gd name="connsiteX14" fmla="*/ 587692 w 742950"/>
                <a:gd name="connsiteY14" fmla="*/ 485775 h 742950"/>
                <a:gd name="connsiteX15" fmla="*/ 587692 w 742950"/>
                <a:gd name="connsiteY15" fmla="*/ 729615 h 742950"/>
                <a:gd name="connsiteX16" fmla="*/ 600075 w 742950"/>
                <a:gd name="connsiteY16" fmla="*/ 742950 h 742950"/>
                <a:gd name="connsiteX17" fmla="*/ 731520 w 742950"/>
                <a:gd name="connsiteY17" fmla="*/ 742950 h 742950"/>
                <a:gd name="connsiteX18" fmla="*/ 742950 w 742950"/>
                <a:gd name="connsiteY18" fmla="*/ 730568 h 742950"/>
                <a:gd name="connsiteX19" fmla="*/ 742950 w 742950"/>
                <a:gd name="connsiteY19" fmla="*/ 467678 h 742950"/>
                <a:gd name="connsiteX20" fmla="*/ 732472 w 742950"/>
                <a:gd name="connsiteY20" fmla="*/ 360998 h 742950"/>
                <a:gd name="connsiteX21" fmla="*/ 667702 w 742950"/>
                <a:gd name="connsiteY21" fmla="*/ 259080 h 742950"/>
                <a:gd name="connsiteX22" fmla="*/ 592455 w 742950"/>
                <a:gd name="connsiteY22" fmla="*/ 234315 h 742950"/>
                <a:gd name="connsiteX23" fmla="*/ 495300 w 742950"/>
                <a:gd name="connsiteY23" fmla="*/ 242888 h 742950"/>
                <a:gd name="connsiteX24" fmla="*/ 412432 w 742950"/>
                <a:gd name="connsiteY24" fmla="*/ 313373 h 742950"/>
                <a:gd name="connsiteX25" fmla="*/ 12382 w 742950"/>
                <a:gd name="connsiteY25" fmla="*/ 494347 h 742950"/>
                <a:gd name="connsiteX26" fmla="*/ 12382 w 742950"/>
                <a:gd name="connsiteY26" fmla="*/ 730568 h 742950"/>
                <a:gd name="connsiteX27" fmla="*/ 24765 w 742950"/>
                <a:gd name="connsiteY27" fmla="*/ 742950 h 742950"/>
                <a:gd name="connsiteX28" fmla="*/ 157163 w 742950"/>
                <a:gd name="connsiteY28" fmla="*/ 742950 h 742950"/>
                <a:gd name="connsiteX29" fmla="*/ 168592 w 742950"/>
                <a:gd name="connsiteY29" fmla="*/ 731520 h 742950"/>
                <a:gd name="connsiteX30" fmla="*/ 168592 w 742950"/>
                <a:gd name="connsiteY30" fmla="*/ 257175 h 742950"/>
                <a:gd name="connsiteX31" fmla="*/ 157163 w 742950"/>
                <a:gd name="connsiteY31" fmla="*/ 245745 h 742950"/>
                <a:gd name="connsiteX32" fmla="*/ 26670 w 742950"/>
                <a:gd name="connsiteY32" fmla="*/ 245745 h 742950"/>
                <a:gd name="connsiteX33" fmla="*/ 12382 w 742950"/>
                <a:gd name="connsiteY33" fmla="*/ 259080 h 742950"/>
                <a:gd name="connsiteX34" fmla="*/ 12382 w 742950"/>
                <a:gd name="connsiteY34" fmla="*/ 494347 h 742950"/>
                <a:gd name="connsiteX35" fmla="*/ 89535 w 742950"/>
                <a:gd name="connsiteY35" fmla="*/ 179070 h 742950"/>
                <a:gd name="connsiteX36" fmla="*/ 180022 w 742950"/>
                <a:gd name="connsiteY36" fmla="*/ 90488 h 742950"/>
                <a:gd name="connsiteX37" fmla="*/ 90488 w 742950"/>
                <a:gd name="connsiteY37" fmla="*/ 0 h 742950"/>
                <a:gd name="connsiteX38" fmla="*/ 0 w 742950"/>
                <a:gd name="connsiteY38" fmla="*/ 89535 h 742950"/>
                <a:gd name="connsiteX39" fmla="*/ 89535 w 742950"/>
                <a:gd name="connsiteY39" fmla="*/ 17907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42950" h="742950">
                  <a:moveTo>
                    <a:pt x="412432" y="313373"/>
                  </a:moveTo>
                  <a:cubicBezTo>
                    <a:pt x="412432" y="292418"/>
                    <a:pt x="412432" y="275273"/>
                    <a:pt x="412432" y="257175"/>
                  </a:cubicBezTo>
                  <a:cubicBezTo>
                    <a:pt x="412432" y="248603"/>
                    <a:pt x="410527" y="245745"/>
                    <a:pt x="401002" y="245745"/>
                  </a:cubicBezTo>
                  <a:cubicBezTo>
                    <a:pt x="359092" y="245745"/>
                    <a:pt x="316230" y="246698"/>
                    <a:pt x="274320" y="245745"/>
                  </a:cubicBezTo>
                  <a:cubicBezTo>
                    <a:pt x="263842" y="245745"/>
                    <a:pt x="261938" y="248603"/>
                    <a:pt x="261938" y="258128"/>
                  </a:cubicBezTo>
                  <a:cubicBezTo>
                    <a:pt x="261938" y="415290"/>
                    <a:pt x="261938" y="572453"/>
                    <a:pt x="261938" y="729615"/>
                  </a:cubicBezTo>
                  <a:cubicBezTo>
                    <a:pt x="261938" y="739140"/>
                    <a:pt x="264795" y="742950"/>
                    <a:pt x="274320" y="741998"/>
                  </a:cubicBezTo>
                  <a:cubicBezTo>
                    <a:pt x="318135" y="741998"/>
                    <a:pt x="361950" y="741998"/>
                    <a:pt x="405765" y="741998"/>
                  </a:cubicBezTo>
                  <a:cubicBezTo>
                    <a:pt x="415290" y="741998"/>
                    <a:pt x="418147" y="739140"/>
                    <a:pt x="418147" y="729615"/>
                  </a:cubicBezTo>
                  <a:cubicBezTo>
                    <a:pt x="418147" y="650558"/>
                    <a:pt x="418147" y="571500"/>
                    <a:pt x="418147" y="492443"/>
                  </a:cubicBezTo>
                  <a:cubicBezTo>
                    <a:pt x="418147" y="476250"/>
                    <a:pt x="419100" y="459105"/>
                    <a:pt x="421957" y="443865"/>
                  </a:cubicBezTo>
                  <a:cubicBezTo>
                    <a:pt x="427672" y="410528"/>
                    <a:pt x="442913" y="382905"/>
                    <a:pt x="479107" y="374333"/>
                  </a:cubicBezTo>
                  <a:cubicBezTo>
                    <a:pt x="489585" y="371475"/>
                    <a:pt x="501015" y="371475"/>
                    <a:pt x="512445" y="371475"/>
                  </a:cubicBezTo>
                  <a:cubicBezTo>
                    <a:pt x="549592" y="371475"/>
                    <a:pt x="572452" y="389573"/>
                    <a:pt x="581025" y="425768"/>
                  </a:cubicBezTo>
                  <a:cubicBezTo>
                    <a:pt x="585788" y="445770"/>
                    <a:pt x="586740" y="465772"/>
                    <a:pt x="587692" y="485775"/>
                  </a:cubicBezTo>
                  <a:cubicBezTo>
                    <a:pt x="588645" y="566738"/>
                    <a:pt x="587692" y="648653"/>
                    <a:pt x="587692" y="729615"/>
                  </a:cubicBezTo>
                  <a:cubicBezTo>
                    <a:pt x="587692" y="739140"/>
                    <a:pt x="590550" y="742950"/>
                    <a:pt x="600075" y="742950"/>
                  </a:cubicBezTo>
                  <a:cubicBezTo>
                    <a:pt x="643890" y="742950"/>
                    <a:pt x="687705" y="742950"/>
                    <a:pt x="731520" y="742950"/>
                  </a:cubicBezTo>
                  <a:cubicBezTo>
                    <a:pt x="741045" y="742950"/>
                    <a:pt x="742950" y="740093"/>
                    <a:pt x="742950" y="730568"/>
                  </a:cubicBezTo>
                  <a:cubicBezTo>
                    <a:pt x="742950" y="642938"/>
                    <a:pt x="742950" y="555308"/>
                    <a:pt x="742950" y="467678"/>
                  </a:cubicBezTo>
                  <a:cubicBezTo>
                    <a:pt x="742950" y="431483"/>
                    <a:pt x="741045" y="396240"/>
                    <a:pt x="732472" y="360998"/>
                  </a:cubicBezTo>
                  <a:cubicBezTo>
                    <a:pt x="722947" y="320040"/>
                    <a:pt x="704850" y="282893"/>
                    <a:pt x="667702" y="259080"/>
                  </a:cubicBezTo>
                  <a:cubicBezTo>
                    <a:pt x="644842" y="244793"/>
                    <a:pt x="619125" y="237173"/>
                    <a:pt x="592455" y="234315"/>
                  </a:cubicBezTo>
                  <a:cubicBezTo>
                    <a:pt x="560070" y="230505"/>
                    <a:pt x="526732" y="230505"/>
                    <a:pt x="495300" y="242888"/>
                  </a:cubicBezTo>
                  <a:cubicBezTo>
                    <a:pt x="461010" y="256223"/>
                    <a:pt x="434340" y="279083"/>
                    <a:pt x="412432" y="313373"/>
                  </a:cubicBezTo>
                  <a:close/>
                  <a:moveTo>
                    <a:pt x="12382" y="494347"/>
                  </a:moveTo>
                  <a:cubicBezTo>
                    <a:pt x="12382" y="573405"/>
                    <a:pt x="12382" y="651510"/>
                    <a:pt x="12382" y="730568"/>
                  </a:cubicBezTo>
                  <a:cubicBezTo>
                    <a:pt x="12382" y="740093"/>
                    <a:pt x="15240" y="742950"/>
                    <a:pt x="24765" y="742950"/>
                  </a:cubicBezTo>
                  <a:cubicBezTo>
                    <a:pt x="68580" y="742950"/>
                    <a:pt x="113347" y="742950"/>
                    <a:pt x="157163" y="742950"/>
                  </a:cubicBezTo>
                  <a:cubicBezTo>
                    <a:pt x="165735" y="742950"/>
                    <a:pt x="168592" y="741045"/>
                    <a:pt x="168592" y="731520"/>
                  </a:cubicBezTo>
                  <a:cubicBezTo>
                    <a:pt x="168592" y="573405"/>
                    <a:pt x="168592" y="415290"/>
                    <a:pt x="168592" y="257175"/>
                  </a:cubicBezTo>
                  <a:cubicBezTo>
                    <a:pt x="168592" y="247650"/>
                    <a:pt x="164782" y="245745"/>
                    <a:pt x="157163" y="245745"/>
                  </a:cubicBezTo>
                  <a:cubicBezTo>
                    <a:pt x="113347" y="245745"/>
                    <a:pt x="70485" y="245745"/>
                    <a:pt x="26670" y="245745"/>
                  </a:cubicBezTo>
                  <a:cubicBezTo>
                    <a:pt x="12382" y="245745"/>
                    <a:pt x="12382" y="245745"/>
                    <a:pt x="12382" y="259080"/>
                  </a:cubicBezTo>
                  <a:cubicBezTo>
                    <a:pt x="12382" y="337185"/>
                    <a:pt x="12382" y="416243"/>
                    <a:pt x="12382" y="494347"/>
                  </a:cubicBezTo>
                  <a:close/>
                  <a:moveTo>
                    <a:pt x="89535" y="179070"/>
                  </a:moveTo>
                  <a:cubicBezTo>
                    <a:pt x="140017" y="179070"/>
                    <a:pt x="180022" y="140018"/>
                    <a:pt x="180022" y="90488"/>
                  </a:cubicBezTo>
                  <a:cubicBezTo>
                    <a:pt x="180022" y="40005"/>
                    <a:pt x="140017" y="0"/>
                    <a:pt x="90488" y="0"/>
                  </a:cubicBezTo>
                  <a:cubicBezTo>
                    <a:pt x="40005" y="0"/>
                    <a:pt x="0" y="40005"/>
                    <a:pt x="0" y="89535"/>
                  </a:cubicBezTo>
                  <a:cubicBezTo>
                    <a:pt x="952" y="139065"/>
                    <a:pt x="40005" y="179070"/>
                    <a:pt x="89535" y="179070"/>
                  </a:cubicBezTo>
                  <a:close/>
                </a:path>
              </a:pathLst>
            </a:custGeom>
            <a:grpFill/>
            <a:ln w="9525" cap="flat">
              <a:noFill/>
              <a:prstDash val="solid"/>
              <a:miter/>
            </a:ln>
          </p:spPr>
          <p:txBody>
            <a:bodyPr rtlCol="0" anchor="ctr"/>
            <a:lstStyle/>
            <a:p>
              <a:endParaRPr lang="pl-PL"/>
            </a:p>
          </p:txBody>
        </p:sp>
        <p:sp>
          <p:nvSpPr>
            <p:cNvPr id="22" name="Dowolny kształt: kształt 21">
              <a:hlinkClick r:id="rId12"/>
              <a:extLst>
                <a:ext uri="{FF2B5EF4-FFF2-40B4-BE49-F238E27FC236}">
                  <a16:creationId xmlns:a16="http://schemas.microsoft.com/office/drawing/2014/main" id="{3AC8221A-A83D-4FCB-B371-71CB366A2E3E}"/>
                </a:ext>
              </a:extLst>
            </p:cNvPr>
            <p:cNvSpPr/>
            <p:nvPr/>
          </p:nvSpPr>
          <p:spPr>
            <a:xfrm>
              <a:off x="13162906" y="8051854"/>
              <a:ext cx="120044" cy="84602"/>
            </a:xfrm>
            <a:custGeom>
              <a:avLst/>
              <a:gdLst>
                <a:gd name="connsiteX0" fmla="*/ 782955 w 800100"/>
                <a:gd name="connsiteY0" fmla="*/ 88583 h 563880"/>
                <a:gd name="connsiteX1" fmla="*/ 712470 w 800100"/>
                <a:gd name="connsiteY1" fmla="*/ 17145 h 563880"/>
                <a:gd name="connsiteX2" fmla="*/ 400050 w 800100"/>
                <a:gd name="connsiteY2" fmla="*/ 0 h 563880"/>
                <a:gd name="connsiteX3" fmla="*/ 87630 w 800100"/>
                <a:gd name="connsiteY3" fmla="*/ 17145 h 563880"/>
                <a:gd name="connsiteX4" fmla="*/ 17145 w 800100"/>
                <a:gd name="connsiteY4" fmla="*/ 88583 h 563880"/>
                <a:gd name="connsiteX5" fmla="*/ 0 w 800100"/>
                <a:gd name="connsiteY5" fmla="*/ 281940 h 563880"/>
                <a:gd name="connsiteX6" fmla="*/ 17145 w 800100"/>
                <a:gd name="connsiteY6" fmla="*/ 475298 h 563880"/>
                <a:gd name="connsiteX7" fmla="*/ 87630 w 800100"/>
                <a:gd name="connsiteY7" fmla="*/ 546735 h 563880"/>
                <a:gd name="connsiteX8" fmla="*/ 400050 w 800100"/>
                <a:gd name="connsiteY8" fmla="*/ 563880 h 563880"/>
                <a:gd name="connsiteX9" fmla="*/ 712470 w 800100"/>
                <a:gd name="connsiteY9" fmla="*/ 546735 h 563880"/>
                <a:gd name="connsiteX10" fmla="*/ 782955 w 800100"/>
                <a:gd name="connsiteY10" fmla="*/ 475298 h 563880"/>
                <a:gd name="connsiteX11" fmla="*/ 800100 w 800100"/>
                <a:gd name="connsiteY11" fmla="*/ 281940 h 563880"/>
                <a:gd name="connsiteX12" fmla="*/ 782955 w 800100"/>
                <a:gd name="connsiteY12" fmla="*/ 88583 h 563880"/>
                <a:gd name="connsiteX13" fmla="*/ 318135 w 800100"/>
                <a:gd name="connsiteY13" fmla="*/ 401002 h 563880"/>
                <a:gd name="connsiteX14" fmla="*/ 318135 w 800100"/>
                <a:gd name="connsiteY14" fmla="*/ 162878 h 563880"/>
                <a:gd name="connsiteX15" fmla="*/ 527685 w 800100"/>
                <a:gd name="connsiteY15" fmla="*/ 281940 h 563880"/>
                <a:gd name="connsiteX16" fmla="*/ 318135 w 800100"/>
                <a:gd name="connsiteY16" fmla="*/ 401002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563880">
                  <a:moveTo>
                    <a:pt x="782955" y="88583"/>
                  </a:moveTo>
                  <a:cubicBezTo>
                    <a:pt x="773430" y="54292"/>
                    <a:pt x="746760" y="26670"/>
                    <a:pt x="712470" y="17145"/>
                  </a:cubicBezTo>
                  <a:cubicBezTo>
                    <a:pt x="649605" y="0"/>
                    <a:pt x="400050" y="0"/>
                    <a:pt x="400050" y="0"/>
                  </a:cubicBezTo>
                  <a:cubicBezTo>
                    <a:pt x="400050" y="0"/>
                    <a:pt x="149543" y="0"/>
                    <a:pt x="87630" y="17145"/>
                  </a:cubicBezTo>
                  <a:cubicBezTo>
                    <a:pt x="53340" y="26670"/>
                    <a:pt x="25718" y="53340"/>
                    <a:pt x="17145" y="88583"/>
                  </a:cubicBezTo>
                  <a:cubicBezTo>
                    <a:pt x="0" y="151448"/>
                    <a:pt x="0" y="281940"/>
                    <a:pt x="0" y="281940"/>
                  </a:cubicBezTo>
                  <a:cubicBezTo>
                    <a:pt x="0" y="281940"/>
                    <a:pt x="0" y="413385"/>
                    <a:pt x="17145" y="475298"/>
                  </a:cubicBezTo>
                  <a:cubicBezTo>
                    <a:pt x="26670" y="509587"/>
                    <a:pt x="53340" y="537210"/>
                    <a:pt x="87630" y="546735"/>
                  </a:cubicBezTo>
                  <a:cubicBezTo>
                    <a:pt x="150495" y="563880"/>
                    <a:pt x="400050" y="563880"/>
                    <a:pt x="400050" y="563880"/>
                  </a:cubicBezTo>
                  <a:cubicBezTo>
                    <a:pt x="400050" y="563880"/>
                    <a:pt x="650558" y="563880"/>
                    <a:pt x="712470" y="546735"/>
                  </a:cubicBezTo>
                  <a:cubicBezTo>
                    <a:pt x="746760" y="537210"/>
                    <a:pt x="774383" y="510540"/>
                    <a:pt x="782955" y="475298"/>
                  </a:cubicBezTo>
                  <a:cubicBezTo>
                    <a:pt x="800100" y="412433"/>
                    <a:pt x="800100" y="281940"/>
                    <a:pt x="800100" y="281940"/>
                  </a:cubicBezTo>
                  <a:cubicBezTo>
                    <a:pt x="800100" y="281940"/>
                    <a:pt x="800100" y="151448"/>
                    <a:pt x="782955" y="88583"/>
                  </a:cubicBezTo>
                  <a:close/>
                  <a:moveTo>
                    <a:pt x="318135" y="401002"/>
                  </a:moveTo>
                  <a:lnTo>
                    <a:pt x="318135" y="162878"/>
                  </a:lnTo>
                  <a:lnTo>
                    <a:pt x="527685" y="281940"/>
                  </a:lnTo>
                  <a:lnTo>
                    <a:pt x="318135" y="401002"/>
                  </a:lnTo>
                  <a:close/>
                </a:path>
              </a:pathLst>
            </a:custGeom>
            <a:grpFill/>
            <a:ln w="9525" cap="flat">
              <a:noFill/>
              <a:prstDash val="solid"/>
              <a:miter/>
            </a:ln>
          </p:spPr>
          <p:txBody>
            <a:bodyPr rtlCol="0" anchor="ctr"/>
            <a:lstStyle/>
            <a:p>
              <a:endParaRPr lang="pl-PL"/>
            </a:p>
          </p:txBody>
        </p:sp>
        <p:sp>
          <p:nvSpPr>
            <p:cNvPr id="29" name="Dowolny kształt: kształt 28">
              <a:hlinkClick r:id="rId13"/>
              <a:extLst>
                <a:ext uri="{FF2B5EF4-FFF2-40B4-BE49-F238E27FC236}">
                  <a16:creationId xmlns:a16="http://schemas.microsoft.com/office/drawing/2014/main" id="{2DA8ED8A-A58A-42B3-A24C-6E384ABC928C}"/>
                </a:ext>
              </a:extLst>
            </p:cNvPr>
            <p:cNvSpPr/>
            <p:nvPr/>
          </p:nvSpPr>
          <p:spPr>
            <a:xfrm>
              <a:off x="12183269" y="7978256"/>
              <a:ext cx="78028" cy="158200"/>
            </a:xfrm>
            <a:custGeom>
              <a:avLst/>
              <a:gdLst>
                <a:gd name="connsiteX0" fmla="*/ 154305 w 520065"/>
                <a:gd name="connsiteY0" fmla="*/ 1052513 h 1054417"/>
                <a:gd name="connsiteX1" fmla="*/ 154305 w 520065"/>
                <a:gd name="connsiteY1" fmla="*/ 546735 h 1054417"/>
                <a:gd name="connsiteX2" fmla="*/ 0 w 520065"/>
                <a:gd name="connsiteY2" fmla="*/ 546735 h 1054417"/>
                <a:gd name="connsiteX3" fmla="*/ 0 w 520065"/>
                <a:gd name="connsiteY3" fmla="*/ 370523 h 1054417"/>
                <a:gd name="connsiteX4" fmla="*/ 154305 w 520065"/>
                <a:gd name="connsiteY4" fmla="*/ 370523 h 1054417"/>
                <a:gd name="connsiteX5" fmla="*/ 154305 w 520065"/>
                <a:gd name="connsiteY5" fmla="*/ 236220 h 1054417"/>
                <a:gd name="connsiteX6" fmla="*/ 383858 w 520065"/>
                <a:gd name="connsiteY6" fmla="*/ 0 h 1054417"/>
                <a:gd name="connsiteX7" fmla="*/ 520065 w 520065"/>
                <a:gd name="connsiteY7" fmla="*/ 11430 h 1054417"/>
                <a:gd name="connsiteX8" fmla="*/ 520065 w 520065"/>
                <a:gd name="connsiteY8" fmla="*/ 161925 h 1054417"/>
                <a:gd name="connsiteX9" fmla="*/ 442913 w 520065"/>
                <a:gd name="connsiteY9" fmla="*/ 161925 h 1054417"/>
                <a:gd name="connsiteX10" fmla="*/ 343853 w 520065"/>
                <a:gd name="connsiteY10" fmla="*/ 257175 h 1054417"/>
                <a:gd name="connsiteX11" fmla="*/ 343853 w 520065"/>
                <a:gd name="connsiteY11" fmla="*/ 371475 h 1054417"/>
                <a:gd name="connsiteX12" fmla="*/ 512445 w 520065"/>
                <a:gd name="connsiteY12" fmla="*/ 371475 h 1054417"/>
                <a:gd name="connsiteX13" fmla="*/ 485775 w 520065"/>
                <a:gd name="connsiteY13" fmla="*/ 547688 h 1054417"/>
                <a:gd name="connsiteX14" fmla="*/ 343853 w 520065"/>
                <a:gd name="connsiteY14" fmla="*/ 547688 h 1054417"/>
                <a:gd name="connsiteX15" fmla="*/ 343853 w 520065"/>
                <a:gd name="connsiteY15" fmla="*/ 1054418 h 1054417"/>
                <a:gd name="connsiteX16" fmla="*/ 154305 w 520065"/>
                <a:gd name="connsiteY16" fmla="*/ 1054418 h 105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0065" h="1054417">
                  <a:moveTo>
                    <a:pt x="154305" y="1052513"/>
                  </a:moveTo>
                  <a:lnTo>
                    <a:pt x="154305" y="546735"/>
                  </a:lnTo>
                  <a:lnTo>
                    <a:pt x="0" y="546735"/>
                  </a:lnTo>
                  <a:lnTo>
                    <a:pt x="0" y="370523"/>
                  </a:lnTo>
                  <a:lnTo>
                    <a:pt x="154305" y="370523"/>
                  </a:lnTo>
                  <a:lnTo>
                    <a:pt x="154305" y="236220"/>
                  </a:lnTo>
                  <a:cubicBezTo>
                    <a:pt x="154305" y="83820"/>
                    <a:pt x="244792" y="0"/>
                    <a:pt x="383858" y="0"/>
                  </a:cubicBezTo>
                  <a:cubicBezTo>
                    <a:pt x="450533" y="0"/>
                    <a:pt x="520065" y="11430"/>
                    <a:pt x="520065" y="11430"/>
                  </a:cubicBezTo>
                  <a:lnTo>
                    <a:pt x="520065" y="161925"/>
                  </a:lnTo>
                  <a:lnTo>
                    <a:pt x="442913" y="161925"/>
                  </a:lnTo>
                  <a:cubicBezTo>
                    <a:pt x="367665" y="161925"/>
                    <a:pt x="343853" y="208598"/>
                    <a:pt x="343853" y="257175"/>
                  </a:cubicBezTo>
                  <a:lnTo>
                    <a:pt x="343853" y="371475"/>
                  </a:lnTo>
                  <a:lnTo>
                    <a:pt x="512445" y="371475"/>
                  </a:lnTo>
                  <a:lnTo>
                    <a:pt x="485775" y="547688"/>
                  </a:lnTo>
                  <a:lnTo>
                    <a:pt x="343853" y="547688"/>
                  </a:lnTo>
                  <a:lnTo>
                    <a:pt x="343853" y="1054418"/>
                  </a:lnTo>
                  <a:lnTo>
                    <a:pt x="154305" y="1054418"/>
                  </a:lnTo>
                  <a:close/>
                </a:path>
              </a:pathLst>
            </a:custGeom>
            <a:grpFill/>
            <a:ln w="9525" cap="flat">
              <a:noFill/>
              <a:prstDash val="solid"/>
              <a:miter/>
            </a:ln>
          </p:spPr>
          <p:txBody>
            <a:bodyPr rtlCol="0" anchor="ctr"/>
            <a:lstStyle/>
            <a:p>
              <a:endParaRPr lang="pl-PL"/>
            </a:p>
          </p:txBody>
        </p:sp>
        <p:sp>
          <p:nvSpPr>
            <p:cNvPr id="10" name="Grafika 8">
              <a:hlinkClick r:id="rId14"/>
              <a:extLst>
                <a:ext uri="{FF2B5EF4-FFF2-40B4-BE49-F238E27FC236}">
                  <a16:creationId xmlns:a16="http://schemas.microsoft.com/office/drawing/2014/main" id="{3D54557C-C225-4671-9CE5-D90BDF24DC83}"/>
                </a:ext>
              </a:extLst>
            </p:cNvPr>
            <p:cNvSpPr/>
            <p:nvPr userDrawn="1"/>
          </p:nvSpPr>
          <p:spPr>
            <a:xfrm>
              <a:off x="11793954" y="7978256"/>
              <a:ext cx="165044" cy="164010"/>
            </a:xfrm>
            <a:custGeom>
              <a:avLst/>
              <a:gdLst>
                <a:gd name="connsiteX0" fmla="*/ 1049061 w 1050131"/>
                <a:gd name="connsiteY0" fmla="*/ 510646 h 1043558"/>
                <a:gd name="connsiteX1" fmla="*/ 1047728 w 1050131"/>
                <a:gd name="connsiteY1" fmla="*/ 485023 h 1043558"/>
                <a:gd name="connsiteX2" fmla="*/ 1046870 w 1050131"/>
                <a:gd name="connsiteY2" fmla="*/ 485023 h 1043558"/>
                <a:gd name="connsiteX3" fmla="*/ 561095 w 1050131"/>
                <a:gd name="connsiteY3" fmla="*/ 2011 h 1043558"/>
                <a:gd name="connsiteX4" fmla="*/ 557191 w 1050131"/>
                <a:gd name="connsiteY4" fmla="*/ 1534 h 1043558"/>
                <a:gd name="connsiteX5" fmla="*/ 557191 w 1050131"/>
                <a:gd name="connsiteY5" fmla="*/ 1534 h 1043558"/>
                <a:gd name="connsiteX6" fmla="*/ 524615 w 1050131"/>
                <a:gd name="connsiteY6" fmla="*/ -275 h 1043558"/>
                <a:gd name="connsiteX7" fmla="*/ 523472 w 1050131"/>
                <a:gd name="connsiteY7" fmla="*/ -275 h 1043558"/>
                <a:gd name="connsiteX8" fmla="*/ 490896 w 1050131"/>
                <a:gd name="connsiteY8" fmla="*/ 1534 h 1043558"/>
                <a:gd name="connsiteX9" fmla="*/ 490896 w 1050131"/>
                <a:gd name="connsiteY9" fmla="*/ 1534 h 1043558"/>
                <a:gd name="connsiteX10" fmla="*/ 486896 w 1050131"/>
                <a:gd name="connsiteY10" fmla="*/ 2011 h 1043558"/>
                <a:gd name="connsiteX11" fmla="*/ 1121 w 1050131"/>
                <a:gd name="connsiteY11" fmla="*/ 485023 h 1043558"/>
                <a:gd name="connsiteX12" fmla="*/ 168 w 1050131"/>
                <a:gd name="connsiteY12" fmla="*/ 485023 h 1043558"/>
                <a:gd name="connsiteX13" fmla="*/ -1071 w 1050131"/>
                <a:gd name="connsiteY13" fmla="*/ 510646 h 1043558"/>
                <a:gd name="connsiteX14" fmla="*/ -1071 w 1050131"/>
                <a:gd name="connsiteY14" fmla="*/ 521504 h 1043558"/>
                <a:gd name="connsiteX15" fmla="*/ -1071 w 1050131"/>
                <a:gd name="connsiteY15" fmla="*/ 532363 h 1043558"/>
                <a:gd name="connsiteX16" fmla="*/ 168 w 1050131"/>
                <a:gd name="connsiteY16" fmla="*/ 557985 h 1043558"/>
                <a:gd name="connsiteX17" fmla="*/ 1121 w 1050131"/>
                <a:gd name="connsiteY17" fmla="*/ 557985 h 1043558"/>
                <a:gd name="connsiteX18" fmla="*/ 486896 w 1050131"/>
                <a:gd name="connsiteY18" fmla="*/ 1040998 h 1043558"/>
                <a:gd name="connsiteX19" fmla="*/ 490896 w 1050131"/>
                <a:gd name="connsiteY19" fmla="*/ 1041474 h 1043558"/>
                <a:gd name="connsiteX20" fmla="*/ 490896 w 1050131"/>
                <a:gd name="connsiteY20" fmla="*/ 1041474 h 1043558"/>
                <a:gd name="connsiteX21" fmla="*/ 523472 w 1050131"/>
                <a:gd name="connsiteY21" fmla="*/ 1043284 h 1043558"/>
                <a:gd name="connsiteX22" fmla="*/ 524615 w 1050131"/>
                <a:gd name="connsiteY22" fmla="*/ 1043284 h 1043558"/>
                <a:gd name="connsiteX23" fmla="*/ 557191 w 1050131"/>
                <a:gd name="connsiteY23" fmla="*/ 1041474 h 1043558"/>
                <a:gd name="connsiteX24" fmla="*/ 557191 w 1050131"/>
                <a:gd name="connsiteY24" fmla="*/ 1041474 h 1043558"/>
                <a:gd name="connsiteX25" fmla="*/ 561095 w 1050131"/>
                <a:gd name="connsiteY25" fmla="*/ 1040998 h 1043558"/>
                <a:gd name="connsiteX26" fmla="*/ 1046870 w 1050131"/>
                <a:gd name="connsiteY26" fmla="*/ 557985 h 1043558"/>
                <a:gd name="connsiteX27" fmla="*/ 1047728 w 1050131"/>
                <a:gd name="connsiteY27" fmla="*/ 557985 h 1043558"/>
                <a:gd name="connsiteX28" fmla="*/ 1049061 w 1050131"/>
                <a:gd name="connsiteY28" fmla="*/ 532363 h 1043558"/>
                <a:gd name="connsiteX29" fmla="*/ 1049061 w 1050131"/>
                <a:gd name="connsiteY29" fmla="*/ 521504 h 1043558"/>
                <a:gd name="connsiteX30" fmla="*/ 1049061 w 1050131"/>
                <a:gd name="connsiteY30" fmla="*/ 510646 h 1043558"/>
                <a:gd name="connsiteX31" fmla="*/ 879326 w 1050131"/>
                <a:gd name="connsiteY31" fmla="*/ 438351 h 1043558"/>
                <a:gd name="connsiteX32" fmla="*/ 785695 w 1050131"/>
                <a:gd name="connsiteY32" fmla="*/ 438351 h 1043558"/>
                <a:gd name="connsiteX33" fmla="*/ 747595 w 1050131"/>
                <a:gd name="connsiteY33" fmla="*/ 237469 h 1043558"/>
                <a:gd name="connsiteX34" fmla="*/ 879326 w 1050131"/>
                <a:gd name="connsiteY34" fmla="*/ 438351 h 1043558"/>
                <a:gd name="connsiteX35" fmla="*/ 511661 w 1050131"/>
                <a:gd name="connsiteY35" fmla="*/ 158506 h 1043558"/>
                <a:gd name="connsiteX36" fmla="*/ 524519 w 1050131"/>
                <a:gd name="connsiteY36" fmla="*/ 157840 h 1043558"/>
                <a:gd name="connsiteX37" fmla="*/ 537378 w 1050131"/>
                <a:gd name="connsiteY37" fmla="*/ 158506 h 1043558"/>
                <a:gd name="connsiteX38" fmla="*/ 628913 w 1050131"/>
                <a:gd name="connsiteY38" fmla="*/ 438351 h 1043558"/>
                <a:gd name="connsiteX39" fmla="*/ 420126 w 1050131"/>
                <a:gd name="connsiteY39" fmla="*/ 438351 h 1043558"/>
                <a:gd name="connsiteX40" fmla="*/ 511470 w 1050131"/>
                <a:gd name="connsiteY40" fmla="*/ 158506 h 1043558"/>
                <a:gd name="connsiteX41" fmla="*/ 302111 w 1050131"/>
                <a:gd name="connsiteY41" fmla="*/ 237469 h 1043558"/>
                <a:gd name="connsiteX42" fmla="*/ 264011 w 1050131"/>
                <a:gd name="connsiteY42" fmla="*/ 438351 h 1043558"/>
                <a:gd name="connsiteX43" fmla="*/ 170475 w 1050131"/>
                <a:gd name="connsiteY43" fmla="*/ 438351 h 1043558"/>
                <a:gd name="connsiteX44" fmla="*/ 301539 w 1050131"/>
                <a:gd name="connsiteY44" fmla="*/ 237469 h 1043558"/>
                <a:gd name="connsiteX45" fmla="*/ 170095 w 1050131"/>
                <a:gd name="connsiteY45" fmla="*/ 604657 h 1043558"/>
                <a:gd name="connsiteX46" fmla="*/ 263629 w 1050131"/>
                <a:gd name="connsiteY46" fmla="*/ 604657 h 1043558"/>
                <a:gd name="connsiteX47" fmla="*/ 301729 w 1050131"/>
                <a:gd name="connsiteY47" fmla="*/ 805540 h 1043558"/>
                <a:gd name="connsiteX48" fmla="*/ 169522 w 1050131"/>
                <a:gd name="connsiteY48" fmla="*/ 604657 h 1043558"/>
                <a:gd name="connsiteX49" fmla="*/ 537759 w 1050131"/>
                <a:gd name="connsiteY49" fmla="*/ 884407 h 1043558"/>
                <a:gd name="connsiteX50" fmla="*/ 524901 w 1050131"/>
                <a:gd name="connsiteY50" fmla="*/ 885169 h 1043558"/>
                <a:gd name="connsiteX51" fmla="*/ 512041 w 1050131"/>
                <a:gd name="connsiteY51" fmla="*/ 884407 h 1043558"/>
                <a:gd name="connsiteX52" fmla="*/ 420506 w 1050131"/>
                <a:gd name="connsiteY52" fmla="*/ 604657 h 1043558"/>
                <a:gd name="connsiteX53" fmla="*/ 629294 w 1050131"/>
                <a:gd name="connsiteY53" fmla="*/ 604657 h 1043558"/>
                <a:gd name="connsiteX54" fmla="*/ 537187 w 1050131"/>
                <a:gd name="connsiteY54" fmla="*/ 884407 h 1043558"/>
                <a:gd name="connsiteX55" fmla="*/ 747309 w 1050131"/>
                <a:gd name="connsiteY55" fmla="*/ 805540 h 1043558"/>
                <a:gd name="connsiteX56" fmla="*/ 785409 w 1050131"/>
                <a:gd name="connsiteY56" fmla="*/ 604657 h 1043558"/>
                <a:gd name="connsiteX57" fmla="*/ 879326 w 1050131"/>
                <a:gd name="connsiteY57" fmla="*/ 604657 h 1043558"/>
                <a:gd name="connsiteX58" fmla="*/ 747023 w 1050131"/>
                <a:gd name="connsiteY58" fmla="*/ 805254 h 104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50131" h="1043558">
                  <a:moveTo>
                    <a:pt x="1049061" y="510646"/>
                  </a:moveTo>
                  <a:cubicBezTo>
                    <a:pt x="1049061" y="501978"/>
                    <a:pt x="1048108" y="493501"/>
                    <a:pt x="1047728" y="485023"/>
                  </a:cubicBezTo>
                  <a:lnTo>
                    <a:pt x="1046870" y="485023"/>
                  </a:lnTo>
                  <a:cubicBezTo>
                    <a:pt x="1023344" y="227572"/>
                    <a:pt x="818651" y="24023"/>
                    <a:pt x="561095" y="2011"/>
                  </a:cubicBezTo>
                  <a:cubicBezTo>
                    <a:pt x="559761" y="2011"/>
                    <a:pt x="558523" y="1534"/>
                    <a:pt x="557191" y="1534"/>
                  </a:cubicBezTo>
                  <a:lnTo>
                    <a:pt x="557191" y="1534"/>
                  </a:lnTo>
                  <a:cubicBezTo>
                    <a:pt x="546332" y="677"/>
                    <a:pt x="535569" y="10"/>
                    <a:pt x="524615" y="-275"/>
                  </a:cubicBezTo>
                  <a:lnTo>
                    <a:pt x="523472" y="-275"/>
                  </a:lnTo>
                  <a:cubicBezTo>
                    <a:pt x="512518" y="-275"/>
                    <a:pt x="501659" y="677"/>
                    <a:pt x="490896" y="1534"/>
                  </a:cubicBezTo>
                  <a:lnTo>
                    <a:pt x="490896" y="1534"/>
                  </a:lnTo>
                  <a:cubicBezTo>
                    <a:pt x="489562" y="1534"/>
                    <a:pt x="488229" y="1534"/>
                    <a:pt x="486896" y="2011"/>
                  </a:cubicBezTo>
                  <a:cubicBezTo>
                    <a:pt x="229340" y="24023"/>
                    <a:pt x="24648" y="227572"/>
                    <a:pt x="1121" y="485023"/>
                  </a:cubicBezTo>
                  <a:lnTo>
                    <a:pt x="168" y="485023"/>
                  </a:lnTo>
                  <a:cubicBezTo>
                    <a:pt x="168" y="493501"/>
                    <a:pt x="-1071" y="501978"/>
                    <a:pt x="-1071" y="510646"/>
                  </a:cubicBezTo>
                  <a:cubicBezTo>
                    <a:pt x="-1071" y="514265"/>
                    <a:pt x="-1071" y="517885"/>
                    <a:pt x="-1071" y="521504"/>
                  </a:cubicBezTo>
                  <a:cubicBezTo>
                    <a:pt x="-1071" y="525124"/>
                    <a:pt x="-1071" y="528743"/>
                    <a:pt x="-1071" y="532363"/>
                  </a:cubicBezTo>
                  <a:cubicBezTo>
                    <a:pt x="-1071" y="541030"/>
                    <a:pt x="-213" y="549413"/>
                    <a:pt x="168" y="557985"/>
                  </a:cubicBezTo>
                  <a:lnTo>
                    <a:pt x="1121" y="557985"/>
                  </a:lnTo>
                  <a:cubicBezTo>
                    <a:pt x="24648" y="815436"/>
                    <a:pt x="229340" y="1018985"/>
                    <a:pt x="486896" y="1040998"/>
                  </a:cubicBezTo>
                  <a:cubicBezTo>
                    <a:pt x="488229" y="1040998"/>
                    <a:pt x="489562" y="1041474"/>
                    <a:pt x="490896" y="1041474"/>
                  </a:cubicBezTo>
                  <a:lnTo>
                    <a:pt x="490896" y="1041474"/>
                  </a:lnTo>
                  <a:cubicBezTo>
                    <a:pt x="501659" y="1042331"/>
                    <a:pt x="512518" y="1042998"/>
                    <a:pt x="523472" y="1043284"/>
                  </a:cubicBezTo>
                  <a:lnTo>
                    <a:pt x="524615" y="1043284"/>
                  </a:lnTo>
                  <a:cubicBezTo>
                    <a:pt x="535569" y="1043284"/>
                    <a:pt x="546332" y="1042331"/>
                    <a:pt x="557191" y="1041474"/>
                  </a:cubicBezTo>
                  <a:lnTo>
                    <a:pt x="557191" y="1041474"/>
                  </a:lnTo>
                  <a:cubicBezTo>
                    <a:pt x="558523" y="1041474"/>
                    <a:pt x="559761" y="1041474"/>
                    <a:pt x="561095" y="1040998"/>
                  </a:cubicBezTo>
                  <a:cubicBezTo>
                    <a:pt x="818651" y="1018985"/>
                    <a:pt x="1023344" y="815436"/>
                    <a:pt x="1046870" y="557985"/>
                  </a:cubicBezTo>
                  <a:lnTo>
                    <a:pt x="1047728" y="557985"/>
                  </a:lnTo>
                  <a:cubicBezTo>
                    <a:pt x="1047728" y="549413"/>
                    <a:pt x="1049061" y="541030"/>
                    <a:pt x="1049061" y="532363"/>
                  </a:cubicBezTo>
                  <a:cubicBezTo>
                    <a:pt x="1049061" y="528743"/>
                    <a:pt x="1049061" y="525124"/>
                    <a:pt x="1049061" y="521504"/>
                  </a:cubicBezTo>
                  <a:cubicBezTo>
                    <a:pt x="1049061" y="517885"/>
                    <a:pt x="1049061" y="514265"/>
                    <a:pt x="1049061" y="510646"/>
                  </a:cubicBezTo>
                  <a:close/>
                  <a:moveTo>
                    <a:pt x="879326" y="438351"/>
                  </a:moveTo>
                  <a:lnTo>
                    <a:pt x="785695" y="438351"/>
                  </a:lnTo>
                  <a:cubicBezTo>
                    <a:pt x="780170" y="370228"/>
                    <a:pt x="767407" y="302886"/>
                    <a:pt x="747595" y="237469"/>
                  </a:cubicBezTo>
                  <a:cubicBezTo>
                    <a:pt x="812269" y="288237"/>
                    <a:pt x="858561" y="358798"/>
                    <a:pt x="879326" y="438351"/>
                  </a:cubicBezTo>
                  <a:close/>
                  <a:moveTo>
                    <a:pt x="511661" y="158506"/>
                  </a:moveTo>
                  <a:lnTo>
                    <a:pt x="524519" y="157840"/>
                  </a:lnTo>
                  <a:lnTo>
                    <a:pt x="537378" y="158506"/>
                  </a:lnTo>
                  <a:cubicBezTo>
                    <a:pt x="561762" y="186319"/>
                    <a:pt x="612912" y="289856"/>
                    <a:pt x="628913" y="438351"/>
                  </a:cubicBezTo>
                  <a:lnTo>
                    <a:pt x="420126" y="438351"/>
                  </a:lnTo>
                  <a:cubicBezTo>
                    <a:pt x="435936" y="289856"/>
                    <a:pt x="486991" y="186129"/>
                    <a:pt x="511470" y="158506"/>
                  </a:cubicBezTo>
                  <a:close/>
                  <a:moveTo>
                    <a:pt x="302111" y="237469"/>
                  </a:moveTo>
                  <a:cubicBezTo>
                    <a:pt x="282393" y="302915"/>
                    <a:pt x="269630" y="370238"/>
                    <a:pt x="264011" y="438351"/>
                  </a:cubicBezTo>
                  <a:lnTo>
                    <a:pt x="170475" y="438351"/>
                  </a:lnTo>
                  <a:cubicBezTo>
                    <a:pt x="191049" y="358865"/>
                    <a:pt x="237054" y="288303"/>
                    <a:pt x="301539" y="237469"/>
                  </a:cubicBezTo>
                  <a:close/>
                  <a:moveTo>
                    <a:pt x="170095" y="604657"/>
                  </a:moveTo>
                  <a:lnTo>
                    <a:pt x="263629" y="604657"/>
                  </a:lnTo>
                  <a:cubicBezTo>
                    <a:pt x="269249" y="672771"/>
                    <a:pt x="282013" y="740093"/>
                    <a:pt x="301729" y="805540"/>
                  </a:cubicBezTo>
                  <a:cubicBezTo>
                    <a:pt x="236865" y="754857"/>
                    <a:pt x="190383" y="684286"/>
                    <a:pt x="169522" y="604657"/>
                  </a:cubicBezTo>
                  <a:close/>
                  <a:moveTo>
                    <a:pt x="537759" y="884407"/>
                  </a:moveTo>
                  <a:lnTo>
                    <a:pt x="524901" y="885169"/>
                  </a:lnTo>
                  <a:lnTo>
                    <a:pt x="512041" y="884407"/>
                  </a:lnTo>
                  <a:cubicBezTo>
                    <a:pt x="487562" y="856594"/>
                    <a:pt x="436508" y="753152"/>
                    <a:pt x="420506" y="604657"/>
                  </a:cubicBezTo>
                  <a:lnTo>
                    <a:pt x="629294" y="604657"/>
                  </a:lnTo>
                  <a:cubicBezTo>
                    <a:pt x="612626" y="753152"/>
                    <a:pt x="561572" y="856594"/>
                    <a:pt x="537187" y="884407"/>
                  </a:cubicBezTo>
                  <a:close/>
                  <a:moveTo>
                    <a:pt x="747309" y="805540"/>
                  </a:moveTo>
                  <a:cubicBezTo>
                    <a:pt x="767121" y="740122"/>
                    <a:pt x="779885" y="672780"/>
                    <a:pt x="785409" y="604657"/>
                  </a:cubicBezTo>
                  <a:lnTo>
                    <a:pt x="879326" y="604657"/>
                  </a:lnTo>
                  <a:cubicBezTo>
                    <a:pt x="858276" y="684172"/>
                    <a:pt x="811889" y="754629"/>
                    <a:pt x="747023" y="805254"/>
                  </a:cubicBezTo>
                  <a:close/>
                </a:path>
              </a:pathLst>
            </a:custGeom>
            <a:grpFill/>
            <a:ln w="9525" cap="flat">
              <a:noFill/>
              <a:prstDash val="solid"/>
              <a:miter/>
            </a:ln>
          </p:spPr>
          <p:txBody>
            <a:bodyPr rtlCol="0" anchor="ctr"/>
            <a:lstStyle/>
            <a:p>
              <a:endParaRPr lang="pl-PL"/>
            </a:p>
          </p:txBody>
        </p:sp>
      </p:grpSp>
      <p:sp>
        <p:nvSpPr>
          <p:cNvPr id="4" name="Grafika 2">
            <a:extLst>
              <a:ext uri="{FF2B5EF4-FFF2-40B4-BE49-F238E27FC236}">
                <a16:creationId xmlns:a16="http://schemas.microsoft.com/office/drawing/2014/main" id="{ED1395DA-BE3C-4890-B025-A7D0B9B12FF2}"/>
              </a:ext>
            </a:extLst>
          </p:cNvPr>
          <p:cNvSpPr/>
          <p:nvPr userDrawn="1"/>
        </p:nvSpPr>
        <p:spPr>
          <a:xfrm>
            <a:off x="1920644" y="7900903"/>
            <a:ext cx="1904806" cy="324074"/>
          </a:xfrm>
          <a:custGeom>
            <a:avLst/>
            <a:gdLst>
              <a:gd name="connsiteX0" fmla="*/ -127 w 7798688"/>
              <a:gd name="connsiteY0" fmla="*/ 15452 h 1326828"/>
              <a:gd name="connsiteX1" fmla="*/ 791210 w 7798688"/>
              <a:gd name="connsiteY1" fmla="*/ 15452 h 1326828"/>
              <a:gd name="connsiteX2" fmla="*/ 1491488 w 7798688"/>
              <a:gd name="connsiteY2" fmla="*/ 975572 h 1326828"/>
              <a:gd name="connsiteX3" fmla="*/ 1501013 w 7798688"/>
              <a:gd name="connsiteY3" fmla="*/ 970523 h 1326828"/>
              <a:gd name="connsiteX4" fmla="*/ 1501013 w 7798688"/>
              <a:gd name="connsiteY4" fmla="*/ 15452 h 1326828"/>
              <a:gd name="connsiteX5" fmla="*/ 1975358 w 7798688"/>
              <a:gd name="connsiteY5" fmla="*/ 15452 h 1326828"/>
              <a:gd name="connsiteX6" fmla="*/ 1975358 w 7798688"/>
              <a:gd name="connsiteY6" fmla="*/ 1301327 h 1326828"/>
              <a:gd name="connsiteX7" fmla="*/ 1217834 w 7798688"/>
              <a:gd name="connsiteY7" fmla="*/ 1301327 h 1326828"/>
              <a:gd name="connsiteX8" fmla="*/ 508508 w 7798688"/>
              <a:gd name="connsiteY8" fmla="*/ 319299 h 1326828"/>
              <a:gd name="connsiteX9" fmla="*/ 501364 w 7798688"/>
              <a:gd name="connsiteY9" fmla="*/ 319299 h 1326828"/>
              <a:gd name="connsiteX10" fmla="*/ 501364 w 7798688"/>
              <a:gd name="connsiteY10" fmla="*/ 1300946 h 1326828"/>
              <a:gd name="connsiteX11" fmla="*/ -127 w 7798688"/>
              <a:gd name="connsiteY11" fmla="*/ 1300946 h 1326828"/>
              <a:gd name="connsiteX12" fmla="*/ 2784411 w 7798688"/>
              <a:gd name="connsiteY12" fmla="*/ 15452 h 1326828"/>
              <a:gd name="connsiteX13" fmla="*/ 3458210 w 7798688"/>
              <a:gd name="connsiteY13" fmla="*/ 15452 h 1326828"/>
              <a:gd name="connsiteX14" fmla="*/ 4247546 w 7798688"/>
              <a:gd name="connsiteY14" fmla="*/ 1301327 h 1326828"/>
              <a:gd name="connsiteX15" fmla="*/ 3623659 w 7798688"/>
              <a:gd name="connsiteY15" fmla="*/ 1301327 h 1326828"/>
              <a:gd name="connsiteX16" fmla="*/ 3490309 w 7798688"/>
              <a:gd name="connsiteY16" fmla="*/ 1055963 h 1326828"/>
              <a:gd name="connsiteX17" fmla="*/ 2684875 w 7798688"/>
              <a:gd name="connsiteY17" fmla="*/ 1055963 h 1326828"/>
              <a:gd name="connsiteX18" fmla="*/ 2551525 w 7798688"/>
              <a:gd name="connsiteY18" fmla="*/ 1301327 h 1326828"/>
              <a:gd name="connsiteX19" fmla="*/ 1993074 w 7798688"/>
              <a:gd name="connsiteY19" fmla="*/ 1301327 h 1326828"/>
              <a:gd name="connsiteX20" fmla="*/ 3356959 w 7798688"/>
              <a:gd name="connsiteY20" fmla="*/ 804884 h 1326828"/>
              <a:gd name="connsiteX21" fmla="*/ 3099022 w 7798688"/>
              <a:gd name="connsiteY21" fmla="*/ 271484 h 1326828"/>
              <a:gd name="connsiteX22" fmla="*/ 3090259 w 7798688"/>
              <a:gd name="connsiteY22" fmla="*/ 271484 h 1326828"/>
              <a:gd name="connsiteX23" fmla="*/ 2825273 w 7798688"/>
              <a:gd name="connsiteY23" fmla="*/ 804884 h 1326828"/>
              <a:gd name="connsiteX24" fmla="*/ 4071334 w 7798688"/>
              <a:gd name="connsiteY24" fmla="*/ 900800 h 1326828"/>
              <a:gd name="connsiteX25" fmla="*/ 4629975 w 7798688"/>
              <a:gd name="connsiteY25" fmla="*/ 900800 h 1326828"/>
              <a:gd name="connsiteX26" fmla="*/ 4697603 w 7798688"/>
              <a:gd name="connsiteY26" fmla="*/ 1023673 h 1326828"/>
              <a:gd name="connsiteX27" fmla="*/ 4921535 w 7798688"/>
              <a:gd name="connsiteY27" fmla="*/ 1082252 h 1326828"/>
              <a:gd name="connsiteX28" fmla="*/ 5154517 w 7798688"/>
              <a:gd name="connsiteY28" fmla="*/ 1044914 h 1326828"/>
              <a:gd name="connsiteX29" fmla="*/ 5246814 w 7798688"/>
              <a:gd name="connsiteY29" fmla="*/ 954236 h 1326828"/>
              <a:gd name="connsiteX30" fmla="*/ 5206238 w 7798688"/>
              <a:gd name="connsiteY30" fmla="*/ 884798 h 1326828"/>
              <a:gd name="connsiteX31" fmla="*/ 5106701 w 7798688"/>
              <a:gd name="connsiteY31" fmla="*/ 837173 h 1326828"/>
              <a:gd name="connsiteX32" fmla="*/ 4980400 w 7798688"/>
              <a:gd name="connsiteY32" fmla="*/ 810408 h 1326828"/>
              <a:gd name="connsiteX33" fmla="*/ 4847050 w 7798688"/>
              <a:gd name="connsiteY33" fmla="*/ 789167 h 1326828"/>
              <a:gd name="connsiteX34" fmla="*/ 4455763 w 7798688"/>
              <a:gd name="connsiteY34" fmla="*/ 714491 h 1326828"/>
              <a:gd name="connsiteX35" fmla="*/ 4206875 w 7798688"/>
              <a:gd name="connsiteY35" fmla="*/ 607716 h 1326828"/>
              <a:gd name="connsiteX36" fmla="*/ 4105624 w 7798688"/>
              <a:gd name="connsiteY36" fmla="*/ 405119 h 1326828"/>
              <a:gd name="connsiteX37" fmla="*/ 4213923 w 7798688"/>
              <a:gd name="connsiteY37" fmla="*/ 175853 h 1326828"/>
              <a:gd name="connsiteX38" fmla="*/ 4521485 w 7798688"/>
              <a:gd name="connsiteY38" fmla="*/ 42503 h 1326828"/>
              <a:gd name="connsiteX39" fmla="*/ 4964303 w 7798688"/>
              <a:gd name="connsiteY39" fmla="*/ -74 h 1326828"/>
              <a:gd name="connsiteX40" fmla="*/ 5563425 w 7798688"/>
              <a:gd name="connsiteY40" fmla="*/ 101177 h 1326828"/>
              <a:gd name="connsiteX41" fmla="*/ 5762688 w 7798688"/>
              <a:gd name="connsiteY41" fmla="*/ 367877 h 1326828"/>
              <a:gd name="connsiteX42" fmla="*/ 5762688 w 7798688"/>
              <a:gd name="connsiteY42" fmla="*/ 405405 h 1326828"/>
              <a:gd name="connsiteX43" fmla="*/ 5206238 w 7798688"/>
              <a:gd name="connsiteY43" fmla="*/ 405405 h 1326828"/>
              <a:gd name="connsiteX44" fmla="*/ 5138611 w 7798688"/>
              <a:gd name="connsiteY44" fmla="*/ 293391 h 1326828"/>
              <a:gd name="connsiteX45" fmla="*/ 4939538 w 7798688"/>
              <a:gd name="connsiteY45" fmla="*/ 250624 h 1326828"/>
              <a:gd name="connsiteX46" fmla="*/ 4763421 w 7798688"/>
              <a:gd name="connsiteY46" fmla="*/ 287962 h 1326828"/>
              <a:gd name="connsiteX47" fmla="*/ 4688840 w 7798688"/>
              <a:gd name="connsiteY47" fmla="*/ 373687 h 1326828"/>
              <a:gd name="connsiteX48" fmla="*/ 5023072 w 7798688"/>
              <a:gd name="connsiteY48" fmla="*/ 517705 h 1326828"/>
              <a:gd name="connsiteX49" fmla="*/ 5355685 w 7798688"/>
              <a:gd name="connsiteY49" fmla="*/ 565901 h 1326828"/>
              <a:gd name="connsiteX50" fmla="*/ 5579523 w 7798688"/>
              <a:gd name="connsiteY50" fmla="*/ 624480 h 1326828"/>
              <a:gd name="connsiteX51" fmla="*/ 5762784 w 7798688"/>
              <a:gd name="connsiteY51" fmla="*/ 736589 h 1326828"/>
              <a:gd name="connsiteX52" fmla="*/ 5838984 w 7798688"/>
              <a:gd name="connsiteY52" fmla="*/ 912421 h 1326828"/>
              <a:gd name="connsiteX53" fmla="*/ 5721445 w 7798688"/>
              <a:gd name="connsiteY53" fmla="*/ 1147212 h 1326828"/>
              <a:gd name="connsiteX54" fmla="*/ 5396071 w 7798688"/>
              <a:gd name="connsiteY54" fmla="*/ 1285801 h 1326828"/>
              <a:gd name="connsiteX55" fmla="*/ 4955254 w 7798688"/>
              <a:gd name="connsiteY55" fmla="*/ 1326663 h 1326828"/>
              <a:gd name="connsiteX56" fmla="*/ 4464526 w 7798688"/>
              <a:gd name="connsiteY56" fmla="*/ 1285801 h 1326828"/>
              <a:gd name="connsiteX57" fmla="*/ 4172871 w 7798688"/>
              <a:gd name="connsiteY57" fmla="*/ 1141783 h 1326828"/>
              <a:gd name="connsiteX58" fmla="*/ 4071524 w 7798688"/>
              <a:gd name="connsiteY58" fmla="*/ 901658 h 1326828"/>
              <a:gd name="connsiteX59" fmla="*/ 5899372 w 7798688"/>
              <a:gd name="connsiteY59" fmla="*/ 16309 h 1326828"/>
              <a:gd name="connsiteX60" fmla="*/ 6455918 w 7798688"/>
              <a:gd name="connsiteY60" fmla="*/ 16309 h 1326828"/>
              <a:gd name="connsiteX61" fmla="*/ 6455918 w 7798688"/>
              <a:gd name="connsiteY61" fmla="*/ 581618 h 1326828"/>
              <a:gd name="connsiteX62" fmla="*/ 6464871 w 7798688"/>
              <a:gd name="connsiteY62" fmla="*/ 581618 h 1326828"/>
              <a:gd name="connsiteX63" fmla="*/ 7097808 w 7798688"/>
              <a:gd name="connsiteY63" fmla="*/ 16309 h 1326828"/>
              <a:gd name="connsiteX64" fmla="*/ 7739888 w 7798688"/>
              <a:gd name="connsiteY64" fmla="*/ 16309 h 1326828"/>
              <a:gd name="connsiteX65" fmla="*/ 7057136 w 7798688"/>
              <a:gd name="connsiteY65" fmla="*/ 581618 h 1326828"/>
              <a:gd name="connsiteX66" fmla="*/ 7798562 w 7798688"/>
              <a:gd name="connsiteY66" fmla="*/ 1301803 h 1326828"/>
              <a:gd name="connsiteX67" fmla="*/ 7114000 w 7798688"/>
              <a:gd name="connsiteY67" fmla="*/ 1301803 h 1326828"/>
              <a:gd name="connsiteX68" fmla="*/ 6465062 w 7798688"/>
              <a:gd name="connsiteY68" fmla="*/ 618098 h 1326828"/>
              <a:gd name="connsiteX69" fmla="*/ 6456108 w 7798688"/>
              <a:gd name="connsiteY69" fmla="*/ 618098 h 1326828"/>
              <a:gd name="connsiteX70" fmla="*/ 6456108 w 7798688"/>
              <a:gd name="connsiteY70" fmla="*/ 1301041 h 1326828"/>
              <a:gd name="connsiteX71" fmla="*/ 5899562 w 7798688"/>
              <a:gd name="connsiteY71" fmla="*/ 1301041 h 132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798688" h="1326828">
                <a:moveTo>
                  <a:pt x="-127" y="15452"/>
                </a:moveTo>
                <a:lnTo>
                  <a:pt x="791210" y="15452"/>
                </a:lnTo>
                <a:lnTo>
                  <a:pt x="1491488" y="975572"/>
                </a:lnTo>
                <a:lnTo>
                  <a:pt x="1501013" y="970523"/>
                </a:lnTo>
                <a:lnTo>
                  <a:pt x="1501013" y="15452"/>
                </a:lnTo>
                <a:lnTo>
                  <a:pt x="1975358" y="15452"/>
                </a:lnTo>
                <a:lnTo>
                  <a:pt x="1975358" y="1301327"/>
                </a:lnTo>
                <a:lnTo>
                  <a:pt x="1217834" y="1301327"/>
                </a:lnTo>
                <a:lnTo>
                  <a:pt x="508508" y="319299"/>
                </a:lnTo>
                <a:lnTo>
                  <a:pt x="501364" y="319299"/>
                </a:lnTo>
                <a:lnTo>
                  <a:pt x="501364" y="1300946"/>
                </a:lnTo>
                <a:lnTo>
                  <a:pt x="-127" y="1300946"/>
                </a:lnTo>
                <a:close/>
                <a:moveTo>
                  <a:pt x="2784411" y="15452"/>
                </a:moveTo>
                <a:lnTo>
                  <a:pt x="3458210" y="15452"/>
                </a:lnTo>
                <a:lnTo>
                  <a:pt x="4247546" y="1301327"/>
                </a:lnTo>
                <a:lnTo>
                  <a:pt x="3623659" y="1301327"/>
                </a:lnTo>
                <a:lnTo>
                  <a:pt x="3490309" y="1055963"/>
                </a:lnTo>
                <a:lnTo>
                  <a:pt x="2684875" y="1055963"/>
                </a:lnTo>
                <a:lnTo>
                  <a:pt x="2551525" y="1301327"/>
                </a:lnTo>
                <a:lnTo>
                  <a:pt x="1993074" y="1301327"/>
                </a:lnTo>
                <a:close/>
                <a:moveTo>
                  <a:pt x="3356959" y="804884"/>
                </a:moveTo>
                <a:lnTo>
                  <a:pt x="3099022" y="271484"/>
                </a:lnTo>
                <a:lnTo>
                  <a:pt x="3090259" y="271484"/>
                </a:lnTo>
                <a:lnTo>
                  <a:pt x="2825273" y="804884"/>
                </a:lnTo>
                <a:close/>
                <a:moveTo>
                  <a:pt x="4071334" y="900800"/>
                </a:moveTo>
                <a:lnTo>
                  <a:pt x="4629975" y="900800"/>
                </a:lnTo>
                <a:cubicBezTo>
                  <a:pt x="4629975" y="948425"/>
                  <a:pt x="4647692" y="986525"/>
                  <a:pt x="4697603" y="1023673"/>
                </a:cubicBezTo>
                <a:cubicBezTo>
                  <a:pt x="4738275" y="1055582"/>
                  <a:pt x="4813141" y="1077013"/>
                  <a:pt x="4921535" y="1082252"/>
                </a:cubicBezTo>
                <a:cubicBezTo>
                  <a:pt x="5022977" y="1082252"/>
                  <a:pt x="5097653" y="1071393"/>
                  <a:pt x="5154517" y="1044914"/>
                </a:cubicBezTo>
                <a:cubicBezTo>
                  <a:pt x="5213286" y="1023673"/>
                  <a:pt x="5246814" y="991478"/>
                  <a:pt x="5246814" y="954236"/>
                </a:cubicBezTo>
                <a:cubicBezTo>
                  <a:pt x="5245776" y="925756"/>
                  <a:pt x="5230546" y="899686"/>
                  <a:pt x="5206238" y="884798"/>
                </a:cubicBezTo>
                <a:cubicBezTo>
                  <a:pt x="5177006" y="861729"/>
                  <a:pt x="5143002" y="845470"/>
                  <a:pt x="5106701" y="837173"/>
                </a:cubicBezTo>
                <a:cubicBezTo>
                  <a:pt x="5065334" y="825086"/>
                  <a:pt x="5023110" y="816142"/>
                  <a:pt x="4980400" y="810408"/>
                </a:cubicBezTo>
                <a:cubicBezTo>
                  <a:pt x="4930680" y="799835"/>
                  <a:pt x="4887912" y="794597"/>
                  <a:pt x="4847050" y="789167"/>
                </a:cubicBezTo>
                <a:cubicBezTo>
                  <a:pt x="4688744" y="762593"/>
                  <a:pt x="4555299" y="741542"/>
                  <a:pt x="4455763" y="714491"/>
                </a:cubicBezTo>
                <a:cubicBezTo>
                  <a:pt x="4367066" y="694127"/>
                  <a:pt x="4282751" y="657960"/>
                  <a:pt x="4206875" y="607716"/>
                </a:cubicBezTo>
                <a:cubicBezTo>
                  <a:pt x="4139152" y="554471"/>
                  <a:pt x="4105624" y="490273"/>
                  <a:pt x="4105624" y="405119"/>
                </a:cubicBezTo>
                <a:cubicBezTo>
                  <a:pt x="4105624" y="309012"/>
                  <a:pt x="4139152" y="234527"/>
                  <a:pt x="4213923" y="175853"/>
                </a:cubicBezTo>
                <a:cubicBezTo>
                  <a:pt x="4288694" y="117179"/>
                  <a:pt x="4389945" y="69077"/>
                  <a:pt x="4521485" y="42503"/>
                </a:cubicBezTo>
                <a:cubicBezTo>
                  <a:pt x="4667237" y="13166"/>
                  <a:pt x="4815627" y="-1103"/>
                  <a:pt x="4964303" y="-74"/>
                </a:cubicBezTo>
                <a:cubicBezTo>
                  <a:pt x="5231003" y="-74"/>
                  <a:pt x="5439029" y="37169"/>
                  <a:pt x="5563425" y="101177"/>
                </a:cubicBezTo>
                <a:cubicBezTo>
                  <a:pt x="5696775" y="165280"/>
                  <a:pt x="5762688" y="255958"/>
                  <a:pt x="5762688" y="367877"/>
                </a:cubicBezTo>
                <a:lnTo>
                  <a:pt x="5762688" y="405405"/>
                </a:lnTo>
                <a:lnTo>
                  <a:pt x="5206238" y="405405"/>
                </a:lnTo>
                <a:cubicBezTo>
                  <a:pt x="5206238" y="357780"/>
                  <a:pt x="5188521" y="319680"/>
                  <a:pt x="5138611" y="293391"/>
                </a:cubicBezTo>
                <a:cubicBezTo>
                  <a:pt x="5088890" y="261292"/>
                  <a:pt x="5023072" y="250624"/>
                  <a:pt x="4939538" y="250624"/>
                </a:cubicBezTo>
                <a:cubicBezTo>
                  <a:pt x="4864862" y="250624"/>
                  <a:pt x="4806188" y="261292"/>
                  <a:pt x="4763421" y="287962"/>
                </a:cubicBezTo>
                <a:cubicBezTo>
                  <a:pt x="4713700" y="309298"/>
                  <a:pt x="4688840" y="341302"/>
                  <a:pt x="4688840" y="373687"/>
                </a:cubicBezTo>
                <a:cubicBezTo>
                  <a:pt x="4688840" y="437600"/>
                  <a:pt x="4797234" y="485701"/>
                  <a:pt x="5023072" y="517705"/>
                </a:cubicBezTo>
                <a:cubicBezTo>
                  <a:pt x="5172424" y="538850"/>
                  <a:pt x="5280819" y="555043"/>
                  <a:pt x="5355685" y="565901"/>
                </a:cubicBezTo>
                <a:cubicBezTo>
                  <a:pt x="5431571" y="580189"/>
                  <a:pt x="5506371" y="599763"/>
                  <a:pt x="5579523" y="624480"/>
                </a:cubicBezTo>
                <a:cubicBezTo>
                  <a:pt x="5648531" y="647007"/>
                  <a:pt x="5711301" y="685412"/>
                  <a:pt x="5762784" y="736589"/>
                </a:cubicBezTo>
                <a:cubicBezTo>
                  <a:pt x="5805455" y="778976"/>
                  <a:pt x="5830316" y="843079"/>
                  <a:pt x="5838984" y="912421"/>
                </a:cubicBezTo>
                <a:cubicBezTo>
                  <a:pt x="5838984" y="1008338"/>
                  <a:pt x="5798026" y="1083109"/>
                  <a:pt x="5721445" y="1147212"/>
                </a:cubicBezTo>
                <a:cubicBezTo>
                  <a:pt x="5637911" y="1211125"/>
                  <a:pt x="5530945" y="1253988"/>
                  <a:pt x="5396071" y="1285801"/>
                </a:cubicBezTo>
                <a:cubicBezTo>
                  <a:pt x="5250834" y="1313852"/>
                  <a:pt x="5103177" y="1327539"/>
                  <a:pt x="4955254" y="1326663"/>
                </a:cubicBezTo>
                <a:cubicBezTo>
                  <a:pt x="4755991" y="1326663"/>
                  <a:pt x="4589018" y="1312471"/>
                  <a:pt x="4464526" y="1285801"/>
                </a:cubicBezTo>
                <a:cubicBezTo>
                  <a:pt x="4338225" y="1253988"/>
                  <a:pt x="4238688" y="1205791"/>
                  <a:pt x="4172871" y="1141783"/>
                </a:cubicBezTo>
                <a:cubicBezTo>
                  <a:pt x="4106253" y="1079956"/>
                  <a:pt x="4069353" y="992517"/>
                  <a:pt x="4071524" y="901658"/>
                </a:cubicBezTo>
                <a:moveTo>
                  <a:pt x="5899372" y="16309"/>
                </a:moveTo>
                <a:lnTo>
                  <a:pt x="6455918" y="16309"/>
                </a:lnTo>
                <a:lnTo>
                  <a:pt x="6455918" y="581618"/>
                </a:lnTo>
                <a:lnTo>
                  <a:pt x="6464871" y="581618"/>
                </a:lnTo>
                <a:lnTo>
                  <a:pt x="7097808" y="16309"/>
                </a:lnTo>
                <a:lnTo>
                  <a:pt x="7739888" y="16309"/>
                </a:lnTo>
                <a:lnTo>
                  <a:pt x="7057136" y="581618"/>
                </a:lnTo>
                <a:lnTo>
                  <a:pt x="7798562" y="1301803"/>
                </a:lnTo>
                <a:lnTo>
                  <a:pt x="7114000" y="1301803"/>
                </a:lnTo>
                <a:lnTo>
                  <a:pt x="6465062" y="618098"/>
                </a:lnTo>
                <a:lnTo>
                  <a:pt x="6456108" y="618098"/>
                </a:lnTo>
                <a:lnTo>
                  <a:pt x="6456108" y="1301041"/>
                </a:lnTo>
                <a:lnTo>
                  <a:pt x="5899562" y="1301041"/>
                </a:lnTo>
                <a:close/>
              </a:path>
            </a:pathLst>
          </a:custGeom>
          <a:solidFill>
            <a:schemeClr val="accent1"/>
          </a:solidFill>
          <a:ln w="9525" cap="flat">
            <a:noFill/>
            <a:prstDash val="solid"/>
            <a:miter/>
          </a:ln>
        </p:spPr>
        <p:txBody>
          <a:bodyPr rtlCol="0" anchor="ctr"/>
          <a:lstStyle/>
          <a:p>
            <a:endParaRPr lang="pl-PL"/>
          </a:p>
        </p:txBody>
      </p:sp>
      <p:sp>
        <p:nvSpPr>
          <p:cNvPr id="71" name="Dowolny kształt: kształt 70">
            <a:extLst>
              <a:ext uri="{FF2B5EF4-FFF2-40B4-BE49-F238E27FC236}">
                <a16:creationId xmlns:a16="http://schemas.microsoft.com/office/drawing/2014/main" id="{E9D950D5-8ADD-4636-BA74-410323FB8A46}"/>
              </a:ext>
            </a:extLst>
          </p:cNvPr>
          <p:cNvSpPr/>
          <p:nvPr userDrawn="1"/>
        </p:nvSpPr>
        <p:spPr>
          <a:xfrm flipH="1">
            <a:off x="13918260" y="6281459"/>
            <a:ext cx="1285264" cy="1262341"/>
          </a:xfrm>
          <a:custGeom>
            <a:avLst/>
            <a:gdLst>
              <a:gd name="connsiteX0" fmla="*/ 0 w 1285264"/>
              <a:gd name="connsiteY0" fmla="*/ 0 h 1262341"/>
              <a:gd name="connsiteX1" fmla="*/ 0 w 1285264"/>
              <a:gd name="connsiteY1" fmla="*/ 1262341 h 1262341"/>
              <a:gd name="connsiteX2" fmla="*/ 1285264 w 1285264"/>
              <a:gd name="connsiteY2" fmla="*/ 1262341 h 1262341"/>
            </a:gdLst>
            <a:ahLst/>
            <a:cxnLst>
              <a:cxn ang="0">
                <a:pos x="connsiteX0" y="connsiteY0"/>
              </a:cxn>
              <a:cxn ang="0">
                <a:pos x="connsiteX1" y="connsiteY1"/>
              </a:cxn>
              <a:cxn ang="0">
                <a:pos x="connsiteX2" y="connsiteY2"/>
              </a:cxn>
            </a:cxnLst>
            <a:rect l="l" t="t" r="r" b="b"/>
            <a:pathLst>
              <a:path w="1285264" h="1262341">
                <a:moveTo>
                  <a:pt x="0" y="0"/>
                </a:moveTo>
                <a:lnTo>
                  <a:pt x="0" y="1262341"/>
                </a:lnTo>
                <a:lnTo>
                  <a:pt x="1285264" y="1262341"/>
                </a:ln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pl-PL"/>
          </a:p>
        </p:txBody>
      </p:sp>
    </p:spTree>
    <p:extLst>
      <p:ext uri="{BB962C8B-B14F-4D97-AF65-F5344CB8AC3E}">
        <p14:creationId xmlns:p14="http://schemas.microsoft.com/office/powerpoint/2010/main" val="1528598366"/>
      </p:ext>
    </p:extLst>
  </p:cSld>
  <p:clrMap bg1="lt1" tx1="dk1" bg2="lt2" tx2="dk2" accent1="accent1" accent2="accent2" accent3="accent3" accent4="accent4" accent5="accent5" accent6="accent6" hlink="hlink" folHlink="folHlink"/>
  <p:sldLayoutIdLst>
    <p:sldLayoutId id="2147483699" r:id="rId1"/>
    <p:sldLayoutId id="2147483693" r:id="rId2"/>
    <p:sldLayoutId id="2147483701" r:id="rId3"/>
    <p:sldLayoutId id="2147483694" r:id="rId4"/>
    <p:sldLayoutId id="2147483703" r:id="rId5"/>
    <p:sldLayoutId id="2147483698" r:id="rId6"/>
    <p:sldLayoutId id="2147483702" r:id="rId7"/>
    <p:sldLayoutId id="2147483704"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589978" rtl="0" eaLnBrk="1" latinLnBrk="0" hangingPunct="1">
        <a:lnSpc>
          <a:spcPct val="90000"/>
        </a:lnSpc>
        <a:spcBef>
          <a:spcPct val="0"/>
        </a:spcBef>
        <a:buNone/>
        <a:defRPr sz="2593" kern="1200">
          <a:solidFill>
            <a:schemeClr val="accent1"/>
          </a:solidFill>
          <a:latin typeface="+mj-lt"/>
          <a:ea typeface="+mj-ea"/>
          <a:cs typeface="+mj-cs"/>
        </a:defRPr>
      </a:lvl1pPr>
    </p:titleStyle>
    <p:bodyStyle>
      <a:lvl1pPr marL="0" indent="0" algn="l" defTabSz="589978" rtl="0" eaLnBrk="1" latinLnBrk="0" hangingPunct="1">
        <a:lnSpc>
          <a:spcPct val="90000"/>
        </a:lnSpc>
        <a:spcBef>
          <a:spcPts val="645"/>
        </a:spcBef>
        <a:buClr>
          <a:schemeClr val="accent1"/>
        </a:buClr>
        <a:buFont typeface="Arial" panose="020B0604020202020204" pitchFamily="34" charset="0"/>
        <a:buNone/>
        <a:defRPr sz="1556" kern="1200">
          <a:solidFill>
            <a:schemeClr val="tx1"/>
          </a:solidFill>
          <a:latin typeface="+mn-lt"/>
          <a:ea typeface="+mn-ea"/>
          <a:cs typeface="+mn-cs"/>
        </a:defRPr>
      </a:lvl1pPr>
      <a:lvl2pPr marL="442484" indent="-147495" algn="l" defTabSz="589978" rtl="0" eaLnBrk="1" latinLnBrk="0" hangingPunct="1">
        <a:lnSpc>
          <a:spcPct val="90000"/>
        </a:lnSpc>
        <a:spcBef>
          <a:spcPts val="323"/>
        </a:spcBef>
        <a:buClr>
          <a:schemeClr val="accent1"/>
        </a:buClr>
        <a:buFont typeface="Arial" panose="020B0604020202020204" pitchFamily="34" charset="0"/>
        <a:buChar char="•"/>
        <a:defRPr sz="1556" kern="1200">
          <a:solidFill>
            <a:schemeClr val="tx1"/>
          </a:solidFill>
          <a:latin typeface="+mn-lt"/>
          <a:ea typeface="+mn-ea"/>
          <a:cs typeface="+mn-cs"/>
        </a:defRPr>
      </a:lvl2pPr>
      <a:lvl3pPr marL="737472" indent="-147495" algn="l" defTabSz="589978" rtl="0" eaLnBrk="1" latinLnBrk="0" hangingPunct="1">
        <a:lnSpc>
          <a:spcPct val="90000"/>
        </a:lnSpc>
        <a:spcBef>
          <a:spcPts val="323"/>
        </a:spcBef>
        <a:buClr>
          <a:schemeClr val="accent1"/>
        </a:buClr>
        <a:buFont typeface="Arial" panose="020B0604020202020204" pitchFamily="34" charset="0"/>
        <a:buChar char="•"/>
        <a:defRPr sz="1556" kern="1200">
          <a:solidFill>
            <a:schemeClr val="tx1"/>
          </a:solidFill>
          <a:latin typeface="+mn-lt"/>
          <a:ea typeface="+mn-ea"/>
          <a:cs typeface="+mn-cs"/>
        </a:defRPr>
      </a:lvl3pPr>
      <a:lvl4pPr marL="1032462" indent="-147495" algn="l" defTabSz="589978" rtl="0" eaLnBrk="1" latinLnBrk="0" hangingPunct="1">
        <a:lnSpc>
          <a:spcPct val="90000"/>
        </a:lnSpc>
        <a:spcBef>
          <a:spcPts val="323"/>
        </a:spcBef>
        <a:buClr>
          <a:schemeClr val="accent1"/>
        </a:buClr>
        <a:buFont typeface="Arial" panose="020B0604020202020204" pitchFamily="34" charset="0"/>
        <a:buChar char="•"/>
        <a:defRPr sz="1556" kern="1200">
          <a:solidFill>
            <a:schemeClr val="tx1"/>
          </a:solidFill>
          <a:latin typeface="+mn-lt"/>
          <a:ea typeface="+mn-ea"/>
          <a:cs typeface="+mn-cs"/>
        </a:defRPr>
      </a:lvl4pPr>
      <a:lvl5pPr marL="1327451" indent="-147495" algn="l" defTabSz="589978" rtl="0" eaLnBrk="1" latinLnBrk="0" hangingPunct="1">
        <a:lnSpc>
          <a:spcPct val="90000"/>
        </a:lnSpc>
        <a:spcBef>
          <a:spcPts val="323"/>
        </a:spcBef>
        <a:buClr>
          <a:schemeClr val="accent1"/>
        </a:buClr>
        <a:buFont typeface="Arial" panose="020B0604020202020204" pitchFamily="34" charset="0"/>
        <a:buChar char="•"/>
        <a:defRPr sz="1556"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p:bodyStyle>
    <p:otherStyle>
      <a:defPPr>
        <a:defRPr lang="en-US"/>
      </a:defPPr>
      <a:lvl1pPr marL="0" algn="l" defTabSz="589978" rtl="0" eaLnBrk="1" latinLnBrk="0" hangingPunct="1">
        <a:defRPr sz="1161" kern="1200">
          <a:solidFill>
            <a:schemeClr val="tx1"/>
          </a:solidFill>
          <a:latin typeface="+mn-lt"/>
          <a:ea typeface="+mn-ea"/>
          <a:cs typeface="+mn-cs"/>
        </a:defRPr>
      </a:lvl1pPr>
      <a:lvl2pPr marL="294989" algn="l" defTabSz="589978" rtl="0" eaLnBrk="1" latinLnBrk="0" hangingPunct="1">
        <a:defRPr sz="1161" kern="1200">
          <a:solidFill>
            <a:schemeClr val="tx1"/>
          </a:solidFill>
          <a:latin typeface="+mn-lt"/>
          <a:ea typeface="+mn-ea"/>
          <a:cs typeface="+mn-cs"/>
        </a:defRPr>
      </a:lvl2pPr>
      <a:lvl3pPr marL="589978" algn="l" defTabSz="589978" rtl="0" eaLnBrk="1" latinLnBrk="0" hangingPunct="1">
        <a:defRPr sz="1161" kern="1200">
          <a:solidFill>
            <a:schemeClr val="tx1"/>
          </a:solidFill>
          <a:latin typeface="+mn-lt"/>
          <a:ea typeface="+mn-ea"/>
          <a:cs typeface="+mn-cs"/>
        </a:defRPr>
      </a:lvl3pPr>
      <a:lvl4pPr marL="884968" algn="l" defTabSz="589978" rtl="0" eaLnBrk="1" latinLnBrk="0" hangingPunct="1">
        <a:defRPr sz="1161" kern="1200">
          <a:solidFill>
            <a:schemeClr val="tx1"/>
          </a:solidFill>
          <a:latin typeface="+mn-lt"/>
          <a:ea typeface="+mn-ea"/>
          <a:cs typeface="+mn-cs"/>
        </a:defRPr>
      </a:lvl4pPr>
      <a:lvl5pPr marL="1179956" algn="l" defTabSz="589978" rtl="0" eaLnBrk="1" latinLnBrk="0" hangingPunct="1">
        <a:defRPr sz="1161" kern="1200">
          <a:solidFill>
            <a:schemeClr val="tx1"/>
          </a:solidFill>
          <a:latin typeface="+mn-lt"/>
          <a:ea typeface="+mn-ea"/>
          <a:cs typeface="+mn-cs"/>
        </a:defRPr>
      </a:lvl5pPr>
      <a:lvl6pPr marL="1474945" algn="l" defTabSz="589978" rtl="0" eaLnBrk="1" latinLnBrk="0" hangingPunct="1">
        <a:defRPr sz="1161" kern="1200">
          <a:solidFill>
            <a:schemeClr val="tx1"/>
          </a:solidFill>
          <a:latin typeface="+mn-lt"/>
          <a:ea typeface="+mn-ea"/>
          <a:cs typeface="+mn-cs"/>
        </a:defRPr>
      </a:lvl6pPr>
      <a:lvl7pPr marL="1769934" algn="l" defTabSz="589978" rtl="0" eaLnBrk="1" latinLnBrk="0" hangingPunct="1">
        <a:defRPr sz="1161" kern="1200">
          <a:solidFill>
            <a:schemeClr val="tx1"/>
          </a:solidFill>
          <a:latin typeface="+mn-lt"/>
          <a:ea typeface="+mn-ea"/>
          <a:cs typeface="+mn-cs"/>
        </a:defRPr>
      </a:lvl7pPr>
      <a:lvl8pPr marL="2064924" algn="l" defTabSz="589978" rtl="0" eaLnBrk="1" latinLnBrk="0" hangingPunct="1">
        <a:defRPr sz="1161" kern="1200">
          <a:solidFill>
            <a:schemeClr val="tx1"/>
          </a:solidFill>
          <a:latin typeface="+mn-lt"/>
          <a:ea typeface="+mn-ea"/>
          <a:cs typeface="+mn-cs"/>
        </a:defRPr>
      </a:lvl8pPr>
      <a:lvl9pPr marL="2359913" algn="l" defTabSz="589978" rtl="0" eaLnBrk="1" latinLnBrk="0" hangingPunct="1">
        <a:defRPr sz="1161"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81" userDrawn="1">
          <p15:clr>
            <a:srgbClr val="A4A3A4"/>
          </p15:clr>
        </p15:guide>
        <p15:guide id="6" orient="horz" pos="1577" userDrawn="1">
          <p15:clr>
            <a:srgbClr val="A4A3A4"/>
          </p15:clr>
        </p15:guide>
        <p15:guide id="9" pos="4778" userDrawn="1">
          <p15:clr>
            <a:srgbClr val="F26B43"/>
          </p15:clr>
        </p15:guide>
        <p15:guide id="10" pos="3168" userDrawn="1">
          <p15:clr>
            <a:srgbClr val="A4A3A4"/>
          </p15:clr>
        </p15:guide>
        <p15:guide id="13" pos="6389" userDrawn="1">
          <p15:clr>
            <a:srgbClr val="A4A3A4"/>
          </p15:clr>
        </p15:guide>
        <p15:guide id="14" pos="7976" userDrawn="1">
          <p15:clr>
            <a:srgbClr val="A4A3A4"/>
          </p15:clr>
        </p15:guide>
        <p15:guide id="15" orient="horz" pos="3164" userDrawn="1">
          <p15:clr>
            <a:srgbClr val="A4A3A4"/>
          </p15:clr>
        </p15:guide>
        <p15:guide id="17" orient="horz" pos="4752" userDrawn="1">
          <p15:clr>
            <a:srgbClr val="A4A3A4"/>
          </p15:clr>
        </p15:guide>
        <p15:guide id="18" pos="3985" userDrawn="1">
          <p15:clr>
            <a:srgbClr val="FDE53C"/>
          </p15:clr>
        </p15:guide>
        <p15:guide id="19" pos="5572" userDrawn="1">
          <p15:clr>
            <a:srgbClr val="FDE53C"/>
          </p15:clr>
        </p15:guide>
        <p15:guide id="20" pos="2374" userDrawn="1">
          <p15:clr>
            <a:srgbClr val="FDE53C"/>
          </p15:clr>
        </p15:guide>
        <p15:guide id="21" pos="7183" userDrawn="1">
          <p15:clr>
            <a:srgbClr val="FDE53C"/>
          </p15:clr>
        </p15:guide>
        <p15:guide id="22" pos="787" userDrawn="1">
          <p15:clr>
            <a:srgbClr val="FDE53C"/>
          </p15:clr>
        </p15:guide>
        <p15:guide id="23" pos="8770" userDrawn="1">
          <p15:clr>
            <a:srgbClr val="FDE53C"/>
          </p15:clr>
        </p15:guide>
        <p15:guide id="24" orient="horz" pos="783" userDrawn="1">
          <p15:clr>
            <a:srgbClr val="FDE53C"/>
          </p15:clr>
        </p15:guide>
        <p15:guide id="25" orient="horz" pos="2370" userDrawn="1">
          <p15:clr>
            <a:srgbClr val="FDE53C"/>
          </p15:clr>
        </p15:guide>
        <p15:guide id="26" orient="horz" pos="3981" userDrawn="1">
          <p15:clr>
            <a:srgbClr val="FDE53C"/>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6.xml"/><Relationship Id="rId18" Type="http://schemas.openxmlformats.org/officeDocument/2006/relationships/image" Target="../media/image15.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2.png"/><Relationship Id="rId17" Type="http://schemas.openxmlformats.org/officeDocument/2006/relationships/customXml" Target="../ink/ink8.xml"/><Relationship Id="rId2" Type="http://schemas.openxmlformats.org/officeDocument/2006/relationships/notesSlide" Target="../notesSlides/notesSlide5.xml"/><Relationship Id="rId16" Type="http://schemas.openxmlformats.org/officeDocument/2006/relationships/image" Target="../media/image14.png"/><Relationship Id="rId20"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4.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9.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customXml" Target="../ink/ink14.xml"/><Relationship Id="rId3" Type="http://schemas.openxmlformats.org/officeDocument/2006/relationships/customXml" Target="../ink/ink9.xml"/><Relationship Id="rId7" Type="http://schemas.openxmlformats.org/officeDocument/2006/relationships/customXml" Target="../ink/ink11.xml"/><Relationship Id="rId12" Type="http://schemas.openxmlformats.org/officeDocument/2006/relationships/image" Target="../media/image13.png"/><Relationship Id="rId17" Type="http://schemas.openxmlformats.org/officeDocument/2006/relationships/chart" Target="../charts/chart1.xml"/><Relationship Id="rId2" Type="http://schemas.openxmlformats.org/officeDocument/2006/relationships/notesSlide" Target="../notesSlides/notesSlide11.xml"/><Relationship Id="rId16"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customXml" Target="../ink/ink13.xml"/><Relationship Id="rId5" Type="http://schemas.openxmlformats.org/officeDocument/2006/relationships/customXml" Target="../ink/ink10.xml"/><Relationship Id="rId1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customXml" Target="../ink/ink12.xml"/><Relationship Id="rId1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customXml" Target="../ink/ink20.xml"/><Relationship Id="rId18" Type="http://schemas.openxmlformats.org/officeDocument/2006/relationships/image" Target="../media/image26.png"/><Relationship Id="rId3" Type="http://schemas.openxmlformats.org/officeDocument/2006/relationships/customXml" Target="../ink/ink15.xml"/><Relationship Id="rId7" Type="http://schemas.openxmlformats.org/officeDocument/2006/relationships/customXml" Target="../ink/ink17.xml"/><Relationship Id="rId12" Type="http://schemas.openxmlformats.org/officeDocument/2006/relationships/image" Target="../media/image13.png"/><Relationship Id="rId17" Type="http://schemas.openxmlformats.org/officeDocument/2006/relationships/image" Target="../media/image6.png"/><Relationship Id="rId2" Type="http://schemas.openxmlformats.org/officeDocument/2006/relationships/notesSlide" Target="../notesSlides/notesSlide16.xml"/><Relationship Id="rId16"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customXml" Target="../ink/ink19.xml"/><Relationship Id="rId5" Type="http://schemas.openxmlformats.org/officeDocument/2006/relationships/customXml" Target="../ink/ink16.xml"/><Relationship Id="rId15" Type="http://schemas.openxmlformats.org/officeDocument/2006/relationships/customXml" Target="../ink/ink21.xml"/><Relationship Id="rId10" Type="http://schemas.openxmlformats.org/officeDocument/2006/relationships/image" Target="../media/image12.png"/><Relationship Id="rId19" Type="http://schemas.openxmlformats.org/officeDocument/2006/relationships/image" Target="../media/image7.png"/><Relationship Id="rId4" Type="http://schemas.openxmlformats.org/officeDocument/2006/relationships/image" Target="../media/image8.png"/><Relationship Id="rId9" Type="http://schemas.openxmlformats.org/officeDocument/2006/relationships/customXml" Target="../ink/ink18.xml"/><Relationship Id="rId1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27.xml"/><Relationship Id="rId18" Type="http://schemas.openxmlformats.org/officeDocument/2006/relationships/image" Target="../media/image15.png"/><Relationship Id="rId3" Type="http://schemas.openxmlformats.org/officeDocument/2006/relationships/customXml" Target="../ink/ink22.xml"/><Relationship Id="rId21" Type="http://schemas.openxmlformats.org/officeDocument/2006/relationships/image" Target="../media/image28.png"/><Relationship Id="rId7" Type="http://schemas.openxmlformats.org/officeDocument/2006/relationships/customXml" Target="../ink/ink24.xml"/><Relationship Id="rId12" Type="http://schemas.openxmlformats.org/officeDocument/2006/relationships/image" Target="../media/image12.png"/><Relationship Id="rId17" Type="http://schemas.openxmlformats.org/officeDocument/2006/relationships/customXml" Target="../ink/ink29.xml"/><Relationship Id="rId2" Type="http://schemas.openxmlformats.org/officeDocument/2006/relationships/notesSlide" Target="../notesSlides/notesSlide17.xml"/><Relationship Id="rId16" Type="http://schemas.openxmlformats.org/officeDocument/2006/relationships/image" Target="../media/image14.png"/><Relationship Id="rId20"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26.xml"/><Relationship Id="rId5" Type="http://schemas.openxmlformats.org/officeDocument/2006/relationships/customXml" Target="../ink/ink23.xml"/><Relationship Id="rId15" Type="http://schemas.openxmlformats.org/officeDocument/2006/relationships/customXml" Target="../ink/ink28.xml"/><Relationship Id="rId23" Type="http://schemas.openxmlformats.org/officeDocument/2006/relationships/image" Target="../media/image7.png"/><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25.xml"/><Relationship Id="rId14" Type="http://schemas.openxmlformats.org/officeDocument/2006/relationships/image" Target="../media/image13.png"/><Relationship Id="rId22"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35.xml"/><Relationship Id="rId18" Type="http://schemas.openxmlformats.org/officeDocument/2006/relationships/image" Target="../media/image15.png"/><Relationship Id="rId3" Type="http://schemas.openxmlformats.org/officeDocument/2006/relationships/customXml" Target="../ink/ink30.xml"/><Relationship Id="rId21" Type="http://schemas.openxmlformats.org/officeDocument/2006/relationships/image" Target="../media/image31.jpeg"/><Relationship Id="rId7" Type="http://schemas.openxmlformats.org/officeDocument/2006/relationships/customXml" Target="../ink/ink32.xml"/><Relationship Id="rId12" Type="http://schemas.openxmlformats.org/officeDocument/2006/relationships/image" Target="../media/image12.png"/><Relationship Id="rId17" Type="http://schemas.openxmlformats.org/officeDocument/2006/relationships/customXml" Target="../ink/ink37.xml"/><Relationship Id="rId2" Type="http://schemas.openxmlformats.org/officeDocument/2006/relationships/notesSlide" Target="../notesSlides/notesSlide18.xml"/><Relationship Id="rId16" Type="http://schemas.openxmlformats.org/officeDocument/2006/relationships/image" Target="../media/image14.png"/><Relationship Id="rId20" Type="http://schemas.openxmlformats.org/officeDocument/2006/relationships/image" Target="../media/image30.jpe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34.xml"/><Relationship Id="rId5" Type="http://schemas.openxmlformats.org/officeDocument/2006/relationships/customXml" Target="../ink/ink31.xml"/><Relationship Id="rId15" Type="http://schemas.openxmlformats.org/officeDocument/2006/relationships/customXml" Target="../ink/ink36.xml"/><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33.xml"/><Relationship Id="rId14" Type="http://schemas.openxmlformats.org/officeDocument/2006/relationships/image" Target="../media/image13.png"/><Relationship Id="rId22"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43.xml"/><Relationship Id="rId18" Type="http://schemas.openxmlformats.org/officeDocument/2006/relationships/image" Target="../media/image15.png"/><Relationship Id="rId3" Type="http://schemas.openxmlformats.org/officeDocument/2006/relationships/customXml" Target="../ink/ink38.xml"/><Relationship Id="rId21" Type="http://schemas.openxmlformats.org/officeDocument/2006/relationships/image" Target="../media/image7.png"/><Relationship Id="rId7" Type="http://schemas.openxmlformats.org/officeDocument/2006/relationships/customXml" Target="../ink/ink40.xml"/><Relationship Id="rId12" Type="http://schemas.openxmlformats.org/officeDocument/2006/relationships/image" Target="../media/image12.png"/><Relationship Id="rId17" Type="http://schemas.openxmlformats.org/officeDocument/2006/relationships/customXml" Target="../ink/ink45.xml"/><Relationship Id="rId2" Type="http://schemas.openxmlformats.org/officeDocument/2006/relationships/notesSlide" Target="../notesSlides/notesSlide19.xml"/><Relationship Id="rId16" Type="http://schemas.openxmlformats.org/officeDocument/2006/relationships/image" Target="../media/image14.png"/><Relationship Id="rId20"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42.xml"/><Relationship Id="rId5" Type="http://schemas.openxmlformats.org/officeDocument/2006/relationships/customXml" Target="../ink/ink39.xml"/><Relationship Id="rId15" Type="http://schemas.openxmlformats.org/officeDocument/2006/relationships/customXml" Target="../ink/ink44.xml"/><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41.xml"/><Relationship Id="rId1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51.xml"/><Relationship Id="rId18" Type="http://schemas.openxmlformats.org/officeDocument/2006/relationships/image" Target="../media/image15.png"/><Relationship Id="rId3" Type="http://schemas.openxmlformats.org/officeDocument/2006/relationships/customXml" Target="../ink/ink46.xml"/><Relationship Id="rId21" Type="http://schemas.openxmlformats.org/officeDocument/2006/relationships/image" Target="../media/image34.jpeg"/><Relationship Id="rId7" Type="http://schemas.openxmlformats.org/officeDocument/2006/relationships/customXml" Target="../ink/ink48.xml"/><Relationship Id="rId12" Type="http://schemas.openxmlformats.org/officeDocument/2006/relationships/image" Target="../media/image12.png"/><Relationship Id="rId17" Type="http://schemas.openxmlformats.org/officeDocument/2006/relationships/customXml" Target="../ink/ink53.xml"/><Relationship Id="rId2" Type="http://schemas.openxmlformats.org/officeDocument/2006/relationships/notesSlide" Target="../notesSlides/notesSlide20.xml"/><Relationship Id="rId16" Type="http://schemas.openxmlformats.org/officeDocument/2006/relationships/image" Target="../media/image14.png"/><Relationship Id="rId20" Type="http://schemas.openxmlformats.org/officeDocument/2006/relationships/image" Target="../media/image33.jpe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50.xml"/><Relationship Id="rId5" Type="http://schemas.openxmlformats.org/officeDocument/2006/relationships/customXml" Target="../ink/ink47.xml"/><Relationship Id="rId15" Type="http://schemas.openxmlformats.org/officeDocument/2006/relationships/customXml" Target="../ink/ink52.xml"/><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49.xml"/><Relationship Id="rId14" Type="http://schemas.openxmlformats.org/officeDocument/2006/relationships/image" Target="../media/image13.png"/><Relationship Id="rId22"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customXml" Target="../ink/ink59.xml"/><Relationship Id="rId18" Type="http://schemas.openxmlformats.org/officeDocument/2006/relationships/image" Target="../media/image15.png"/><Relationship Id="rId3" Type="http://schemas.openxmlformats.org/officeDocument/2006/relationships/customXml" Target="../ink/ink54.xml"/><Relationship Id="rId21" Type="http://schemas.openxmlformats.org/officeDocument/2006/relationships/image" Target="../media/image7.png"/><Relationship Id="rId7" Type="http://schemas.openxmlformats.org/officeDocument/2006/relationships/customXml" Target="../ink/ink56.xml"/><Relationship Id="rId12" Type="http://schemas.openxmlformats.org/officeDocument/2006/relationships/image" Target="../media/image12.png"/><Relationship Id="rId17" Type="http://schemas.openxmlformats.org/officeDocument/2006/relationships/customXml" Target="../ink/ink61.xml"/><Relationship Id="rId2" Type="http://schemas.openxmlformats.org/officeDocument/2006/relationships/notesSlide" Target="../notesSlides/notesSlide21.xml"/><Relationship Id="rId16" Type="http://schemas.openxmlformats.org/officeDocument/2006/relationships/image" Target="../media/image14.png"/><Relationship Id="rId20"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customXml" Target="../ink/ink58.xml"/><Relationship Id="rId5" Type="http://schemas.openxmlformats.org/officeDocument/2006/relationships/customXml" Target="../ink/ink55.xml"/><Relationship Id="rId15" Type="http://schemas.openxmlformats.org/officeDocument/2006/relationships/customXml" Target="../ink/ink60.xml"/><Relationship Id="rId10" Type="http://schemas.openxmlformats.org/officeDocument/2006/relationships/image" Target="../media/image11.png"/><Relationship Id="rId19" Type="http://schemas.openxmlformats.org/officeDocument/2006/relationships/image" Target="../media/image6.png"/><Relationship Id="rId4" Type="http://schemas.openxmlformats.org/officeDocument/2006/relationships/image" Target="../media/image8.png"/><Relationship Id="rId9" Type="http://schemas.openxmlformats.org/officeDocument/2006/relationships/customXml" Target="../ink/ink57.xml"/><Relationship Id="rId1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1714CFD0-9EE0-47EA-AB65-EE0803871A89}"/>
              </a:ext>
            </a:extLst>
          </p:cNvPr>
          <p:cNvSpPr>
            <a:spLocks noGrp="1"/>
          </p:cNvSpPr>
          <p:nvPr>
            <p:ph type="title"/>
          </p:nvPr>
        </p:nvSpPr>
        <p:spPr>
          <a:xfrm>
            <a:off x="5195888" y="3271770"/>
            <a:ext cx="7110412" cy="2517490"/>
          </a:xfrm>
        </p:spPr>
        <p:txBody>
          <a:bodyPr/>
          <a:lstStyle/>
          <a:p>
            <a:r>
              <a:rPr lang="en-US" sz="2800"/>
              <a:t>ITU Africa-BB-Maps Capacity Building Program</a:t>
            </a:r>
            <a:br>
              <a:rPr lang="pl-PL" sz="2800"/>
            </a:br>
            <a:r>
              <a:rPr lang="en-US" sz="2800"/>
              <a:t>Africa-Europe Broadband Mapping Study Visit and Policy Training </a:t>
            </a:r>
            <a:br>
              <a:rPr lang="pl-PL" sz="2800"/>
            </a:br>
            <a:r>
              <a:rPr lang="en-US" sz="2800"/>
              <a:t>(EACO Cohort)</a:t>
            </a:r>
            <a:br>
              <a:rPr lang="pl-PL" sz="2800"/>
            </a:br>
            <a:r>
              <a:rPr lang="en-US" sz="2800"/>
              <a:t> </a:t>
            </a:r>
            <a:br>
              <a:rPr lang="pl-PL" sz="2800"/>
            </a:br>
            <a:r>
              <a:rPr lang="en-US" sz="2800"/>
              <a:t>Warsaw, 30 June – 2 July 2026</a:t>
            </a:r>
            <a:br>
              <a:rPr lang="pl-PL" sz="2800"/>
            </a:br>
            <a:endParaRPr lang="en-US" sz="2800" noProof="0"/>
          </a:p>
        </p:txBody>
      </p:sp>
      <p:pic>
        <p:nvPicPr>
          <p:cNvPr id="11" name="Picture 1">
            <a:extLst>
              <a:ext uri="{FF2B5EF4-FFF2-40B4-BE49-F238E27FC236}">
                <a16:creationId xmlns:a16="http://schemas.microsoft.com/office/drawing/2014/main" id="{808421BE-F097-5B83-8AE6-4848FDEFBA02}"/>
              </a:ext>
            </a:extLst>
          </p:cNvPr>
          <p:cNvPicPr>
            <a:picLocks noChangeAspect="1"/>
          </p:cNvPicPr>
          <p:nvPr/>
        </p:nvPicPr>
        <p:blipFill>
          <a:blip r:embed="rId3"/>
          <a:stretch>
            <a:fillRect/>
          </a:stretch>
        </p:blipFill>
        <p:spPr>
          <a:xfrm>
            <a:off x="94129" y="7672481"/>
            <a:ext cx="2353235" cy="632441"/>
          </a:xfrm>
          <a:prstGeom prst="rect">
            <a:avLst/>
          </a:prstGeom>
        </p:spPr>
      </p:pic>
    </p:spTree>
    <p:extLst>
      <p:ext uri="{BB962C8B-B14F-4D97-AF65-F5344CB8AC3E}">
        <p14:creationId xmlns:p14="http://schemas.microsoft.com/office/powerpoint/2010/main" val="337700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C75D1-CA72-7BAA-EDF2-F8BFE178CD97}"/>
            </a:ext>
          </a:extLst>
        </p:cNvPr>
        <p:cNvGrpSpPr/>
        <p:nvPr/>
      </p:nvGrpSpPr>
      <p:grpSpPr>
        <a:xfrm>
          <a:off x="0" y="0"/>
          <a:ext cx="0" cy="0"/>
          <a:chOff x="0" y="0"/>
          <a:chExt cx="0" cy="0"/>
        </a:xfrm>
      </p:grpSpPr>
      <p:pic>
        <p:nvPicPr>
          <p:cNvPr id="12" name="Symbol zastępczy obrazu 11">
            <a:extLst>
              <a:ext uri="{FF2B5EF4-FFF2-40B4-BE49-F238E27FC236}">
                <a16:creationId xmlns:a16="http://schemas.microsoft.com/office/drawing/2014/main" id="{3E650056-ADBF-3F6D-1458-C5A17AD62E03}"/>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2955" r="3145"/>
          <a:stretch/>
        </p:blipFill>
        <p:spPr>
          <a:xfrm>
            <a:off x="0" y="4763"/>
            <a:ext cx="11352213" cy="8529637"/>
          </a:xfrm>
        </p:spPr>
      </p:pic>
      <p:sp>
        <p:nvSpPr>
          <p:cNvPr id="4" name="Tytuł 3">
            <a:extLst>
              <a:ext uri="{FF2B5EF4-FFF2-40B4-BE49-F238E27FC236}">
                <a16:creationId xmlns:a16="http://schemas.microsoft.com/office/drawing/2014/main" id="{859E95D1-375B-8B95-79DA-24AD2FD5098B}"/>
              </a:ext>
            </a:extLst>
          </p:cNvPr>
          <p:cNvSpPr>
            <a:spLocks noGrp="1"/>
          </p:cNvSpPr>
          <p:nvPr>
            <p:ph type="title"/>
          </p:nvPr>
        </p:nvSpPr>
        <p:spPr>
          <a:xfrm>
            <a:off x="8400664" y="4267200"/>
            <a:ext cx="6039236" cy="3314700"/>
          </a:xfrm>
        </p:spPr>
        <p:txBody>
          <a:bodyPr/>
          <a:lstStyle/>
          <a:p>
            <a:r>
              <a:rPr lang="en-US" sz="3600" noProof="0"/>
              <a:t>The Nationwide Education Network - the foundation of digital education in Poland</a:t>
            </a:r>
            <a:br>
              <a:rPr lang="en-US" noProof="0"/>
            </a:br>
            <a:br>
              <a:rPr lang="en-US" noProof="0"/>
            </a:br>
            <a:r>
              <a:rPr lang="en-US" sz="2400" noProof="0"/>
              <a:t>How Poland Connected Every School: The OSE Model </a:t>
            </a:r>
          </a:p>
        </p:txBody>
      </p:sp>
    </p:spTree>
    <p:extLst>
      <p:ext uri="{BB962C8B-B14F-4D97-AF65-F5344CB8AC3E}">
        <p14:creationId xmlns:p14="http://schemas.microsoft.com/office/powerpoint/2010/main" val="34433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E3F63-F734-1974-7771-1D8679BF5D5C}"/>
            </a:ext>
          </a:extLst>
        </p:cNvPr>
        <p:cNvGrpSpPr/>
        <p:nvPr/>
      </p:nvGrpSpPr>
      <p:grpSpPr>
        <a:xfrm>
          <a:off x="0" y="0"/>
          <a:ext cx="0" cy="0"/>
          <a:chOff x="0" y="0"/>
          <a:chExt cx="0" cy="0"/>
        </a:xfrm>
      </p:grpSpPr>
      <p:sp>
        <p:nvSpPr>
          <p:cNvPr id="10" name="Owal 9">
            <a:extLst>
              <a:ext uri="{FF2B5EF4-FFF2-40B4-BE49-F238E27FC236}">
                <a16:creationId xmlns:a16="http://schemas.microsoft.com/office/drawing/2014/main" id="{F93B166B-2760-D9EC-2C33-F7B90B223263}"/>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A390C6AC-9793-9501-57F1-F0D60C7708B7}"/>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3</a:t>
            </a:fld>
            <a:endParaRPr lang="en-US" noProof="0"/>
          </a:p>
        </p:txBody>
      </p:sp>
      <p:pic>
        <p:nvPicPr>
          <p:cNvPr id="8" name="obrazek" descr="obrazek">
            <a:extLst>
              <a:ext uri="{FF2B5EF4-FFF2-40B4-BE49-F238E27FC236}">
                <a16:creationId xmlns:a16="http://schemas.microsoft.com/office/drawing/2014/main" id="{54C75F66-512A-C830-1A59-0CB605A5FA45}"/>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sp>
        <p:nvSpPr>
          <p:cNvPr id="4" name="pole tekstowe 3">
            <a:extLst>
              <a:ext uri="{FF2B5EF4-FFF2-40B4-BE49-F238E27FC236}">
                <a16:creationId xmlns:a16="http://schemas.microsoft.com/office/drawing/2014/main" id="{3533F052-1217-B3FC-87BF-FAF78FC70D7C}"/>
              </a:ext>
            </a:extLst>
          </p:cNvPr>
          <p:cNvSpPr txBox="1"/>
          <p:nvPr/>
        </p:nvSpPr>
        <p:spPr>
          <a:xfrm>
            <a:off x="2116587" y="2682150"/>
            <a:ext cx="10938564" cy="3170099"/>
          </a:xfrm>
          <a:prstGeom prst="rect">
            <a:avLst/>
          </a:prstGeom>
          <a:noFill/>
        </p:spPr>
        <p:txBody>
          <a:bodyPr wrap="square">
            <a:spAutoFit/>
          </a:bodyPr>
          <a:lstStyle/>
          <a:p>
            <a:r>
              <a:rPr lang="en-US" sz="2000" b="1"/>
              <a:t>NASK</a:t>
            </a:r>
            <a:r>
              <a:rPr lang="en-US" sz="2000"/>
              <a:t> is an institute that is building a modern cyberspace in Poland and conducting scientific research on cybersecurity, artificial intelligence, and cloud computing. It protects companies from cyber threats by developing security products, conducting security audits, and providing support for digital transformation, while also supporting public institutions by connecting schools to the internet, developing document management systems for government agencies, and conducting cybersecurity training. </a:t>
            </a:r>
            <a:endParaRPr lang="pl-PL" sz="2000"/>
          </a:p>
          <a:p>
            <a:endParaRPr lang="pl-PL" sz="2000" noProof="0"/>
          </a:p>
          <a:p>
            <a:r>
              <a:rPr lang="en-US" sz="2000"/>
              <a:t>NASK also safeguards citizens by combating online fraud, removing websites with illegal content, and conducting educational campaigns on online threats.</a:t>
            </a:r>
            <a:endParaRPr lang="en-US" sz="2000" noProof="0"/>
          </a:p>
        </p:txBody>
      </p:sp>
      <p:pic>
        <p:nvPicPr>
          <p:cNvPr id="3" name="drawing">
            <a:extLst>
              <a:ext uri="{FF2B5EF4-FFF2-40B4-BE49-F238E27FC236}">
                <a16:creationId xmlns:a16="http://schemas.microsoft.com/office/drawing/2014/main" id="{317F860E-9E85-0159-5D65-C9B2790B99E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
        <p:nvSpPr>
          <p:cNvPr id="6" name="Title 1">
            <a:extLst>
              <a:ext uri="{FF2B5EF4-FFF2-40B4-BE49-F238E27FC236}">
                <a16:creationId xmlns:a16="http://schemas.microsoft.com/office/drawing/2014/main" id="{553F9D48-EC5F-9CC1-6B0F-0AF1569ABDB7}"/>
              </a:ext>
            </a:extLst>
          </p:cNvPr>
          <p:cNvSpPr txBox="1">
            <a:spLocks/>
          </p:cNvSpPr>
          <p:nvPr/>
        </p:nvSpPr>
        <p:spPr>
          <a:xfrm>
            <a:off x="478972" y="1165968"/>
            <a:ext cx="12673012" cy="1243490"/>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pl-PL" err="1">
                <a:solidFill>
                  <a:schemeClr val="tx1"/>
                </a:solidFill>
              </a:rPr>
              <a:t>National</a:t>
            </a:r>
            <a:r>
              <a:rPr lang="pl-PL">
                <a:solidFill>
                  <a:schemeClr val="tx1"/>
                </a:solidFill>
              </a:rPr>
              <a:t> </a:t>
            </a:r>
            <a:r>
              <a:rPr lang="pl-PL" err="1">
                <a:solidFill>
                  <a:schemeClr val="tx1"/>
                </a:solidFill>
              </a:rPr>
              <a:t>Research</a:t>
            </a:r>
            <a:r>
              <a:rPr lang="pl-PL">
                <a:solidFill>
                  <a:schemeClr val="tx1"/>
                </a:solidFill>
              </a:rPr>
              <a:t> </a:t>
            </a:r>
            <a:r>
              <a:rPr lang="pl-PL" err="1">
                <a:solidFill>
                  <a:schemeClr val="tx1"/>
                </a:solidFill>
              </a:rPr>
              <a:t>Institute</a:t>
            </a:r>
            <a:r>
              <a:rPr lang="pl-PL">
                <a:solidFill>
                  <a:schemeClr val="tx1"/>
                </a:solidFill>
              </a:rPr>
              <a:t> (NASK PIB) - </a:t>
            </a:r>
            <a:r>
              <a:rPr lang="pl-PL" err="1">
                <a:solidFill>
                  <a:schemeClr val="tx1"/>
                </a:solidFill>
              </a:rPr>
              <a:t>Shaping</a:t>
            </a:r>
            <a:r>
              <a:rPr lang="pl-PL">
                <a:solidFill>
                  <a:schemeClr val="tx1"/>
                </a:solidFill>
              </a:rPr>
              <a:t> a Digital </a:t>
            </a:r>
            <a:r>
              <a:rPr lang="pl-PL" err="1">
                <a:solidFill>
                  <a:schemeClr val="tx1"/>
                </a:solidFill>
              </a:rPr>
              <a:t>Future</a:t>
            </a:r>
            <a:r>
              <a:rPr lang="pl-PL">
                <a:solidFill>
                  <a:schemeClr val="tx1"/>
                </a:solidFill>
              </a:rPr>
              <a:t> </a:t>
            </a:r>
            <a:br>
              <a:rPr lang="en-US">
                <a:solidFill>
                  <a:schemeClr val="tx1"/>
                </a:solidFill>
              </a:rPr>
            </a:br>
            <a:br>
              <a:rPr lang="en-US">
                <a:solidFill>
                  <a:schemeClr val="tx1"/>
                </a:solidFill>
              </a:rPr>
            </a:br>
            <a:br>
              <a:rPr lang="en-US">
                <a:solidFill>
                  <a:schemeClr val="tx1"/>
                </a:solidFill>
              </a:rPr>
            </a:br>
            <a:endParaRPr lang="en-US">
              <a:solidFill>
                <a:schemeClr val="tx1"/>
              </a:solidFill>
            </a:endParaRPr>
          </a:p>
        </p:txBody>
      </p:sp>
    </p:spTree>
    <p:extLst>
      <p:ext uri="{BB962C8B-B14F-4D97-AF65-F5344CB8AC3E}">
        <p14:creationId xmlns:p14="http://schemas.microsoft.com/office/powerpoint/2010/main" val="208798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wal 8">
            <a:extLst>
              <a:ext uri="{FF2B5EF4-FFF2-40B4-BE49-F238E27FC236}">
                <a16:creationId xmlns:a16="http://schemas.microsoft.com/office/drawing/2014/main" id="{104E11FA-6A60-A7B7-F414-2CF7005893C8}"/>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41" name="Title 1">
            <a:extLst>
              <a:ext uri="{FF2B5EF4-FFF2-40B4-BE49-F238E27FC236}">
                <a16:creationId xmlns:a16="http://schemas.microsoft.com/office/drawing/2014/main" id="{0ED36E3D-1721-1343-2716-3CB35D19FA87}"/>
              </a:ext>
            </a:extLst>
          </p:cNvPr>
          <p:cNvSpPr>
            <a:spLocks noGrp="1"/>
          </p:cNvSpPr>
          <p:nvPr>
            <p:ph type="title"/>
          </p:nvPr>
        </p:nvSpPr>
        <p:spPr>
          <a:xfrm>
            <a:off x="466272" y="1519911"/>
            <a:ext cx="12673012" cy="1243490"/>
          </a:xfrm>
        </p:spPr>
        <p:txBody>
          <a:bodyPr/>
          <a:lstStyle/>
          <a:p>
            <a:r>
              <a:rPr lang="en-US" noProof="0">
                <a:solidFill>
                  <a:schemeClr val="tx1"/>
                </a:solidFill>
              </a:rPr>
              <a:t>The Nationwide Education Network – high-speed, reliable, free internet for schools</a:t>
            </a:r>
            <a:br>
              <a:rPr lang="en-US" noProof="0">
                <a:solidFill>
                  <a:schemeClr val="tx1"/>
                </a:solidFill>
              </a:rPr>
            </a:br>
            <a:br>
              <a:rPr lang="en-US" noProof="0">
                <a:solidFill>
                  <a:schemeClr val="tx1"/>
                </a:solidFill>
              </a:rPr>
            </a:br>
            <a:br>
              <a:rPr lang="en-US" noProof="0">
                <a:solidFill>
                  <a:schemeClr val="tx1"/>
                </a:solidFill>
              </a:rPr>
            </a:br>
            <a:endParaRPr lang="en-US" noProof="0">
              <a:solidFill>
                <a:schemeClr val="tx1"/>
              </a:solidFill>
            </a:endParaRPr>
          </a:p>
        </p:txBody>
      </p:sp>
      <p:sp>
        <p:nvSpPr>
          <p:cNvPr id="2" name="Symbol zastępczy numeru slajdu 1">
            <a:extLst>
              <a:ext uri="{FF2B5EF4-FFF2-40B4-BE49-F238E27FC236}">
                <a16:creationId xmlns:a16="http://schemas.microsoft.com/office/drawing/2014/main" id="{12B024E1-6405-147B-5D24-440A17694829}"/>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4</a:t>
            </a:fld>
            <a:endParaRPr lang="en-US" noProof="0"/>
          </a:p>
        </p:txBody>
      </p:sp>
      <p:pic>
        <p:nvPicPr>
          <p:cNvPr id="8" name="obrazek" descr="obrazek">
            <a:extLst>
              <a:ext uri="{FF2B5EF4-FFF2-40B4-BE49-F238E27FC236}">
                <a16:creationId xmlns:a16="http://schemas.microsoft.com/office/drawing/2014/main" id="{2B4B8F44-F375-F0A5-701F-08A8F49C30B0}"/>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sp>
        <p:nvSpPr>
          <p:cNvPr id="4" name="pole tekstowe 3">
            <a:extLst>
              <a:ext uri="{FF2B5EF4-FFF2-40B4-BE49-F238E27FC236}">
                <a16:creationId xmlns:a16="http://schemas.microsoft.com/office/drawing/2014/main" id="{47D21E58-08FB-0581-D597-7DB82D1CB80A}"/>
              </a:ext>
            </a:extLst>
          </p:cNvPr>
          <p:cNvSpPr txBox="1"/>
          <p:nvPr/>
        </p:nvSpPr>
        <p:spPr>
          <a:xfrm>
            <a:off x="2032454" y="2540629"/>
            <a:ext cx="10938564" cy="3785652"/>
          </a:xfrm>
          <a:prstGeom prst="rect">
            <a:avLst/>
          </a:prstGeom>
          <a:noFill/>
        </p:spPr>
        <p:txBody>
          <a:bodyPr wrap="square">
            <a:spAutoFit/>
          </a:bodyPr>
          <a:lstStyle/>
          <a:p>
            <a:r>
              <a:rPr lang="en-US" sz="2000" b="1" noProof="0"/>
              <a:t>Fast: </a:t>
            </a:r>
            <a:r>
              <a:rPr lang="en-US" sz="2000" noProof="0"/>
              <a:t>OSE Internet is fast because the 100 Mb/s symmetrical bandwidth connection is dedicated exclusively to the needs of a given school - it will not be shared with other network users.</a:t>
            </a:r>
          </a:p>
          <a:p>
            <a:endParaRPr lang="en-US" sz="2000" noProof="0"/>
          </a:p>
          <a:p>
            <a:r>
              <a:rPr lang="en-US" sz="2000" b="1" noProof="0"/>
              <a:t>Secure: </a:t>
            </a:r>
            <a:r>
              <a:rPr lang="en-US" sz="2000" noProof="0"/>
              <a:t>The OSE secure network detects and blocks malware and known computer viruses, and also protects against network attacks and access to illegal or potentially dangerous content.</a:t>
            </a:r>
          </a:p>
          <a:p>
            <a:endParaRPr lang="en-US" sz="2000" noProof="0"/>
          </a:p>
          <a:p>
            <a:r>
              <a:rPr lang="en-US" sz="2000" b="1" noProof="0"/>
              <a:t>Free: </a:t>
            </a:r>
            <a:r>
              <a:rPr lang="en-US" sz="2000" noProof="0"/>
              <a:t>OSE's high-speed internet, along with professional security services, is funded by the state budget. This means that schools participating in the program receive it free of charge.</a:t>
            </a:r>
          </a:p>
          <a:p>
            <a:endParaRPr lang="en-US" sz="2000" noProof="0"/>
          </a:p>
        </p:txBody>
      </p:sp>
      <p:pic>
        <p:nvPicPr>
          <p:cNvPr id="6" name="drawing">
            <a:extLst>
              <a:ext uri="{FF2B5EF4-FFF2-40B4-BE49-F238E27FC236}">
                <a16:creationId xmlns:a16="http://schemas.microsoft.com/office/drawing/2014/main" id="{FC0E481A-24A7-AA7F-5C68-8F670DA7C00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22254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6116-347D-1F4C-3F9E-0E637B7AFCAF}"/>
            </a:ext>
          </a:extLst>
        </p:cNvPr>
        <p:cNvGrpSpPr/>
        <p:nvPr/>
      </p:nvGrpSpPr>
      <p:grpSpPr>
        <a:xfrm>
          <a:off x="0" y="0"/>
          <a:ext cx="0" cy="0"/>
          <a:chOff x="0" y="0"/>
          <a:chExt cx="0" cy="0"/>
        </a:xfrm>
      </p:grpSpPr>
      <p:sp>
        <p:nvSpPr>
          <p:cNvPr id="14" name="Owal 13">
            <a:extLst>
              <a:ext uri="{FF2B5EF4-FFF2-40B4-BE49-F238E27FC236}">
                <a16:creationId xmlns:a16="http://schemas.microsoft.com/office/drawing/2014/main" id="{2E9F5A51-E8B7-95DD-1D19-FC10FF5BAD1B}"/>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038C3171-6DF6-605D-7534-85D9B3522A68}"/>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5</a:t>
            </a:fld>
            <a:endParaRPr lang="en-US" noProof="0"/>
          </a:p>
        </p:txBody>
      </p:sp>
      <p:sp>
        <p:nvSpPr>
          <p:cNvPr id="3" name="Rectangle 1">
            <a:extLst>
              <a:ext uri="{FF2B5EF4-FFF2-40B4-BE49-F238E27FC236}">
                <a16:creationId xmlns:a16="http://schemas.microsoft.com/office/drawing/2014/main" id="{D3320B73-0DC7-429C-3640-AB80969AFCBE}"/>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3674724C-FBCE-3E1A-18DF-45DF01B041F7}"/>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3674724C-FBCE-3E1A-18DF-45DF01B041F7}"/>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76AE7060-67AE-47EE-43B0-ED6C4F932BD8}"/>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76AE7060-67AE-47EE-43B0-ED6C4F932BD8}"/>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9983C9D7-7518-FC81-FE95-012CB6166636}"/>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9983C9D7-7518-FC81-FE95-012CB6166636}"/>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53C31728-0EAE-3383-AD31-8F849DB5050F}"/>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53C31728-0EAE-3383-AD31-8F849DB5050F}"/>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D6144C40-9F05-49CD-6C37-83E5008189C6}"/>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D6144C40-9F05-49CD-6C37-83E5008189C6}"/>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07197F1D-7BC4-8DFB-ABAF-D7756D03926A}"/>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07197F1D-7BC4-8DFB-ABAF-D7756D03926A}"/>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988CAA35-094E-B236-138B-6D8949021A26}"/>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68A43B82-BF70-26D0-C734-7003EF5C772A}"/>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68A43B82-BF70-26D0-C734-7003EF5C772A}"/>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A579FFCE-9559-0880-3EFF-C89AC3C32BED}"/>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A579FFCE-9559-0880-3EFF-C89AC3C32BED}"/>
                    </a:ext>
                  </a:extLst>
                </p:cNvPr>
                <p:cNvPicPr/>
                <p:nvPr/>
              </p:nvPicPr>
              <p:blipFill>
                <a:blip r:embed="rId18"/>
                <a:stretch>
                  <a:fillRect/>
                </a:stretch>
              </p:blipFill>
              <p:spPr>
                <a:xfrm>
                  <a:off x="10851995" y="7646473"/>
                  <a:ext cx="218520" cy="136440"/>
                </a:xfrm>
                <a:prstGeom prst="rect">
                  <a:avLst/>
                </a:prstGeom>
              </p:spPr>
            </p:pic>
          </mc:Fallback>
        </mc:AlternateContent>
      </p:grpSp>
      <p:sp>
        <p:nvSpPr>
          <p:cNvPr id="5" name="Symbol zastępczy zawartości 4">
            <a:extLst>
              <a:ext uri="{FF2B5EF4-FFF2-40B4-BE49-F238E27FC236}">
                <a16:creationId xmlns:a16="http://schemas.microsoft.com/office/drawing/2014/main" id="{1CB38F0B-9E14-0A27-F35D-FD2ED2A2F967}"/>
              </a:ext>
            </a:extLst>
          </p:cNvPr>
          <p:cNvSpPr>
            <a:spLocks noGrp="1"/>
          </p:cNvSpPr>
          <p:nvPr>
            <p:ph sz="quarter" idx="13"/>
          </p:nvPr>
        </p:nvSpPr>
        <p:spPr>
          <a:xfrm>
            <a:off x="803889" y="2211571"/>
            <a:ext cx="13691675" cy="4410311"/>
          </a:xfrm>
        </p:spPr>
        <p:txBody>
          <a:bodyPr/>
          <a:lstStyle/>
          <a:p>
            <a:r>
              <a:rPr lang="en-US" noProof="0"/>
              <a:t>The program is implemented pursuant to the Act of October 27, 2017, on the Nationwide Educational Network (OSE). Under the Act, the operation and development of the OSE network are financed from public funds. </a:t>
            </a:r>
          </a:p>
          <a:p>
            <a:br>
              <a:rPr lang="en-US" noProof="0"/>
            </a:br>
            <a:r>
              <a:rPr lang="en-US" b="1" noProof="0"/>
              <a:t>The operator of the OSE is NASK – National Research Institute</a:t>
            </a:r>
          </a:p>
          <a:p>
            <a:endParaRPr lang="en-US" noProof="0"/>
          </a:p>
          <a:p>
            <a:r>
              <a:rPr lang="en-US" noProof="0"/>
              <a:t>The tasks of the OSE operator include:</a:t>
            </a:r>
          </a:p>
          <a:p>
            <a:pPr marL="342900" indent="-342900">
              <a:buFont typeface="Arial" panose="020B0604020202020204" pitchFamily="34" charset="0"/>
              <a:buChar char="•"/>
            </a:pPr>
            <a:r>
              <a:rPr lang="en-US" noProof="0"/>
              <a:t>preparing the OSE network in a manner that enables the provision of services using the network, as well as its operation, maintenance, troubleshooting, modernization, and oversight of its functioning;</a:t>
            </a:r>
          </a:p>
          <a:p>
            <a:pPr marL="342900" indent="-342900">
              <a:buFont typeface="Arial" panose="020B0604020202020204" pitchFamily="34" charset="0"/>
              <a:buChar char="•"/>
            </a:pPr>
            <a:r>
              <a:rPr lang="en-US" noProof="0"/>
              <a:t>providing the school with broadband Internet access with a symmetric bandwidth of at least 100 Mb/s;</a:t>
            </a:r>
          </a:p>
          <a:p>
            <a:pPr marL="342900" indent="-342900">
              <a:buFont typeface="Arial" panose="020B0604020202020204" pitchFamily="34" charset="0"/>
              <a:buChar char="•"/>
            </a:pPr>
            <a:r>
              <a:rPr lang="en-US" noProof="0"/>
              <a:t>providing the school with ICT security services, including protection against malware and monitoring of threats and network security;</a:t>
            </a:r>
          </a:p>
          <a:p>
            <a:pPr marL="342900" indent="-342900">
              <a:buFont typeface="Arial" panose="020B0604020202020204" pitchFamily="34" charset="0"/>
              <a:buChar char="•"/>
            </a:pPr>
            <a:r>
              <a:rPr lang="en-US" noProof="0"/>
              <a:t>promoting the principles of safe use of digital technologies;</a:t>
            </a:r>
          </a:p>
          <a:p>
            <a:br>
              <a:rPr lang="en-US" noProof="0"/>
            </a:br>
            <a:endParaRPr lang="en-US" noProof="0"/>
          </a:p>
          <a:p>
            <a:endParaRPr lang="en-US" noProof="0"/>
          </a:p>
        </p:txBody>
      </p:sp>
      <p:pic>
        <p:nvPicPr>
          <p:cNvPr id="20" name="obrazek" descr="obrazek">
            <a:extLst>
              <a:ext uri="{FF2B5EF4-FFF2-40B4-BE49-F238E27FC236}">
                <a16:creationId xmlns:a16="http://schemas.microsoft.com/office/drawing/2014/main" id="{7C013FC9-170F-1A3A-458A-61B5525E5489}"/>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Title 1">
            <a:extLst>
              <a:ext uri="{FF2B5EF4-FFF2-40B4-BE49-F238E27FC236}">
                <a16:creationId xmlns:a16="http://schemas.microsoft.com/office/drawing/2014/main" id="{478DBD3E-FF7B-74F1-A79F-792AF03525F2}"/>
              </a:ext>
            </a:extLst>
          </p:cNvPr>
          <p:cNvSpPr txBox="1">
            <a:spLocks/>
          </p:cNvSpPr>
          <p:nvPr/>
        </p:nvSpPr>
        <p:spPr>
          <a:xfrm>
            <a:off x="466272" y="1519911"/>
            <a:ext cx="12673012" cy="1243490"/>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dirty="0">
                <a:solidFill>
                  <a:schemeClr val="tx1"/>
                </a:solidFill>
              </a:rPr>
              <a:t>The Nationwide Education Network – high-speed, reliable, free internet for schools</a:t>
            </a:r>
            <a:br>
              <a:rPr lang="en-US" noProof="0" dirty="0">
                <a:solidFill>
                  <a:schemeClr val="tx1"/>
                </a:solidFill>
              </a:rPr>
            </a:br>
            <a:br>
              <a:rPr lang="en-US" noProof="0" dirty="0">
                <a:solidFill>
                  <a:schemeClr val="tx1"/>
                </a:solidFill>
              </a:rPr>
            </a:br>
            <a:br>
              <a:rPr lang="en-US" noProof="0" dirty="0">
                <a:solidFill>
                  <a:schemeClr val="tx1"/>
                </a:solidFill>
              </a:rPr>
            </a:br>
            <a:endParaRPr lang="en-US" noProof="0" dirty="0">
              <a:solidFill>
                <a:schemeClr val="tx1"/>
              </a:solidFill>
            </a:endParaRPr>
          </a:p>
        </p:txBody>
      </p:sp>
      <p:pic>
        <p:nvPicPr>
          <p:cNvPr id="8" name="drawing">
            <a:extLst>
              <a:ext uri="{FF2B5EF4-FFF2-40B4-BE49-F238E27FC236}">
                <a16:creationId xmlns:a16="http://schemas.microsoft.com/office/drawing/2014/main" id="{5E002FBA-F0E4-7B42-37C2-B2780F2CB7B8}"/>
              </a:ext>
            </a:extLst>
          </p:cNvPr>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421657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3E70F-03DC-6184-F21B-B4330BF5EBD1}"/>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1DC987AE-C5C5-6022-B9DB-F05351ACAC15}"/>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6</a:t>
            </a:fld>
            <a:endParaRPr lang="en-US" noProof="0"/>
          </a:p>
        </p:txBody>
      </p:sp>
      <p:sp>
        <p:nvSpPr>
          <p:cNvPr id="3" name="Rectangle 1">
            <a:extLst>
              <a:ext uri="{FF2B5EF4-FFF2-40B4-BE49-F238E27FC236}">
                <a16:creationId xmlns:a16="http://schemas.microsoft.com/office/drawing/2014/main" id="{E01203F9-A855-656D-09F2-99FFE5AA01A3}"/>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sp>
        <p:nvSpPr>
          <p:cNvPr id="25" name="pole tekstowe 24">
            <a:extLst>
              <a:ext uri="{FF2B5EF4-FFF2-40B4-BE49-F238E27FC236}">
                <a16:creationId xmlns:a16="http://schemas.microsoft.com/office/drawing/2014/main" id="{94C26985-56CA-AFB2-BF2A-8D6E5029CEB5}"/>
              </a:ext>
            </a:extLst>
          </p:cNvPr>
          <p:cNvSpPr txBox="1"/>
          <p:nvPr/>
        </p:nvSpPr>
        <p:spPr>
          <a:xfrm>
            <a:off x="4300142" y="4857415"/>
            <a:ext cx="2520757" cy="1631216"/>
          </a:xfrm>
          <a:prstGeom prst="rect">
            <a:avLst/>
          </a:prstGeom>
          <a:noFill/>
        </p:spPr>
        <p:txBody>
          <a:bodyPr wrap="square" lIns="91440" tIns="45720" rIns="91440" bIns="45720" rtlCol="0" anchor="t">
            <a:spAutoFit/>
          </a:bodyPr>
          <a:lstStyle/>
          <a:p>
            <a:pPr algn="ctr"/>
            <a:r>
              <a:rPr lang="en-US" sz="2000" noProof="0"/>
              <a:t>Beneficiaries of the OSE Program</a:t>
            </a:r>
          </a:p>
          <a:p>
            <a:br>
              <a:rPr lang="en-US" sz="2000" noProof="0"/>
            </a:br>
            <a:endParaRPr lang="en-US" sz="2000" noProof="0"/>
          </a:p>
          <a:p>
            <a:pPr algn="ctr"/>
            <a:endParaRPr lang="en-US" sz="2000" b="1" noProof="0"/>
          </a:p>
        </p:txBody>
      </p:sp>
      <p:sp>
        <p:nvSpPr>
          <p:cNvPr id="29" name="pole tekstowe 28">
            <a:extLst>
              <a:ext uri="{FF2B5EF4-FFF2-40B4-BE49-F238E27FC236}">
                <a16:creationId xmlns:a16="http://schemas.microsoft.com/office/drawing/2014/main" id="{A9A1ADAC-A470-B6D3-132C-BB0EFE511347}"/>
              </a:ext>
            </a:extLst>
          </p:cNvPr>
          <p:cNvSpPr txBox="1"/>
          <p:nvPr/>
        </p:nvSpPr>
        <p:spPr>
          <a:xfrm>
            <a:off x="7640794" y="4860821"/>
            <a:ext cx="2520757" cy="1631216"/>
          </a:xfrm>
          <a:prstGeom prst="rect">
            <a:avLst/>
          </a:prstGeom>
          <a:noFill/>
        </p:spPr>
        <p:txBody>
          <a:bodyPr wrap="square" rtlCol="0">
            <a:spAutoFit/>
          </a:bodyPr>
          <a:lstStyle/>
          <a:p>
            <a:pPr algn="ctr"/>
            <a:r>
              <a:rPr lang="en-US" sz="2000" noProof="0"/>
              <a:t>Schools Connected</a:t>
            </a:r>
          </a:p>
          <a:p>
            <a:br>
              <a:rPr lang="en-US" sz="2000" noProof="0"/>
            </a:br>
            <a:endParaRPr lang="en-US" sz="2000" noProof="0"/>
          </a:p>
          <a:p>
            <a:pPr algn="ctr"/>
            <a:endParaRPr lang="en-US" sz="2000" b="1" noProof="0"/>
          </a:p>
        </p:txBody>
      </p:sp>
      <p:sp>
        <p:nvSpPr>
          <p:cNvPr id="30" name="pole tekstowe 29">
            <a:extLst>
              <a:ext uri="{FF2B5EF4-FFF2-40B4-BE49-F238E27FC236}">
                <a16:creationId xmlns:a16="http://schemas.microsoft.com/office/drawing/2014/main" id="{8529FBC4-8394-6439-89E3-8B3688D0F470}"/>
              </a:ext>
            </a:extLst>
          </p:cNvPr>
          <p:cNvSpPr txBox="1"/>
          <p:nvPr/>
        </p:nvSpPr>
        <p:spPr>
          <a:xfrm>
            <a:off x="4965757" y="2227941"/>
            <a:ext cx="2520756" cy="641842"/>
          </a:xfrm>
          <a:prstGeom prst="rect">
            <a:avLst/>
          </a:prstGeom>
          <a:noFill/>
        </p:spPr>
        <p:txBody>
          <a:bodyPr wrap="square" rtlCol="0">
            <a:spAutoFit/>
          </a:bodyPr>
          <a:lstStyle/>
          <a:p>
            <a:r>
              <a:rPr lang="en-US" noProof="0"/>
              <a:t>23,5 k</a:t>
            </a:r>
          </a:p>
        </p:txBody>
      </p:sp>
      <p:sp>
        <p:nvSpPr>
          <p:cNvPr id="40" name="pole tekstowe 39">
            <a:extLst>
              <a:ext uri="{FF2B5EF4-FFF2-40B4-BE49-F238E27FC236}">
                <a16:creationId xmlns:a16="http://schemas.microsoft.com/office/drawing/2014/main" id="{4C24E5F3-3C26-C834-BE45-712175730B9E}"/>
              </a:ext>
            </a:extLst>
          </p:cNvPr>
          <p:cNvSpPr txBox="1"/>
          <p:nvPr/>
        </p:nvSpPr>
        <p:spPr>
          <a:xfrm>
            <a:off x="8236182" y="2233172"/>
            <a:ext cx="2520756" cy="641842"/>
          </a:xfrm>
          <a:prstGeom prst="rect">
            <a:avLst/>
          </a:prstGeom>
          <a:noFill/>
        </p:spPr>
        <p:txBody>
          <a:bodyPr wrap="square" rtlCol="0">
            <a:spAutoFit/>
          </a:bodyPr>
          <a:lstStyle/>
          <a:p>
            <a:r>
              <a:rPr lang="en-US" noProof="0"/>
              <a:t>20,4 k</a:t>
            </a:r>
          </a:p>
        </p:txBody>
      </p:sp>
      <p:pic>
        <p:nvPicPr>
          <p:cNvPr id="42" name="obrazek" descr="obrazek">
            <a:extLst>
              <a:ext uri="{FF2B5EF4-FFF2-40B4-BE49-F238E27FC236}">
                <a16:creationId xmlns:a16="http://schemas.microsoft.com/office/drawing/2014/main" id="{70C1CE66-8759-C1B1-3B98-FB3A63E4A757}"/>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7" name="Obraz 6">
            <a:extLst>
              <a:ext uri="{FF2B5EF4-FFF2-40B4-BE49-F238E27FC236}">
                <a16:creationId xmlns:a16="http://schemas.microsoft.com/office/drawing/2014/main" id="{632CBA34-67BD-DCD7-9F3D-D8D33B132DAC}"/>
              </a:ext>
            </a:extLst>
          </p:cNvPr>
          <p:cNvPicPr>
            <a:picLocks noChangeAspect="1"/>
          </p:cNvPicPr>
          <p:nvPr/>
        </p:nvPicPr>
        <p:blipFill>
          <a:blip r:embed="rId4"/>
          <a:stretch>
            <a:fillRect/>
          </a:stretch>
        </p:blipFill>
        <p:spPr>
          <a:xfrm>
            <a:off x="4569535" y="2808951"/>
            <a:ext cx="1974273" cy="1974273"/>
          </a:xfrm>
          <a:prstGeom prst="rect">
            <a:avLst/>
          </a:prstGeom>
        </p:spPr>
      </p:pic>
      <p:pic>
        <p:nvPicPr>
          <p:cNvPr id="12" name="Obraz 11">
            <a:extLst>
              <a:ext uri="{FF2B5EF4-FFF2-40B4-BE49-F238E27FC236}">
                <a16:creationId xmlns:a16="http://schemas.microsoft.com/office/drawing/2014/main" id="{F1E03912-4CA3-2FBE-B56B-18E6B27B8A2B}"/>
              </a:ext>
            </a:extLst>
          </p:cNvPr>
          <p:cNvPicPr>
            <a:picLocks noChangeAspect="1"/>
          </p:cNvPicPr>
          <p:nvPr/>
        </p:nvPicPr>
        <p:blipFill>
          <a:blip r:embed="rId5"/>
          <a:stretch>
            <a:fillRect/>
          </a:stretch>
        </p:blipFill>
        <p:spPr>
          <a:xfrm>
            <a:off x="8014735" y="2869783"/>
            <a:ext cx="1772876" cy="1772876"/>
          </a:xfrm>
          <a:prstGeom prst="rect">
            <a:avLst/>
          </a:prstGeom>
        </p:spPr>
      </p:pic>
      <p:sp>
        <p:nvSpPr>
          <p:cNvPr id="9" name="Title 1">
            <a:extLst>
              <a:ext uri="{FF2B5EF4-FFF2-40B4-BE49-F238E27FC236}">
                <a16:creationId xmlns:a16="http://schemas.microsoft.com/office/drawing/2014/main" id="{56886FA6-BD44-5C09-B09C-E3B30EED2198}"/>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5" name="drawing">
            <a:extLst>
              <a:ext uri="{FF2B5EF4-FFF2-40B4-BE49-F238E27FC236}">
                <a16:creationId xmlns:a16="http://schemas.microsoft.com/office/drawing/2014/main" id="{B1AE1FB2-13B2-F1F1-B562-F12438D2F9B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353896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33">
            <a:extLst>
              <a:ext uri="{FF2B5EF4-FFF2-40B4-BE49-F238E27FC236}">
                <a16:creationId xmlns:a16="http://schemas.microsoft.com/office/drawing/2014/main" id="{17AA3803-3D8F-4CB5-559B-48CE4FC2361C}"/>
              </a:ext>
            </a:extLst>
          </p:cNvPr>
          <p:cNvCxnSpPr/>
          <p:nvPr/>
        </p:nvCxnSpPr>
        <p:spPr>
          <a:xfrm>
            <a:off x="1876901" y="4201631"/>
            <a:ext cx="13292865" cy="0"/>
          </a:xfrm>
          <a:prstGeom prst="line">
            <a:avLst/>
          </a:prstGeom>
          <a:ln w="12700">
            <a:solidFill>
              <a:srgbClr val="4472C4"/>
            </a:solidFill>
          </a:ln>
        </p:spPr>
        <p:style>
          <a:lnRef idx="1">
            <a:schemeClr val="accent1"/>
          </a:lnRef>
          <a:fillRef idx="0">
            <a:schemeClr val="accent1"/>
          </a:fillRef>
          <a:effectRef idx="0">
            <a:schemeClr val="accent1"/>
          </a:effectRef>
          <a:fontRef idx="minor">
            <a:schemeClr val="tx1"/>
          </a:fontRef>
        </p:style>
      </p:cxnSp>
      <p:sp>
        <p:nvSpPr>
          <p:cNvPr id="7" name="Ellipse 38">
            <a:extLst>
              <a:ext uri="{FF2B5EF4-FFF2-40B4-BE49-F238E27FC236}">
                <a16:creationId xmlns:a16="http://schemas.microsoft.com/office/drawing/2014/main" id="{5B9AD11D-8EC5-C823-6BCB-409041F86AFD}"/>
              </a:ext>
            </a:extLst>
          </p:cNvPr>
          <p:cNvSpPr/>
          <p:nvPr/>
        </p:nvSpPr>
        <p:spPr>
          <a:xfrm>
            <a:off x="1329670" y="3698183"/>
            <a:ext cx="1074581" cy="1074581"/>
          </a:xfrm>
          <a:prstGeom prst="ellipse">
            <a:avLst/>
          </a:prstGeom>
          <a:solidFill>
            <a:srgbClr val="0070C0"/>
          </a:solidFill>
          <a:ln>
            <a:solidFill>
              <a:srgbClr val="4472C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120">
              <a:solidFill>
                <a:schemeClr val="accent1">
                  <a:lumMod val="20000"/>
                  <a:lumOff val="80000"/>
                </a:schemeClr>
              </a:solidFill>
              <a:latin typeface="Avenir Nxt2 W1G" panose="020B0503020202020204" pitchFamily="34" charset="0"/>
            </a:endParaRPr>
          </a:p>
        </p:txBody>
      </p:sp>
      <p:sp>
        <p:nvSpPr>
          <p:cNvPr id="9" name="Shape 610">
            <a:extLst>
              <a:ext uri="{FF2B5EF4-FFF2-40B4-BE49-F238E27FC236}">
                <a16:creationId xmlns:a16="http://schemas.microsoft.com/office/drawing/2014/main" id="{B09F172D-BFA8-0840-66C6-73A4B253D862}"/>
              </a:ext>
            </a:extLst>
          </p:cNvPr>
          <p:cNvSpPr/>
          <p:nvPr/>
        </p:nvSpPr>
        <p:spPr>
          <a:xfrm>
            <a:off x="12008180" y="4562238"/>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a:latin typeface="Century Gothic"/>
                <a:ea typeface="Roboto"/>
                <a:cs typeface="Roboto"/>
                <a:sym typeface="Roboto"/>
              </a:rPr>
              <a:t>Nationwide Rollout</a:t>
            </a:r>
            <a:endParaRPr lang="pl-PL" sz="2400">
              <a:latin typeface="Century Gothic"/>
            </a:endParaRPr>
          </a:p>
          <a:p>
            <a:pPr algn="ctr">
              <a:lnSpc>
                <a:spcPct val="130000"/>
              </a:lnSpc>
            </a:pPr>
            <a:endParaRPr lang="en-US" sz="2450" b="1">
              <a:latin typeface="Century Gothic"/>
              <a:ea typeface="Roboto"/>
              <a:cs typeface="Roboto"/>
            </a:endParaRPr>
          </a:p>
        </p:txBody>
      </p:sp>
      <p:sp>
        <p:nvSpPr>
          <p:cNvPr id="10" name="Ellipse 37">
            <a:extLst>
              <a:ext uri="{FF2B5EF4-FFF2-40B4-BE49-F238E27FC236}">
                <a16:creationId xmlns:a16="http://schemas.microsoft.com/office/drawing/2014/main" id="{BD247002-67CE-1DD1-0A79-05DB3D606BBC}"/>
              </a:ext>
            </a:extLst>
          </p:cNvPr>
          <p:cNvSpPr/>
          <p:nvPr/>
        </p:nvSpPr>
        <p:spPr>
          <a:xfrm>
            <a:off x="13165427" y="3679485"/>
            <a:ext cx="768197" cy="768198"/>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742" b="1">
              <a:solidFill>
                <a:schemeClr val="tx1"/>
              </a:solidFill>
              <a:latin typeface="Avenir Nxt2 W1G" panose="020B0503020202020204" pitchFamily="34" charset="0"/>
            </a:endParaRPr>
          </a:p>
        </p:txBody>
      </p:sp>
      <p:sp>
        <p:nvSpPr>
          <p:cNvPr id="11" name="Textfeld 43">
            <a:extLst>
              <a:ext uri="{FF2B5EF4-FFF2-40B4-BE49-F238E27FC236}">
                <a16:creationId xmlns:a16="http://schemas.microsoft.com/office/drawing/2014/main" id="{30B15B2D-2BD7-A803-2C68-89DFF1862902}"/>
              </a:ext>
            </a:extLst>
          </p:cNvPr>
          <p:cNvSpPr txBox="1"/>
          <p:nvPr/>
        </p:nvSpPr>
        <p:spPr>
          <a:xfrm>
            <a:off x="11854301" y="5172825"/>
            <a:ext cx="3378251" cy="1147716"/>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91">
              <a:latin typeface="Avenir Nxt2 W1G"/>
            </a:endParaRPr>
          </a:p>
          <a:p>
            <a:pPr algn="ctr">
              <a:lnSpc>
                <a:spcPts val="2738"/>
              </a:lnSpc>
            </a:pPr>
            <a:endParaRPr lang="de-DE" sz="1991">
              <a:latin typeface="Avenir Nxt2 W1G"/>
            </a:endParaRPr>
          </a:p>
          <a:p>
            <a:pPr algn="ctr">
              <a:lnSpc>
                <a:spcPts val="2738"/>
              </a:lnSpc>
            </a:pPr>
            <a:endParaRPr lang="de-DE" sz="1991">
              <a:latin typeface="Avenir Nxt2 W1G"/>
            </a:endParaRPr>
          </a:p>
        </p:txBody>
      </p:sp>
      <p:sp>
        <p:nvSpPr>
          <p:cNvPr id="12" name="Shape 616">
            <a:extLst>
              <a:ext uri="{FF2B5EF4-FFF2-40B4-BE49-F238E27FC236}">
                <a16:creationId xmlns:a16="http://schemas.microsoft.com/office/drawing/2014/main" id="{5E39E924-C9B4-A897-85D7-150481335011}"/>
              </a:ext>
            </a:extLst>
          </p:cNvPr>
          <p:cNvSpPr/>
          <p:nvPr/>
        </p:nvSpPr>
        <p:spPr>
          <a:xfrm>
            <a:off x="12394966" y="3087526"/>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2019</a:t>
            </a:r>
            <a:endParaRPr lang="id-ID" sz="1991">
              <a:latin typeface="Avenir Nxt2 W1G" panose="020B0503020202020204" pitchFamily="34" charset="0"/>
              <a:ea typeface="Roboto"/>
              <a:cs typeface="Roboto"/>
              <a:sym typeface="Roboto"/>
            </a:endParaRPr>
          </a:p>
        </p:txBody>
      </p:sp>
      <p:sp>
        <p:nvSpPr>
          <p:cNvPr id="14" name="Shape 604">
            <a:extLst>
              <a:ext uri="{FF2B5EF4-FFF2-40B4-BE49-F238E27FC236}">
                <a16:creationId xmlns:a16="http://schemas.microsoft.com/office/drawing/2014/main" id="{ED9BC304-FFDE-643A-0670-A2B8182BBADC}"/>
              </a:ext>
            </a:extLst>
          </p:cNvPr>
          <p:cNvSpPr/>
          <p:nvPr/>
        </p:nvSpPr>
        <p:spPr>
          <a:xfrm>
            <a:off x="5395550" y="4575088"/>
            <a:ext cx="2366516"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en-US" sz="2400" b="1" err="1">
                <a:latin typeface="Century Gothic"/>
                <a:ea typeface="Roboto"/>
                <a:cs typeface="Roboto"/>
              </a:rPr>
              <a:t>Programme</a:t>
            </a:r>
            <a:r>
              <a:rPr lang="en-US" sz="2400" b="1">
                <a:latin typeface="Century Gothic"/>
                <a:ea typeface="Roboto"/>
                <a:cs typeface="Roboto"/>
              </a:rPr>
              <a:t> Launch</a:t>
            </a:r>
          </a:p>
        </p:txBody>
      </p:sp>
      <p:sp>
        <p:nvSpPr>
          <p:cNvPr id="15" name="Ellipse 41">
            <a:extLst>
              <a:ext uri="{FF2B5EF4-FFF2-40B4-BE49-F238E27FC236}">
                <a16:creationId xmlns:a16="http://schemas.microsoft.com/office/drawing/2014/main" id="{D951C79D-284E-FCCC-FE65-AB1013525B38}"/>
              </a:ext>
            </a:extLst>
          </p:cNvPr>
          <p:cNvSpPr/>
          <p:nvPr/>
        </p:nvSpPr>
        <p:spPr>
          <a:xfrm>
            <a:off x="6201064" y="3688048"/>
            <a:ext cx="768197" cy="768197"/>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742" b="1">
              <a:solidFill>
                <a:schemeClr val="tx1"/>
              </a:solidFill>
              <a:latin typeface="Avenir Nxt2 W1G" panose="020B0503020202020204" pitchFamily="34" charset="0"/>
            </a:endParaRPr>
          </a:p>
        </p:txBody>
      </p:sp>
      <p:sp>
        <p:nvSpPr>
          <p:cNvPr id="16" name="Textfeld 44">
            <a:extLst>
              <a:ext uri="{FF2B5EF4-FFF2-40B4-BE49-F238E27FC236}">
                <a16:creationId xmlns:a16="http://schemas.microsoft.com/office/drawing/2014/main" id="{0F1555C7-187F-A584-10A2-495876972007}"/>
              </a:ext>
            </a:extLst>
          </p:cNvPr>
          <p:cNvSpPr txBox="1"/>
          <p:nvPr/>
        </p:nvSpPr>
        <p:spPr>
          <a:xfrm>
            <a:off x="4889682" y="5207625"/>
            <a:ext cx="3378253" cy="2200958"/>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800">
              <a:latin typeface="Century Gothic"/>
            </a:endParaRPr>
          </a:p>
          <a:p>
            <a:pPr algn="ctr">
              <a:lnSpc>
                <a:spcPts val="2738"/>
              </a:lnSpc>
            </a:pPr>
            <a:endParaRPr lang="de-DE" sz="1800">
              <a:latin typeface="Century Gothic"/>
            </a:endParaRPr>
          </a:p>
          <a:p>
            <a:pPr algn="ctr">
              <a:lnSpc>
                <a:spcPts val="2738"/>
              </a:lnSpc>
            </a:pPr>
            <a:r>
              <a:rPr lang="de-DE" sz="1800">
                <a:latin typeface="Century Gothic"/>
              </a:rPr>
              <a:t>Initial </a:t>
            </a:r>
            <a:r>
              <a:rPr lang="de-DE" sz="1800" err="1">
                <a:latin typeface="Century Gothic"/>
              </a:rPr>
              <a:t>deployment</a:t>
            </a:r>
            <a:r>
              <a:rPr lang="de-DE" sz="1800">
                <a:latin typeface="Century Gothic"/>
              </a:rPr>
              <a:t> and </a:t>
            </a:r>
            <a:r>
              <a:rPr lang="de-DE" sz="1800" err="1">
                <a:latin typeface="Century Gothic"/>
              </a:rPr>
              <a:t>pilot</a:t>
            </a:r>
            <a:r>
              <a:rPr lang="de-DE" sz="1800">
                <a:latin typeface="Century Gothic"/>
              </a:rPr>
              <a:t> </a:t>
            </a:r>
            <a:r>
              <a:rPr lang="de-DE" sz="1800" err="1">
                <a:latin typeface="Century Gothic"/>
              </a:rPr>
              <a:t>connections</a:t>
            </a:r>
            <a:endParaRPr lang="de-DE" sz="1800">
              <a:latin typeface="Century Gothic"/>
            </a:endParaRPr>
          </a:p>
          <a:p>
            <a:pPr algn="ctr">
              <a:lnSpc>
                <a:spcPts val="2738"/>
              </a:lnSpc>
            </a:pPr>
            <a:endParaRPr lang="de-DE" sz="1800">
              <a:latin typeface="Century Gothic"/>
            </a:endParaRPr>
          </a:p>
          <a:p>
            <a:pPr algn="ctr">
              <a:lnSpc>
                <a:spcPts val="2738"/>
              </a:lnSpc>
            </a:pPr>
            <a:endParaRPr lang="de-DE" sz="1800">
              <a:latin typeface="Century Gothic"/>
            </a:endParaRPr>
          </a:p>
        </p:txBody>
      </p:sp>
      <p:sp>
        <p:nvSpPr>
          <p:cNvPr id="17" name="Shape 616">
            <a:extLst>
              <a:ext uri="{FF2B5EF4-FFF2-40B4-BE49-F238E27FC236}">
                <a16:creationId xmlns:a16="http://schemas.microsoft.com/office/drawing/2014/main" id="{4B39B64D-4F89-EF32-1C6E-6B1BF605EB1D}"/>
              </a:ext>
            </a:extLst>
          </p:cNvPr>
          <p:cNvSpPr/>
          <p:nvPr/>
        </p:nvSpPr>
        <p:spPr>
          <a:xfrm>
            <a:off x="5592298" y="3088889"/>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2018</a:t>
            </a:r>
            <a:endParaRPr lang="id-ID" sz="1991">
              <a:latin typeface="Avenir Nxt2 W1G" panose="020B0503020202020204" pitchFamily="34" charset="0"/>
              <a:ea typeface="Roboto"/>
              <a:cs typeface="Roboto"/>
              <a:sym typeface="Roboto"/>
            </a:endParaRPr>
          </a:p>
        </p:txBody>
      </p:sp>
      <p:sp>
        <p:nvSpPr>
          <p:cNvPr id="19" name="Shape 616">
            <a:extLst>
              <a:ext uri="{FF2B5EF4-FFF2-40B4-BE49-F238E27FC236}">
                <a16:creationId xmlns:a16="http://schemas.microsoft.com/office/drawing/2014/main" id="{4D05ECE7-1FE9-F929-9380-271D862BEB04}"/>
              </a:ext>
            </a:extLst>
          </p:cNvPr>
          <p:cNvSpPr/>
          <p:nvPr/>
        </p:nvSpPr>
        <p:spPr>
          <a:xfrm>
            <a:off x="2104485" y="4681720"/>
            <a:ext cx="2425911"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a:latin typeface="Century Gothic"/>
                <a:ea typeface="Roboto"/>
                <a:cs typeface="Roboto"/>
              </a:rPr>
              <a:t>Legislative Foundation</a:t>
            </a:r>
            <a:endParaRPr lang="pl-PL" sz="2400">
              <a:latin typeface="Century Gothic"/>
            </a:endParaRPr>
          </a:p>
          <a:p>
            <a:pPr algn="ctr">
              <a:lnSpc>
                <a:spcPct val="130000"/>
              </a:lnSpc>
            </a:pPr>
            <a:endParaRPr lang="en-US" sz="2450" b="1">
              <a:latin typeface="Century Gothic"/>
              <a:ea typeface="Roboto"/>
              <a:cs typeface="Roboto"/>
            </a:endParaRPr>
          </a:p>
        </p:txBody>
      </p:sp>
      <p:sp>
        <p:nvSpPr>
          <p:cNvPr id="20" name="Shape 616">
            <a:extLst>
              <a:ext uri="{FF2B5EF4-FFF2-40B4-BE49-F238E27FC236}">
                <a16:creationId xmlns:a16="http://schemas.microsoft.com/office/drawing/2014/main" id="{440B3066-7412-E133-F33D-EE5C35E7D1FB}"/>
              </a:ext>
            </a:extLst>
          </p:cNvPr>
          <p:cNvSpPr/>
          <p:nvPr/>
        </p:nvSpPr>
        <p:spPr>
          <a:xfrm>
            <a:off x="2356405" y="3179276"/>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2017</a:t>
            </a:r>
            <a:endParaRPr lang="id-ID" sz="1244">
              <a:latin typeface="Avenir Nxt2 W1G" panose="020B0503020202020204" pitchFamily="34" charset="0"/>
              <a:ea typeface="Roboto"/>
              <a:cs typeface="Roboto"/>
              <a:sym typeface="Roboto"/>
            </a:endParaRPr>
          </a:p>
        </p:txBody>
      </p:sp>
      <p:sp>
        <p:nvSpPr>
          <p:cNvPr id="21" name="Ellipse 48">
            <a:extLst>
              <a:ext uri="{FF2B5EF4-FFF2-40B4-BE49-F238E27FC236}">
                <a16:creationId xmlns:a16="http://schemas.microsoft.com/office/drawing/2014/main" id="{98179A99-964F-06C1-105B-C40B3ADA1CC9}"/>
              </a:ext>
            </a:extLst>
          </p:cNvPr>
          <p:cNvSpPr/>
          <p:nvPr/>
        </p:nvSpPr>
        <p:spPr>
          <a:xfrm>
            <a:off x="2934788" y="3802875"/>
            <a:ext cx="768197" cy="768197"/>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742" b="1">
              <a:solidFill>
                <a:schemeClr val="tx1"/>
              </a:solidFill>
              <a:latin typeface="Avenir Nxt2 W1G" panose="020B0503020202020204" pitchFamily="34" charset="0"/>
            </a:endParaRPr>
          </a:p>
        </p:txBody>
      </p:sp>
      <p:sp>
        <p:nvSpPr>
          <p:cNvPr id="22" name="Textfeld 50">
            <a:extLst>
              <a:ext uri="{FF2B5EF4-FFF2-40B4-BE49-F238E27FC236}">
                <a16:creationId xmlns:a16="http://schemas.microsoft.com/office/drawing/2014/main" id="{63BB6A35-698D-FC2E-59E7-2BF3161B8982}"/>
              </a:ext>
            </a:extLst>
          </p:cNvPr>
          <p:cNvSpPr txBox="1"/>
          <p:nvPr/>
        </p:nvSpPr>
        <p:spPr>
          <a:xfrm>
            <a:off x="1628312" y="5322451"/>
            <a:ext cx="3378254" cy="2138210"/>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50">
              <a:latin typeface="Century Gothic"/>
              <a:cs typeface="Segoe UI"/>
            </a:endParaRPr>
          </a:p>
          <a:p>
            <a:pPr algn="ctr"/>
            <a:endParaRPr lang="de-DE" sz="1950">
              <a:latin typeface="Century Gothic"/>
              <a:cs typeface="Segoe UI"/>
            </a:endParaRPr>
          </a:p>
          <a:p>
            <a:pPr algn="ctr"/>
            <a:r>
              <a:rPr lang="de-DE" sz="1800">
                <a:latin typeface="Century Gothic"/>
                <a:cs typeface="Segoe UI"/>
              </a:rPr>
              <a:t>Adoption </a:t>
            </a:r>
            <a:r>
              <a:rPr lang="de-DE" sz="1800" err="1">
                <a:latin typeface="Century Gothic"/>
                <a:cs typeface="Segoe UI"/>
              </a:rPr>
              <a:t>of</a:t>
            </a:r>
            <a:r>
              <a:rPr lang="de-DE" sz="1800">
                <a:latin typeface="Century Gothic"/>
                <a:cs typeface="Segoe UI"/>
              </a:rPr>
              <a:t> </a:t>
            </a:r>
            <a:r>
              <a:rPr lang="de-DE" sz="1800" err="1">
                <a:latin typeface="Century Gothic"/>
                <a:cs typeface="Segoe UI"/>
              </a:rPr>
              <a:t>the</a:t>
            </a:r>
            <a:r>
              <a:rPr lang="de-DE" sz="1800">
                <a:latin typeface="Century Gothic"/>
                <a:cs typeface="Segoe UI"/>
              </a:rPr>
              <a:t> Act </a:t>
            </a:r>
            <a:r>
              <a:rPr lang="de-DE" sz="1800" err="1">
                <a:latin typeface="Century Gothic"/>
                <a:cs typeface="Segoe UI"/>
              </a:rPr>
              <a:t>of</a:t>
            </a:r>
            <a:r>
              <a:rPr lang="de-DE" sz="1800">
                <a:latin typeface="Century Gothic"/>
                <a:cs typeface="Segoe UI"/>
              </a:rPr>
              <a:t> 27 October 2017 on </a:t>
            </a:r>
            <a:r>
              <a:rPr lang="de-DE" sz="1800" err="1">
                <a:latin typeface="Century Gothic"/>
                <a:cs typeface="Segoe UI"/>
              </a:rPr>
              <a:t>the</a:t>
            </a:r>
            <a:r>
              <a:rPr lang="de-DE" sz="1800">
                <a:latin typeface="Century Gothic"/>
                <a:cs typeface="Segoe UI"/>
              </a:rPr>
              <a:t> Nationwide Educational Network (OSE)</a:t>
            </a:r>
            <a:endParaRPr lang="pl-PL" sz="1800">
              <a:latin typeface="Century Gothic"/>
            </a:endParaRPr>
          </a:p>
          <a:p>
            <a:pPr algn="ctr">
              <a:lnSpc>
                <a:spcPts val="2738"/>
              </a:lnSpc>
            </a:pPr>
            <a:endParaRPr lang="de-DE" sz="1950">
              <a:cs typeface="Segoe UI"/>
            </a:endParaRPr>
          </a:p>
        </p:txBody>
      </p:sp>
      <p:sp>
        <p:nvSpPr>
          <p:cNvPr id="3" name="Textfeld 44">
            <a:extLst>
              <a:ext uri="{FF2B5EF4-FFF2-40B4-BE49-F238E27FC236}">
                <a16:creationId xmlns:a16="http://schemas.microsoft.com/office/drawing/2014/main" id="{EC2AB110-662D-F82B-F833-9DE229D0FBFC}"/>
              </a:ext>
            </a:extLst>
          </p:cNvPr>
          <p:cNvSpPr txBox="1"/>
          <p:nvPr/>
        </p:nvSpPr>
        <p:spPr>
          <a:xfrm>
            <a:off x="11686385" y="5367526"/>
            <a:ext cx="3378253" cy="2276709"/>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50">
              <a:latin typeface="Century Gothic"/>
            </a:endParaRPr>
          </a:p>
          <a:p>
            <a:pPr algn="ctr"/>
            <a:endParaRPr lang="de-DE" sz="1950">
              <a:latin typeface="Century Gothic"/>
            </a:endParaRPr>
          </a:p>
          <a:p>
            <a:pPr algn="ctr"/>
            <a:r>
              <a:rPr lang="de-DE" sz="1800" err="1">
                <a:latin typeface="Century Gothic"/>
              </a:rPr>
              <a:t>Scaling</a:t>
            </a:r>
            <a:r>
              <a:rPr lang="de-DE" sz="1800">
                <a:latin typeface="Century Gothic"/>
              </a:rPr>
              <a:t> </a:t>
            </a:r>
            <a:r>
              <a:rPr lang="de-DE" sz="1800" err="1">
                <a:latin typeface="Century Gothic"/>
              </a:rPr>
              <a:t>connectivity</a:t>
            </a:r>
            <a:r>
              <a:rPr lang="de-DE" sz="1800">
                <a:latin typeface="Century Gothic"/>
              </a:rPr>
              <a:t> </a:t>
            </a:r>
            <a:r>
              <a:rPr lang="de-DE" sz="1800" err="1">
                <a:latin typeface="Century Gothic"/>
              </a:rPr>
              <a:t>across</a:t>
            </a:r>
            <a:r>
              <a:rPr lang="de-DE" sz="1800">
                <a:latin typeface="Century Gothic"/>
              </a:rPr>
              <a:t> Poland</a:t>
            </a:r>
          </a:p>
          <a:p>
            <a:pPr algn="ctr"/>
            <a:endParaRPr lang="de-DE" sz="1950">
              <a:latin typeface="Century Gothic"/>
              <a:cs typeface="Segoe UI"/>
            </a:endParaRPr>
          </a:p>
          <a:p>
            <a:pPr algn="ctr">
              <a:lnSpc>
                <a:spcPts val="2738"/>
              </a:lnSpc>
            </a:pPr>
            <a:endParaRPr lang="de-DE" sz="1950">
              <a:latin typeface="Century Gothic"/>
            </a:endParaRPr>
          </a:p>
          <a:p>
            <a:pPr algn="ctr">
              <a:lnSpc>
                <a:spcPts val="2738"/>
              </a:lnSpc>
            </a:pPr>
            <a:endParaRPr lang="de-DE" sz="1950">
              <a:latin typeface="Century Gothic"/>
            </a:endParaRPr>
          </a:p>
        </p:txBody>
      </p:sp>
      <p:sp>
        <p:nvSpPr>
          <p:cNvPr id="23" name="Shape 604">
            <a:extLst>
              <a:ext uri="{FF2B5EF4-FFF2-40B4-BE49-F238E27FC236}">
                <a16:creationId xmlns:a16="http://schemas.microsoft.com/office/drawing/2014/main" id="{BFAA59EE-5963-AD38-7F81-B7E8D277D285}"/>
              </a:ext>
            </a:extLst>
          </p:cNvPr>
          <p:cNvSpPr/>
          <p:nvPr/>
        </p:nvSpPr>
        <p:spPr>
          <a:xfrm>
            <a:off x="8849914" y="4575089"/>
            <a:ext cx="2366516"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pl-PL" sz="2400" b="1">
                <a:latin typeface="Century Gothic"/>
                <a:ea typeface="Roboto"/>
                <a:cs typeface="Roboto"/>
              </a:rPr>
              <a:t>WSIS</a:t>
            </a:r>
            <a:r>
              <a:rPr lang="en-US" sz="2400" b="1">
                <a:latin typeface="Century Gothic"/>
                <a:ea typeface="Roboto"/>
                <a:cs typeface="Roboto"/>
              </a:rPr>
              <a:t> </a:t>
            </a:r>
            <a:r>
              <a:rPr lang="pl-PL" sz="2400" b="1">
                <a:latin typeface="Century Gothic"/>
                <a:ea typeface="Roboto"/>
                <a:cs typeface="Roboto"/>
              </a:rPr>
              <a:t>Prizes 2018</a:t>
            </a:r>
            <a:endParaRPr lang="en-US" sz="2400" b="1">
              <a:latin typeface="Century Gothic"/>
              <a:ea typeface="Roboto"/>
              <a:cs typeface="Roboto"/>
            </a:endParaRPr>
          </a:p>
        </p:txBody>
      </p:sp>
      <p:sp>
        <p:nvSpPr>
          <p:cNvPr id="24" name="Ellipse 41">
            <a:extLst>
              <a:ext uri="{FF2B5EF4-FFF2-40B4-BE49-F238E27FC236}">
                <a16:creationId xmlns:a16="http://schemas.microsoft.com/office/drawing/2014/main" id="{6F818E32-052D-4609-AE9E-154C505A7519}"/>
              </a:ext>
            </a:extLst>
          </p:cNvPr>
          <p:cNvSpPr/>
          <p:nvPr/>
        </p:nvSpPr>
        <p:spPr>
          <a:xfrm>
            <a:off x="9762528" y="3688049"/>
            <a:ext cx="768197" cy="768197"/>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742" b="1">
              <a:solidFill>
                <a:schemeClr val="tx1"/>
              </a:solidFill>
              <a:latin typeface="Avenir Nxt2 W1G" panose="020B0503020202020204" pitchFamily="34" charset="0"/>
            </a:endParaRPr>
          </a:p>
        </p:txBody>
      </p:sp>
      <p:sp>
        <p:nvSpPr>
          <p:cNvPr id="25" name="Textfeld 44">
            <a:extLst>
              <a:ext uri="{FF2B5EF4-FFF2-40B4-BE49-F238E27FC236}">
                <a16:creationId xmlns:a16="http://schemas.microsoft.com/office/drawing/2014/main" id="{CD976F8F-6289-D5D0-F754-CC47C89136A5}"/>
              </a:ext>
            </a:extLst>
          </p:cNvPr>
          <p:cNvSpPr txBox="1"/>
          <p:nvPr/>
        </p:nvSpPr>
        <p:spPr>
          <a:xfrm>
            <a:off x="8344046" y="5279029"/>
            <a:ext cx="3378253" cy="2079476"/>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800">
              <a:latin typeface="Century Gothic"/>
            </a:endParaRPr>
          </a:p>
          <a:p>
            <a:pPr algn="ctr">
              <a:lnSpc>
                <a:spcPts val="2738"/>
              </a:lnSpc>
            </a:pPr>
            <a:endParaRPr lang="de-DE" sz="1800">
              <a:latin typeface="Century Gothic"/>
            </a:endParaRPr>
          </a:p>
          <a:p>
            <a:pPr algn="ctr"/>
            <a:r>
              <a:rPr lang="pl-PL" sz="1800">
                <a:latin typeface="Century Gothic"/>
              </a:rPr>
              <a:t>OSE Wins the Prestigious WSIS Prizes 2018</a:t>
            </a:r>
          </a:p>
          <a:p>
            <a:pPr algn="ctr">
              <a:lnSpc>
                <a:spcPts val="2738"/>
              </a:lnSpc>
            </a:pPr>
            <a:endParaRPr lang="de-DE" sz="1800">
              <a:latin typeface="Century Gothic"/>
            </a:endParaRPr>
          </a:p>
          <a:p>
            <a:pPr algn="ctr">
              <a:lnSpc>
                <a:spcPts val="2738"/>
              </a:lnSpc>
            </a:pPr>
            <a:endParaRPr lang="de-DE" sz="1800">
              <a:latin typeface="Century Gothic"/>
            </a:endParaRPr>
          </a:p>
        </p:txBody>
      </p:sp>
      <p:sp>
        <p:nvSpPr>
          <p:cNvPr id="26" name="Shape 616">
            <a:extLst>
              <a:ext uri="{FF2B5EF4-FFF2-40B4-BE49-F238E27FC236}">
                <a16:creationId xmlns:a16="http://schemas.microsoft.com/office/drawing/2014/main" id="{C2EC9E3F-84B9-C049-6104-A3A76B0F717D}"/>
              </a:ext>
            </a:extLst>
          </p:cNvPr>
          <p:cNvSpPr/>
          <p:nvPr/>
        </p:nvSpPr>
        <p:spPr>
          <a:xfrm>
            <a:off x="9064512" y="3088890"/>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2018</a:t>
            </a:r>
            <a:endParaRPr lang="id-ID" sz="1991">
              <a:latin typeface="Avenir Nxt2 W1G" panose="020B0503020202020204" pitchFamily="34" charset="0"/>
              <a:ea typeface="Roboto"/>
              <a:cs typeface="Roboto"/>
              <a:sym typeface="Roboto"/>
            </a:endParaRPr>
          </a:p>
        </p:txBody>
      </p:sp>
      <p:sp>
        <p:nvSpPr>
          <p:cNvPr id="34" name="pole tekstowe 33">
            <a:extLst>
              <a:ext uri="{FF2B5EF4-FFF2-40B4-BE49-F238E27FC236}">
                <a16:creationId xmlns:a16="http://schemas.microsoft.com/office/drawing/2014/main" id="{CC82C36F-23B9-7726-80A3-F3E4050B5956}"/>
              </a:ext>
            </a:extLst>
          </p:cNvPr>
          <p:cNvSpPr txBox="1"/>
          <p:nvPr/>
        </p:nvSpPr>
        <p:spPr>
          <a:xfrm>
            <a:off x="5395550" y="2501109"/>
            <a:ext cx="7617103" cy="322076"/>
          </a:xfrm>
          <a:prstGeom prst="rect">
            <a:avLst/>
          </a:prstGeom>
          <a:noFill/>
        </p:spPr>
        <p:txBody>
          <a:bodyPr wrap="square" lIns="91440" tIns="45720" rIns="91440" bIns="4572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pl-PL" sz="1450">
                <a:latin typeface="Century Gothic"/>
              </a:rPr>
              <a:t>367 (31 December 2018)</a:t>
            </a:r>
          </a:p>
        </p:txBody>
      </p:sp>
      <p:sp>
        <p:nvSpPr>
          <p:cNvPr id="38" name="pole tekstowe 37">
            <a:extLst>
              <a:ext uri="{FF2B5EF4-FFF2-40B4-BE49-F238E27FC236}">
                <a16:creationId xmlns:a16="http://schemas.microsoft.com/office/drawing/2014/main" id="{1B84C93C-CD10-2637-1ECA-D9461E7E220D}"/>
              </a:ext>
            </a:extLst>
          </p:cNvPr>
          <p:cNvSpPr txBox="1"/>
          <p:nvPr/>
        </p:nvSpPr>
        <p:spPr>
          <a:xfrm>
            <a:off x="12212854" y="2503325"/>
            <a:ext cx="7617103" cy="322076"/>
          </a:xfrm>
          <a:prstGeom prst="rect">
            <a:avLst/>
          </a:prstGeom>
          <a:noFill/>
        </p:spPr>
        <p:txBody>
          <a:bodyPr wrap="square" lIns="91440" tIns="45720" rIns="91440" bIns="4572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pl-PL" sz="1450">
                <a:latin typeface="Century Gothic"/>
              </a:rPr>
              <a:t>5,557 (31 December 2019)</a:t>
            </a:r>
          </a:p>
        </p:txBody>
      </p:sp>
      <p:pic>
        <p:nvPicPr>
          <p:cNvPr id="28" name="obrazek" descr="obrazek">
            <a:extLst>
              <a:ext uri="{FF2B5EF4-FFF2-40B4-BE49-F238E27FC236}">
                <a16:creationId xmlns:a16="http://schemas.microsoft.com/office/drawing/2014/main" id="{4CFE4792-EBDC-FE85-DE61-5D461D402191}"/>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30" name="drawing">
            <a:extLst>
              <a:ext uri="{FF2B5EF4-FFF2-40B4-BE49-F238E27FC236}">
                <a16:creationId xmlns:a16="http://schemas.microsoft.com/office/drawing/2014/main" id="{D8D156AF-B44E-77AF-ED95-23175982A72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
        <p:nvSpPr>
          <p:cNvPr id="40" name="Title 1">
            <a:extLst>
              <a:ext uri="{FF2B5EF4-FFF2-40B4-BE49-F238E27FC236}">
                <a16:creationId xmlns:a16="http://schemas.microsoft.com/office/drawing/2014/main" id="{EB3E5302-244C-DEC0-B880-B7E9313C094F}"/>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spTree>
    <p:extLst>
      <p:ext uri="{BB962C8B-B14F-4D97-AF65-F5344CB8AC3E}">
        <p14:creationId xmlns:p14="http://schemas.microsoft.com/office/powerpoint/2010/main" val="311878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E5F6-DEC8-0F07-13C0-5C20FBF210E4}"/>
              </a:ext>
            </a:extLst>
          </p:cNvPr>
          <p:cNvSpPr>
            <a:spLocks noGrp="1"/>
          </p:cNvSpPr>
          <p:nvPr>
            <p:ph type="title"/>
          </p:nvPr>
        </p:nvSpPr>
        <p:spPr>
          <a:prstGeom prst="rect">
            <a:avLst/>
          </a:prstGeom>
        </p:spPr>
        <p:txBody>
          <a:bodyPr lIns="0" tIns="56894" rIns="113788" bIns="56894" anchor="t"/>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b="1">
                <a:latin typeface="Arial"/>
                <a:cs typeface="Arial"/>
              </a:rPr>
              <a:t>How Poland Connected Every School: The OSE Model </a:t>
            </a:r>
            <a:endParaRPr lang="en-US">
              <a:solidFill>
                <a:srgbClr val="000000"/>
              </a:solidFill>
              <a:latin typeface="Arial"/>
              <a:cs typeface="Arial"/>
            </a:endParaRPr>
          </a:p>
          <a:p>
            <a:endParaRPr lang="en-US"/>
          </a:p>
        </p:txBody>
      </p:sp>
      <p:cxnSp>
        <p:nvCxnSpPr>
          <p:cNvPr id="4" name="Gerader Verbinder 21">
            <a:extLst>
              <a:ext uri="{FF2B5EF4-FFF2-40B4-BE49-F238E27FC236}">
                <a16:creationId xmlns:a16="http://schemas.microsoft.com/office/drawing/2014/main" id="{7AC1DC45-50FD-6892-52FA-D950370C40F7}"/>
              </a:ext>
            </a:extLst>
          </p:cNvPr>
          <p:cNvCxnSpPr/>
          <p:nvPr/>
        </p:nvCxnSpPr>
        <p:spPr>
          <a:xfrm>
            <a:off x="-10274" y="3755365"/>
            <a:ext cx="15167785"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Shape 610">
            <a:extLst>
              <a:ext uri="{FF2B5EF4-FFF2-40B4-BE49-F238E27FC236}">
                <a16:creationId xmlns:a16="http://schemas.microsoft.com/office/drawing/2014/main" id="{DF63B79A-5A7D-90DD-16FC-BD80A7EADCFC}"/>
              </a:ext>
            </a:extLst>
          </p:cNvPr>
          <p:cNvSpPr/>
          <p:nvPr/>
        </p:nvSpPr>
        <p:spPr>
          <a:xfrm>
            <a:off x="6240006" y="4216519"/>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a:latin typeface="Century Gothic"/>
                <a:ea typeface="Roboto"/>
                <a:cs typeface="Roboto"/>
                <a:sym typeface="Roboto"/>
              </a:rPr>
              <a:t>National Coverage Achieved</a:t>
            </a:r>
            <a:r>
              <a:rPr lang="pl-PL" sz="2400" b="1">
                <a:latin typeface="Century Gothic"/>
                <a:ea typeface="Roboto"/>
                <a:cs typeface="Roboto"/>
                <a:sym typeface="Roboto"/>
              </a:rPr>
              <a:t> and Cybersecurity</a:t>
            </a:r>
            <a:endParaRPr lang="pl-PL" sz="2400">
              <a:latin typeface="Century Gothic"/>
            </a:endParaRPr>
          </a:p>
          <a:p>
            <a:pPr algn="ctr">
              <a:lnSpc>
                <a:spcPct val="130000"/>
              </a:lnSpc>
            </a:pPr>
            <a:endParaRPr lang="en-US" sz="2400" b="1">
              <a:latin typeface="Century Gothic"/>
              <a:ea typeface="Roboto"/>
              <a:cs typeface="Roboto"/>
            </a:endParaRPr>
          </a:p>
          <a:p>
            <a:pPr algn="ctr">
              <a:lnSpc>
                <a:spcPct val="130000"/>
              </a:lnSpc>
            </a:pPr>
            <a:endParaRPr lang="en-US" sz="2400" b="1">
              <a:latin typeface="Century Gothic"/>
              <a:ea typeface="Roboto"/>
              <a:cs typeface="Roboto"/>
            </a:endParaRPr>
          </a:p>
        </p:txBody>
      </p:sp>
      <p:sp>
        <p:nvSpPr>
          <p:cNvPr id="7" name="Ellipse 24">
            <a:extLst>
              <a:ext uri="{FF2B5EF4-FFF2-40B4-BE49-F238E27FC236}">
                <a16:creationId xmlns:a16="http://schemas.microsoft.com/office/drawing/2014/main" id="{1BE24CED-87CD-53CD-A431-FA07D6BC8E61}"/>
              </a:ext>
            </a:extLst>
          </p:cNvPr>
          <p:cNvSpPr/>
          <p:nvPr/>
        </p:nvSpPr>
        <p:spPr>
          <a:xfrm>
            <a:off x="7174367" y="3320620"/>
            <a:ext cx="842058" cy="842058"/>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8" name="Textfeld 26">
            <a:extLst>
              <a:ext uri="{FF2B5EF4-FFF2-40B4-BE49-F238E27FC236}">
                <a16:creationId xmlns:a16="http://schemas.microsoft.com/office/drawing/2014/main" id="{D584B30B-FD39-F898-BBA5-3EE829DB648E}"/>
              </a:ext>
            </a:extLst>
          </p:cNvPr>
          <p:cNvSpPr txBox="1"/>
          <p:nvPr/>
        </p:nvSpPr>
        <p:spPr>
          <a:xfrm>
            <a:off x="6022246" y="4857370"/>
            <a:ext cx="3146299" cy="445554"/>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91">
              <a:latin typeface="Avenir Nxt2 W1G" panose="020B0503020202020204" pitchFamily="34" charset="0"/>
            </a:endParaRPr>
          </a:p>
        </p:txBody>
      </p:sp>
      <p:sp>
        <p:nvSpPr>
          <p:cNvPr id="9" name="Shape 616">
            <a:extLst>
              <a:ext uri="{FF2B5EF4-FFF2-40B4-BE49-F238E27FC236}">
                <a16:creationId xmlns:a16="http://schemas.microsoft.com/office/drawing/2014/main" id="{EDBB7EB2-C382-44DF-2DE2-C4629CC96F65}"/>
              </a:ext>
            </a:extLst>
          </p:cNvPr>
          <p:cNvSpPr/>
          <p:nvPr/>
        </p:nvSpPr>
        <p:spPr>
          <a:xfrm>
            <a:off x="6571884" y="2725672"/>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2021</a:t>
            </a:r>
            <a:endParaRPr lang="id-ID" sz="1991">
              <a:latin typeface="Avenir Nxt2 W1G" panose="020B0503020202020204" pitchFamily="34" charset="0"/>
              <a:ea typeface="Roboto"/>
              <a:cs typeface="Roboto"/>
              <a:sym typeface="Roboto"/>
            </a:endParaRPr>
          </a:p>
        </p:txBody>
      </p:sp>
      <p:sp>
        <p:nvSpPr>
          <p:cNvPr id="11" name="Shape 616">
            <a:extLst>
              <a:ext uri="{FF2B5EF4-FFF2-40B4-BE49-F238E27FC236}">
                <a16:creationId xmlns:a16="http://schemas.microsoft.com/office/drawing/2014/main" id="{46FA3E80-41EB-3234-5831-611448C7DFF3}"/>
              </a:ext>
            </a:extLst>
          </p:cNvPr>
          <p:cNvSpPr/>
          <p:nvPr/>
        </p:nvSpPr>
        <p:spPr>
          <a:xfrm>
            <a:off x="2687525" y="4212749"/>
            <a:ext cx="2591297"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a:latin typeface="Century Gothic"/>
                <a:ea typeface="Roboto"/>
                <a:cs typeface="Roboto"/>
                <a:sym typeface="Roboto"/>
              </a:rPr>
              <a:t>Accelerated Digital Transformation</a:t>
            </a:r>
            <a:endParaRPr lang="pl-PL" sz="2400">
              <a:latin typeface="Century Gothic"/>
            </a:endParaRPr>
          </a:p>
          <a:p>
            <a:pPr algn="ctr">
              <a:lnSpc>
                <a:spcPct val="130000"/>
              </a:lnSpc>
            </a:pPr>
            <a:endParaRPr lang="en-US" sz="2400" b="1">
              <a:latin typeface="Century Gothic"/>
              <a:ea typeface="Roboto"/>
              <a:cs typeface="Roboto"/>
            </a:endParaRPr>
          </a:p>
        </p:txBody>
      </p:sp>
      <p:sp>
        <p:nvSpPr>
          <p:cNvPr id="12" name="Shape 616">
            <a:extLst>
              <a:ext uri="{FF2B5EF4-FFF2-40B4-BE49-F238E27FC236}">
                <a16:creationId xmlns:a16="http://schemas.microsoft.com/office/drawing/2014/main" id="{C6F33698-A680-D814-C58A-C5296BD9D8F5}"/>
              </a:ext>
            </a:extLst>
          </p:cNvPr>
          <p:cNvSpPr/>
          <p:nvPr/>
        </p:nvSpPr>
        <p:spPr>
          <a:xfrm>
            <a:off x="3031677" y="2730051"/>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2020</a:t>
            </a:r>
            <a:endParaRPr lang="id-ID" sz="1991">
              <a:latin typeface="Avenir Nxt2 W1G" panose="020B0503020202020204" pitchFamily="34" charset="0"/>
              <a:ea typeface="Roboto"/>
              <a:cs typeface="Roboto"/>
              <a:sym typeface="Roboto"/>
            </a:endParaRPr>
          </a:p>
        </p:txBody>
      </p:sp>
      <p:sp>
        <p:nvSpPr>
          <p:cNvPr id="13" name="Ellipse 29">
            <a:extLst>
              <a:ext uri="{FF2B5EF4-FFF2-40B4-BE49-F238E27FC236}">
                <a16:creationId xmlns:a16="http://schemas.microsoft.com/office/drawing/2014/main" id="{41D044E3-20B0-00D6-346E-66174724EB5D}"/>
              </a:ext>
            </a:extLst>
          </p:cNvPr>
          <p:cNvSpPr/>
          <p:nvPr/>
        </p:nvSpPr>
        <p:spPr>
          <a:xfrm>
            <a:off x="3605513" y="3360334"/>
            <a:ext cx="798214" cy="798214"/>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14" name="Textfeld 31">
            <a:extLst>
              <a:ext uri="{FF2B5EF4-FFF2-40B4-BE49-F238E27FC236}">
                <a16:creationId xmlns:a16="http://schemas.microsoft.com/office/drawing/2014/main" id="{192CE3CC-4D1D-2F84-D327-7ACF36D6E407}"/>
              </a:ext>
            </a:extLst>
          </p:cNvPr>
          <p:cNvSpPr txBox="1"/>
          <p:nvPr/>
        </p:nvSpPr>
        <p:spPr>
          <a:xfrm>
            <a:off x="2486785" y="4886352"/>
            <a:ext cx="3029706" cy="445554"/>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91">
              <a:latin typeface="Avenir Nxt2 W1G" panose="020B0503020202020204" pitchFamily="34" charset="0"/>
            </a:endParaRPr>
          </a:p>
        </p:txBody>
      </p:sp>
      <p:sp>
        <p:nvSpPr>
          <p:cNvPr id="21" name="Shape 610">
            <a:extLst>
              <a:ext uri="{FF2B5EF4-FFF2-40B4-BE49-F238E27FC236}">
                <a16:creationId xmlns:a16="http://schemas.microsoft.com/office/drawing/2014/main" id="{99FD7B4C-7370-9443-2724-7565468A5CD4}"/>
              </a:ext>
            </a:extLst>
          </p:cNvPr>
          <p:cNvSpPr/>
          <p:nvPr/>
        </p:nvSpPr>
        <p:spPr>
          <a:xfrm>
            <a:off x="9824433" y="4215277"/>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err="1">
                <a:latin typeface="Century Gothic"/>
                <a:ea typeface="Roboto"/>
                <a:cs typeface="Roboto"/>
                <a:sym typeface="Roboto"/>
              </a:rPr>
              <a:t>Stabilisation</a:t>
            </a:r>
            <a:r>
              <a:rPr lang="en-US" sz="2400" b="1">
                <a:latin typeface="Century Gothic"/>
                <a:ea typeface="Roboto"/>
                <a:cs typeface="Roboto"/>
                <a:sym typeface="Roboto"/>
              </a:rPr>
              <a:t> and Service Enhancement</a:t>
            </a:r>
            <a:endParaRPr lang="pl-PL" sz="2400">
              <a:latin typeface="Century Gothic"/>
            </a:endParaRPr>
          </a:p>
          <a:p>
            <a:pPr algn="ctr">
              <a:lnSpc>
                <a:spcPct val="130000"/>
              </a:lnSpc>
            </a:pPr>
            <a:endParaRPr lang="en-US" sz="2400" b="1">
              <a:latin typeface="Century Gothic"/>
              <a:ea typeface="Roboto"/>
              <a:cs typeface="Roboto"/>
            </a:endParaRPr>
          </a:p>
        </p:txBody>
      </p:sp>
      <p:sp>
        <p:nvSpPr>
          <p:cNvPr id="22" name="Ellipse 56">
            <a:extLst>
              <a:ext uri="{FF2B5EF4-FFF2-40B4-BE49-F238E27FC236}">
                <a16:creationId xmlns:a16="http://schemas.microsoft.com/office/drawing/2014/main" id="{2198F275-F2BF-7556-5F5D-682D18495484}"/>
              </a:ext>
            </a:extLst>
          </p:cNvPr>
          <p:cNvSpPr/>
          <p:nvPr/>
        </p:nvSpPr>
        <p:spPr>
          <a:xfrm>
            <a:off x="10818388" y="3334069"/>
            <a:ext cx="832682" cy="832682"/>
          </a:xfrm>
          <a:prstGeom prst="ellipse">
            <a:avLst/>
          </a:prstGeom>
          <a:solidFill>
            <a:schemeClr val="bg1"/>
          </a:solidFill>
          <a:ln>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23" name="Textfeld 58">
            <a:extLst>
              <a:ext uri="{FF2B5EF4-FFF2-40B4-BE49-F238E27FC236}">
                <a16:creationId xmlns:a16="http://schemas.microsoft.com/office/drawing/2014/main" id="{3276C405-D492-0ADA-A71A-C2E6F1E7F2DD}"/>
              </a:ext>
            </a:extLst>
          </p:cNvPr>
          <p:cNvSpPr txBox="1"/>
          <p:nvPr/>
        </p:nvSpPr>
        <p:spPr>
          <a:xfrm>
            <a:off x="9661579" y="4857370"/>
            <a:ext cx="3146299" cy="445554"/>
          </a:xfrm>
          <a:prstGeom prst="rect">
            <a:avLst/>
          </a:prstGeom>
          <a:noFill/>
        </p:spPr>
        <p:txBody>
          <a:bodyPr wrap="square" lIns="113788" tIns="56894" rIns="113788" bIns="56894"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91">
              <a:latin typeface="Avenir Nxt2 W1G" panose="020B0503020202020204" pitchFamily="34" charset="0"/>
            </a:endParaRPr>
          </a:p>
        </p:txBody>
      </p:sp>
      <p:sp>
        <p:nvSpPr>
          <p:cNvPr id="24" name="Shape 616">
            <a:extLst>
              <a:ext uri="{FF2B5EF4-FFF2-40B4-BE49-F238E27FC236}">
                <a16:creationId xmlns:a16="http://schemas.microsoft.com/office/drawing/2014/main" id="{3B96FB89-46EE-32D3-FD0D-89D74400C956}"/>
              </a:ext>
            </a:extLst>
          </p:cNvPr>
          <p:cNvSpPr/>
          <p:nvPr/>
        </p:nvSpPr>
        <p:spPr>
          <a:xfrm>
            <a:off x="10211219" y="2722895"/>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2022</a:t>
            </a:r>
            <a:endParaRPr lang="id-ID" sz="1991">
              <a:latin typeface="Avenir Nxt2 W1G" panose="020B0503020202020204" pitchFamily="34" charset="0"/>
              <a:ea typeface="Roboto"/>
              <a:cs typeface="Roboto"/>
              <a:sym typeface="Roboto"/>
            </a:endParaRPr>
          </a:p>
        </p:txBody>
      </p:sp>
      <p:sp>
        <p:nvSpPr>
          <p:cNvPr id="16" name="Textfeld 49">
            <a:extLst>
              <a:ext uri="{FF2B5EF4-FFF2-40B4-BE49-F238E27FC236}">
                <a16:creationId xmlns:a16="http://schemas.microsoft.com/office/drawing/2014/main" id="{A39CB8CF-0025-D8CD-3A14-3F93F85CAF2C}"/>
              </a:ext>
            </a:extLst>
          </p:cNvPr>
          <p:cNvSpPr txBox="1"/>
          <p:nvPr/>
        </p:nvSpPr>
        <p:spPr>
          <a:xfrm>
            <a:off x="2272020" y="6321426"/>
            <a:ext cx="3441387" cy="923330"/>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fontAlgn="t"/>
            <a:r>
              <a:rPr lang="pl-PL" sz="1800">
                <a:latin typeface="Century Gothic"/>
              </a:rPr>
              <a:t>OSE becomes a critical element of Poland's digital education infrastructure</a:t>
            </a:r>
          </a:p>
        </p:txBody>
      </p:sp>
      <p:sp>
        <p:nvSpPr>
          <p:cNvPr id="18" name="Textfeld 49">
            <a:extLst>
              <a:ext uri="{FF2B5EF4-FFF2-40B4-BE49-F238E27FC236}">
                <a16:creationId xmlns:a16="http://schemas.microsoft.com/office/drawing/2014/main" id="{699E66F3-BE44-706F-3B4A-2D19CB0E2497}"/>
              </a:ext>
            </a:extLst>
          </p:cNvPr>
          <p:cNvSpPr txBox="1"/>
          <p:nvPr/>
        </p:nvSpPr>
        <p:spPr>
          <a:xfrm>
            <a:off x="5865176" y="6321426"/>
            <a:ext cx="3441387" cy="1477328"/>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fontAlgn="t"/>
            <a:r>
              <a:rPr lang="pl-PL" sz="1800">
                <a:latin typeface="Century Gothic"/>
              </a:rPr>
              <a:t>OSE reaches the vast majority of eligible schools. Expansion of cybersecurity services and digital support tools</a:t>
            </a:r>
          </a:p>
        </p:txBody>
      </p:sp>
      <p:sp>
        <p:nvSpPr>
          <p:cNvPr id="25" name="Textfeld 49">
            <a:extLst>
              <a:ext uri="{FF2B5EF4-FFF2-40B4-BE49-F238E27FC236}">
                <a16:creationId xmlns:a16="http://schemas.microsoft.com/office/drawing/2014/main" id="{ADE2E1A4-9005-8844-DDEE-5E30458A8340}"/>
              </a:ext>
            </a:extLst>
          </p:cNvPr>
          <p:cNvSpPr txBox="1"/>
          <p:nvPr/>
        </p:nvSpPr>
        <p:spPr>
          <a:xfrm>
            <a:off x="9467257" y="6321426"/>
            <a:ext cx="3441387" cy="923330"/>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fontAlgn="t"/>
            <a:r>
              <a:rPr lang="pl-PL" sz="1800"/>
              <a:t>Continued onboarding of remaining schools</a:t>
            </a:r>
          </a:p>
          <a:p>
            <a:pPr fontAlgn="t"/>
            <a:endParaRPr lang="pl-PL" sz="1800"/>
          </a:p>
        </p:txBody>
      </p:sp>
      <p:sp>
        <p:nvSpPr>
          <p:cNvPr id="30" name="pole tekstowe 29">
            <a:extLst>
              <a:ext uri="{FF2B5EF4-FFF2-40B4-BE49-F238E27FC236}">
                <a16:creationId xmlns:a16="http://schemas.microsoft.com/office/drawing/2014/main" id="{74D1EDEA-B0D0-D881-7D6B-B125F90F0435}"/>
              </a:ext>
            </a:extLst>
          </p:cNvPr>
          <p:cNvSpPr txBox="1"/>
          <p:nvPr/>
        </p:nvSpPr>
        <p:spPr>
          <a:xfrm>
            <a:off x="2937849" y="2067371"/>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16,186 (31 December 2020)</a:t>
            </a:r>
            <a:endParaRPr lang="pl-PL" sz="1493"/>
          </a:p>
        </p:txBody>
      </p:sp>
      <p:sp>
        <p:nvSpPr>
          <p:cNvPr id="32" name="pole tekstowe 31">
            <a:extLst>
              <a:ext uri="{FF2B5EF4-FFF2-40B4-BE49-F238E27FC236}">
                <a16:creationId xmlns:a16="http://schemas.microsoft.com/office/drawing/2014/main" id="{0BA357F3-3691-3C24-ABE8-DCED778FA0CB}"/>
              </a:ext>
            </a:extLst>
          </p:cNvPr>
          <p:cNvSpPr txBox="1"/>
          <p:nvPr/>
        </p:nvSpPr>
        <p:spPr>
          <a:xfrm>
            <a:off x="6379280" y="2067371"/>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20,032 (31 December 2021)</a:t>
            </a:r>
            <a:endParaRPr lang="pl-PL" sz="1493"/>
          </a:p>
        </p:txBody>
      </p:sp>
      <p:sp>
        <p:nvSpPr>
          <p:cNvPr id="34" name="pole tekstowe 33">
            <a:extLst>
              <a:ext uri="{FF2B5EF4-FFF2-40B4-BE49-F238E27FC236}">
                <a16:creationId xmlns:a16="http://schemas.microsoft.com/office/drawing/2014/main" id="{11CF502A-5205-5133-39A9-56BBC52430E1}"/>
              </a:ext>
            </a:extLst>
          </p:cNvPr>
          <p:cNvSpPr txBox="1"/>
          <p:nvPr/>
        </p:nvSpPr>
        <p:spPr>
          <a:xfrm>
            <a:off x="9934543" y="2067371"/>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20,503 (31 December 2022)</a:t>
            </a:r>
            <a:endParaRPr lang="pl-PL" sz="1493"/>
          </a:p>
        </p:txBody>
      </p:sp>
      <p:pic>
        <p:nvPicPr>
          <p:cNvPr id="5" name="obrazek" descr="obrazek">
            <a:extLst>
              <a:ext uri="{FF2B5EF4-FFF2-40B4-BE49-F238E27FC236}">
                <a16:creationId xmlns:a16="http://schemas.microsoft.com/office/drawing/2014/main" id="{C76B7D40-C2CB-19DE-E002-A2E95C61E6F1}"/>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15" name="drawing">
            <a:extLst>
              <a:ext uri="{FF2B5EF4-FFF2-40B4-BE49-F238E27FC236}">
                <a16:creationId xmlns:a16="http://schemas.microsoft.com/office/drawing/2014/main" id="{BE0C7EDF-AC95-9855-13BD-7456592F223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2038254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Gerader Verbinder 33">
            <a:extLst>
              <a:ext uri="{FF2B5EF4-FFF2-40B4-BE49-F238E27FC236}">
                <a16:creationId xmlns:a16="http://schemas.microsoft.com/office/drawing/2014/main" id="{DAF477B3-92B0-EBEF-E36E-9A61A3A564F2}"/>
              </a:ext>
            </a:extLst>
          </p:cNvPr>
          <p:cNvCxnSpPr/>
          <p:nvPr/>
        </p:nvCxnSpPr>
        <p:spPr>
          <a:xfrm>
            <a:off x="-10274" y="3255546"/>
            <a:ext cx="13828726" cy="0"/>
          </a:xfrm>
          <a:prstGeom prst="line">
            <a:avLst/>
          </a:prstGeom>
          <a:ln w="12700">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Shape 610">
            <a:extLst>
              <a:ext uri="{FF2B5EF4-FFF2-40B4-BE49-F238E27FC236}">
                <a16:creationId xmlns:a16="http://schemas.microsoft.com/office/drawing/2014/main" id="{407DA27D-E540-67DA-DFEE-44BC40BDB3CA}"/>
              </a:ext>
            </a:extLst>
          </p:cNvPr>
          <p:cNvSpPr/>
          <p:nvPr/>
        </p:nvSpPr>
        <p:spPr>
          <a:xfrm>
            <a:off x="5073438" y="3697398"/>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en-US" sz="1369">
              <a:latin typeface="Segoe UI"/>
              <a:ea typeface="Roboto"/>
              <a:cs typeface="Segoe UI"/>
            </a:endParaRPr>
          </a:p>
        </p:txBody>
      </p:sp>
      <p:sp>
        <p:nvSpPr>
          <p:cNvPr id="7" name="Ellipse 36">
            <a:extLst>
              <a:ext uri="{FF2B5EF4-FFF2-40B4-BE49-F238E27FC236}">
                <a16:creationId xmlns:a16="http://schemas.microsoft.com/office/drawing/2014/main" id="{1A0D5A52-8009-86BD-AFC5-727543905088}"/>
              </a:ext>
            </a:extLst>
          </p:cNvPr>
          <p:cNvSpPr/>
          <p:nvPr/>
        </p:nvSpPr>
        <p:spPr>
          <a:xfrm>
            <a:off x="6023040" y="2834777"/>
            <a:ext cx="796438" cy="796438"/>
          </a:xfrm>
          <a:prstGeom prst="ellipse">
            <a:avLst/>
          </a:prstGeom>
          <a:solidFill>
            <a:schemeClr val="bg1"/>
          </a:solidFill>
          <a:ln>
            <a:solidFill>
              <a:srgbClr val="4472C4"/>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8" name="Textfeld 38">
            <a:extLst>
              <a:ext uri="{FF2B5EF4-FFF2-40B4-BE49-F238E27FC236}">
                <a16:creationId xmlns:a16="http://schemas.microsoft.com/office/drawing/2014/main" id="{476532DE-38DB-4E39-A765-6C6E9FFE8206}"/>
              </a:ext>
            </a:extLst>
          </p:cNvPr>
          <p:cNvSpPr txBox="1"/>
          <p:nvPr/>
        </p:nvSpPr>
        <p:spPr>
          <a:xfrm>
            <a:off x="4700564" y="5740100"/>
            <a:ext cx="3441387" cy="445554"/>
          </a:xfrm>
          <a:prstGeom prst="rect">
            <a:avLst/>
          </a:prstGeom>
          <a:noFill/>
        </p:spPr>
        <p:txBody>
          <a:bodyPr wrap="square" rtlCol="0">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ts val="2738"/>
              </a:lnSpc>
            </a:pPr>
            <a:endParaRPr lang="de-DE" sz="1991">
              <a:latin typeface="Avenir Nxt2 W1G" panose="020B0503020202020204" pitchFamily="34" charset="0"/>
            </a:endParaRPr>
          </a:p>
        </p:txBody>
      </p:sp>
      <p:sp>
        <p:nvSpPr>
          <p:cNvPr id="9" name="Shape 616">
            <a:extLst>
              <a:ext uri="{FF2B5EF4-FFF2-40B4-BE49-F238E27FC236}">
                <a16:creationId xmlns:a16="http://schemas.microsoft.com/office/drawing/2014/main" id="{A2FA70EE-519A-4E97-2613-04DAC0044CD6}"/>
              </a:ext>
            </a:extLst>
          </p:cNvPr>
          <p:cNvSpPr/>
          <p:nvPr/>
        </p:nvSpPr>
        <p:spPr>
          <a:xfrm>
            <a:off x="5362048" y="2222056"/>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2024</a:t>
            </a:r>
            <a:endParaRPr lang="id-ID" sz="1991">
              <a:latin typeface="Avenir Nxt2 W1G" panose="020B0503020202020204" pitchFamily="34" charset="0"/>
              <a:ea typeface="Roboto"/>
              <a:cs typeface="Roboto"/>
              <a:sym typeface="Roboto"/>
            </a:endParaRPr>
          </a:p>
        </p:txBody>
      </p:sp>
      <p:sp>
        <p:nvSpPr>
          <p:cNvPr id="11" name="Shape 616">
            <a:extLst>
              <a:ext uri="{FF2B5EF4-FFF2-40B4-BE49-F238E27FC236}">
                <a16:creationId xmlns:a16="http://schemas.microsoft.com/office/drawing/2014/main" id="{CB65D84E-D689-F467-A3FC-6AD51DA6D5D6}"/>
              </a:ext>
            </a:extLst>
          </p:cNvPr>
          <p:cNvSpPr/>
          <p:nvPr/>
        </p:nvSpPr>
        <p:spPr>
          <a:xfrm>
            <a:off x="1171982" y="3694975"/>
            <a:ext cx="2420733"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r>
              <a:rPr lang="en-US" sz="2400" b="1">
                <a:latin typeface="Century Gothic"/>
                <a:ea typeface="Roboto"/>
                <a:cs typeface="Roboto"/>
                <a:sym typeface="Roboto"/>
              </a:rPr>
              <a:t>Infrastructure Completion and </a:t>
            </a:r>
            <a:r>
              <a:rPr lang="en-US" sz="2400" b="1" err="1">
                <a:latin typeface="Century Gothic"/>
                <a:ea typeface="Roboto"/>
                <a:cs typeface="Roboto"/>
                <a:sym typeface="Roboto"/>
              </a:rPr>
              <a:t>Modernisation</a:t>
            </a:r>
            <a:endParaRPr lang="pl-PL" sz="2400">
              <a:latin typeface="Century Gothic"/>
            </a:endParaRPr>
          </a:p>
          <a:p>
            <a:pPr algn="ctr">
              <a:lnSpc>
                <a:spcPct val="130000"/>
              </a:lnSpc>
            </a:pPr>
            <a:endParaRPr lang="en-US" sz="2400" b="1">
              <a:latin typeface="Century Gothic"/>
              <a:ea typeface="Roboto"/>
              <a:cs typeface="Roboto"/>
            </a:endParaRPr>
          </a:p>
        </p:txBody>
      </p:sp>
      <p:sp>
        <p:nvSpPr>
          <p:cNvPr id="12" name="Shape 616">
            <a:extLst>
              <a:ext uri="{FF2B5EF4-FFF2-40B4-BE49-F238E27FC236}">
                <a16:creationId xmlns:a16="http://schemas.microsoft.com/office/drawing/2014/main" id="{2AB44EE3-6E26-AFC1-FE08-43E8D3C0131D}"/>
              </a:ext>
            </a:extLst>
          </p:cNvPr>
          <p:cNvSpPr/>
          <p:nvPr/>
        </p:nvSpPr>
        <p:spPr>
          <a:xfrm>
            <a:off x="1415380" y="2221339"/>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2023</a:t>
            </a:r>
            <a:endParaRPr lang="id-ID" sz="1991">
              <a:latin typeface="Avenir Nxt2 W1G" panose="020B0503020202020204" pitchFamily="34" charset="0"/>
              <a:ea typeface="Roboto"/>
              <a:cs typeface="Roboto"/>
              <a:sym typeface="Roboto"/>
            </a:endParaRPr>
          </a:p>
        </p:txBody>
      </p:sp>
      <p:sp>
        <p:nvSpPr>
          <p:cNvPr id="13" name="Ellipse 41">
            <a:extLst>
              <a:ext uri="{FF2B5EF4-FFF2-40B4-BE49-F238E27FC236}">
                <a16:creationId xmlns:a16="http://schemas.microsoft.com/office/drawing/2014/main" id="{F92EF25D-B644-B247-8420-7F1557882BD0}"/>
              </a:ext>
            </a:extLst>
          </p:cNvPr>
          <p:cNvSpPr/>
          <p:nvPr/>
        </p:nvSpPr>
        <p:spPr>
          <a:xfrm>
            <a:off x="1971931" y="2842971"/>
            <a:ext cx="796438" cy="796438"/>
          </a:xfrm>
          <a:prstGeom prst="ellipse">
            <a:avLst/>
          </a:prstGeom>
          <a:solidFill>
            <a:schemeClr val="bg1"/>
          </a:solidFill>
          <a:ln>
            <a:solidFill>
              <a:srgbClr val="4472C4"/>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14" name="Textfeld 43">
            <a:extLst>
              <a:ext uri="{FF2B5EF4-FFF2-40B4-BE49-F238E27FC236}">
                <a16:creationId xmlns:a16="http://schemas.microsoft.com/office/drawing/2014/main" id="{8AA236EC-8350-19B5-C6C2-69FB5DE53A9F}"/>
              </a:ext>
            </a:extLst>
          </p:cNvPr>
          <p:cNvSpPr txBox="1"/>
          <p:nvPr/>
        </p:nvSpPr>
        <p:spPr>
          <a:xfrm>
            <a:off x="4709490" y="6054803"/>
            <a:ext cx="3441388" cy="1477328"/>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fontAlgn="t"/>
            <a:r>
              <a:rPr lang="pl-PL" sz="1800"/>
              <a:t>Network modernisation and operational resilience,</a:t>
            </a:r>
          </a:p>
          <a:p>
            <a:pPr algn="ctr" fontAlgn="t"/>
            <a:r>
              <a:rPr lang="pl-PL" sz="1800"/>
              <a:t>Growth of educational initiatives such as OSEhero, Digital Hygiene</a:t>
            </a:r>
          </a:p>
        </p:txBody>
      </p:sp>
      <p:sp>
        <p:nvSpPr>
          <p:cNvPr id="15" name="Ellipse 44">
            <a:extLst>
              <a:ext uri="{FF2B5EF4-FFF2-40B4-BE49-F238E27FC236}">
                <a16:creationId xmlns:a16="http://schemas.microsoft.com/office/drawing/2014/main" id="{11853705-6267-DCFC-8144-EC063636D265}"/>
              </a:ext>
            </a:extLst>
          </p:cNvPr>
          <p:cNvSpPr/>
          <p:nvPr/>
        </p:nvSpPr>
        <p:spPr>
          <a:xfrm>
            <a:off x="13120164" y="2753002"/>
            <a:ext cx="1074581" cy="1074581"/>
          </a:xfrm>
          <a:prstGeom prst="ellipse">
            <a:avLst/>
          </a:prstGeom>
          <a:solidFill>
            <a:srgbClr val="0070C0"/>
          </a:solidFill>
          <a:ln>
            <a:solidFill>
              <a:srgbClr val="4472C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120">
              <a:solidFill>
                <a:schemeClr val="bg2">
                  <a:lumMod val="50000"/>
                </a:schemeClr>
              </a:solidFill>
              <a:latin typeface="Avenir Nxt2 W1G" panose="020B0503020202020204" pitchFamily="34" charset="0"/>
            </a:endParaRPr>
          </a:p>
        </p:txBody>
      </p:sp>
      <p:sp>
        <p:nvSpPr>
          <p:cNvPr id="17" name="Shape 610">
            <a:extLst>
              <a:ext uri="{FF2B5EF4-FFF2-40B4-BE49-F238E27FC236}">
                <a16:creationId xmlns:a16="http://schemas.microsoft.com/office/drawing/2014/main" id="{335B69E5-3E4A-1208-0F12-2773B05F93E5}"/>
              </a:ext>
            </a:extLst>
          </p:cNvPr>
          <p:cNvSpPr/>
          <p:nvPr/>
        </p:nvSpPr>
        <p:spPr>
          <a:xfrm>
            <a:off x="9319412" y="3703899"/>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endParaRPr lang="en-US" sz="2489" b="1">
              <a:ea typeface="Roboto"/>
              <a:cs typeface="Roboto"/>
            </a:endParaRPr>
          </a:p>
          <a:p>
            <a:pPr algn="ctr">
              <a:lnSpc>
                <a:spcPct val="130000"/>
              </a:lnSpc>
            </a:pPr>
            <a:endParaRPr lang="en-US" sz="2489" b="1">
              <a:latin typeface="Avenir Nxt2 W1G" panose="020B0503020202020204" pitchFamily="34" charset="0"/>
              <a:ea typeface="Roboto"/>
              <a:cs typeface="Roboto"/>
            </a:endParaRPr>
          </a:p>
        </p:txBody>
      </p:sp>
      <p:sp>
        <p:nvSpPr>
          <p:cNvPr id="18" name="Ellipse 47">
            <a:extLst>
              <a:ext uri="{FF2B5EF4-FFF2-40B4-BE49-F238E27FC236}">
                <a16:creationId xmlns:a16="http://schemas.microsoft.com/office/drawing/2014/main" id="{A6D75B30-8FAC-14D2-CEC3-DE5D26D187F7}"/>
              </a:ext>
            </a:extLst>
          </p:cNvPr>
          <p:cNvSpPr/>
          <p:nvPr/>
        </p:nvSpPr>
        <p:spPr>
          <a:xfrm>
            <a:off x="10269014" y="2856371"/>
            <a:ext cx="796438" cy="796438"/>
          </a:xfrm>
          <a:prstGeom prst="ellipse">
            <a:avLst/>
          </a:prstGeom>
          <a:solidFill>
            <a:schemeClr val="bg1"/>
          </a:solidFill>
          <a:ln>
            <a:solidFill>
              <a:srgbClr val="4472C4"/>
            </a:solidFill>
          </a:ln>
          <a:effectLst/>
        </p:spPr>
        <p:style>
          <a:lnRef idx="2">
            <a:schemeClr val="accent1">
              <a:shade val="50000"/>
            </a:schemeClr>
          </a:lnRef>
          <a:fillRef idx="1">
            <a:schemeClr val="accent1"/>
          </a:fillRef>
          <a:effectRef idx="0">
            <a:schemeClr val="accent1"/>
          </a:effectRef>
          <a:fontRef idx="minor">
            <a:schemeClr val="lt1"/>
          </a:fontRef>
        </p:style>
        <p:txBody>
          <a:bodyPr lIns="113788" tIns="56894" rIns="113788" bIns="56894" rtlCol="0" anchor="ct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endParaRPr lang="de-DE" sz="1991" b="1">
              <a:solidFill>
                <a:schemeClr val="tx1"/>
              </a:solidFill>
              <a:latin typeface="Avenir Nxt2 W1G" panose="020B0503020202020204" pitchFamily="34" charset="0"/>
            </a:endParaRPr>
          </a:p>
        </p:txBody>
      </p:sp>
      <p:sp>
        <p:nvSpPr>
          <p:cNvPr id="19" name="Textfeld 49">
            <a:extLst>
              <a:ext uri="{FF2B5EF4-FFF2-40B4-BE49-F238E27FC236}">
                <a16:creationId xmlns:a16="http://schemas.microsoft.com/office/drawing/2014/main" id="{2B5B091C-BC7B-B8FD-0475-B65094F44517}"/>
              </a:ext>
            </a:extLst>
          </p:cNvPr>
          <p:cNvSpPr txBox="1"/>
          <p:nvPr/>
        </p:nvSpPr>
        <p:spPr>
          <a:xfrm>
            <a:off x="8957344" y="6053667"/>
            <a:ext cx="3441387" cy="1477328"/>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fontAlgn="t"/>
            <a:r>
              <a:rPr lang="pl-PL" sz="1800"/>
              <a:t>OSE continues to serve as Poland's largest educational connectivity and cybersecurity platform</a:t>
            </a:r>
          </a:p>
          <a:p>
            <a:pPr fontAlgn="t"/>
            <a:endParaRPr lang="pl-PL" sz="1800"/>
          </a:p>
        </p:txBody>
      </p:sp>
      <p:sp>
        <p:nvSpPr>
          <p:cNvPr id="20" name="Shape 616">
            <a:extLst>
              <a:ext uri="{FF2B5EF4-FFF2-40B4-BE49-F238E27FC236}">
                <a16:creationId xmlns:a16="http://schemas.microsoft.com/office/drawing/2014/main" id="{2CC0AA81-971D-086D-2BD6-C4ED29EC2ACE}"/>
              </a:ext>
            </a:extLst>
          </p:cNvPr>
          <p:cNvSpPr/>
          <p:nvPr/>
        </p:nvSpPr>
        <p:spPr>
          <a:xfrm>
            <a:off x="9590171" y="2221219"/>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latin typeface="Avenir Nxt2 W1G"/>
                <a:ea typeface="Roboto"/>
                <a:cs typeface="Roboto"/>
                <a:sym typeface="Roboto"/>
              </a:rPr>
              <a:t>2025</a:t>
            </a:r>
            <a:endParaRPr lang="id-ID" sz="1991">
              <a:latin typeface="Avenir Nxt2 W1G" panose="020B0503020202020204" pitchFamily="34" charset="0"/>
              <a:ea typeface="Roboto"/>
              <a:cs typeface="Roboto"/>
              <a:sym typeface="Roboto"/>
            </a:endParaRPr>
          </a:p>
        </p:txBody>
      </p:sp>
      <p:sp>
        <p:nvSpPr>
          <p:cNvPr id="22" name="Shape 616">
            <a:extLst>
              <a:ext uri="{FF2B5EF4-FFF2-40B4-BE49-F238E27FC236}">
                <a16:creationId xmlns:a16="http://schemas.microsoft.com/office/drawing/2014/main" id="{34C8C2C3-C4DF-2467-63B0-AA232A6C0EC4}"/>
              </a:ext>
            </a:extLst>
          </p:cNvPr>
          <p:cNvSpPr/>
          <p:nvPr/>
        </p:nvSpPr>
        <p:spPr>
          <a:xfrm>
            <a:off x="12541532" y="2962581"/>
            <a:ext cx="1922072"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buSzPct val="25000"/>
            </a:pPr>
            <a:r>
              <a:rPr lang="de-DE" sz="1991">
                <a:solidFill>
                  <a:schemeClr val="bg1"/>
                </a:solidFill>
                <a:latin typeface="Avenir Nxt2 W1G"/>
                <a:ea typeface="Roboto"/>
                <a:cs typeface="Roboto"/>
                <a:sym typeface="Roboto"/>
              </a:rPr>
              <a:t>2026</a:t>
            </a:r>
            <a:endParaRPr lang="id-ID" sz="1991">
              <a:solidFill>
                <a:schemeClr val="bg1"/>
              </a:solidFill>
              <a:latin typeface="Avenir Nxt2 W1G" panose="020B0503020202020204" pitchFamily="34" charset="0"/>
              <a:ea typeface="Roboto"/>
              <a:cs typeface="Roboto"/>
              <a:sym typeface="Roboto"/>
            </a:endParaRPr>
          </a:p>
        </p:txBody>
      </p:sp>
      <p:sp>
        <p:nvSpPr>
          <p:cNvPr id="23" name="Shape 610">
            <a:extLst>
              <a:ext uri="{FF2B5EF4-FFF2-40B4-BE49-F238E27FC236}">
                <a16:creationId xmlns:a16="http://schemas.microsoft.com/office/drawing/2014/main" id="{810E37A7-9261-AE9E-9711-3DE841A4CC05}"/>
              </a:ext>
            </a:extLst>
          </p:cNvPr>
          <p:cNvSpPr/>
          <p:nvPr/>
        </p:nvSpPr>
        <p:spPr>
          <a:xfrm>
            <a:off x="5074937" y="3712930"/>
            <a:ext cx="2695644"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lnSpc>
                <a:spcPct val="130000"/>
              </a:lnSpc>
            </a:pPr>
            <a:endParaRPr lang="en-US" sz="2489" b="1">
              <a:latin typeface="Avenir Nxt2 W1G" panose="020B0503020202020204" pitchFamily="34" charset="0"/>
              <a:ea typeface="Roboto"/>
              <a:cs typeface="Roboto"/>
            </a:endParaRPr>
          </a:p>
        </p:txBody>
      </p:sp>
      <p:sp>
        <p:nvSpPr>
          <p:cNvPr id="24" name="pole tekstowe 23">
            <a:extLst>
              <a:ext uri="{FF2B5EF4-FFF2-40B4-BE49-F238E27FC236}">
                <a16:creationId xmlns:a16="http://schemas.microsoft.com/office/drawing/2014/main" id="{2206BF44-2AE0-4EF9-C441-1AE8CEC8D269}"/>
              </a:ext>
            </a:extLst>
          </p:cNvPr>
          <p:cNvSpPr txBox="1"/>
          <p:nvPr/>
        </p:nvSpPr>
        <p:spPr>
          <a:xfrm>
            <a:off x="5349250" y="3818873"/>
            <a:ext cx="2126164" cy="1938992"/>
          </a:xfrm>
          <a:prstGeom prst="rect">
            <a:avLst/>
          </a:prstGeom>
          <a:noFill/>
        </p:spPr>
        <p:txBody>
          <a:bodyPr wrap="square" lIns="91440" tIns="45720" rIns="91440" bIns="4572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a:r>
              <a:rPr lang="pl-PL" sz="2400" b="1"/>
              <a:t>Resillience and Growth of educational initiatives</a:t>
            </a:r>
          </a:p>
        </p:txBody>
      </p:sp>
      <p:sp>
        <p:nvSpPr>
          <p:cNvPr id="29" name="Shape 616">
            <a:extLst>
              <a:ext uri="{FF2B5EF4-FFF2-40B4-BE49-F238E27FC236}">
                <a16:creationId xmlns:a16="http://schemas.microsoft.com/office/drawing/2014/main" id="{3939B634-D184-7993-4CD4-F60464DF1A9C}"/>
              </a:ext>
            </a:extLst>
          </p:cNvPr>
          <p:cNvSpPr/>
          <p:nvPr/>
        </p:nvSpPr>
        <p:spPr>
          <a:xfrm>
            <a:off x="9340840" y="3816448"/>
            <a:ext cx="2420733" cy="497874"/>
          </a:xfrm>
          <a:prstGeom prst="rect">
            <a:avLst/>
          </a:prstGeom>
          <a:noFill/>
          <a:ln>
            <a:noFill/>
          </a:ln>
        </p:spPr>
        <p:txBody>
          <a:bodyPr lIns="113753" tIns="56869" rIns="113753" bIns="56869" anchor="t" anchorCtr="0">
            <a:no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algn="ctr" fontAlgn="t"/>
            <a:r>
              <a:rPr lang="pl-PL" sz="2400" b="1"/>
              <a:t>Continuous Development</a:t>
            </a:r>
          </a:p>
        </p:txBody>
      </p:sp>
      <p:sp>
        <p:nvSpPr>
          <p:cNvPr id="34" name="Textfeld 49">
            <a:extLst>
              <a:ext uri="{FF2B5EF4-FFF2-40B4-BE49-F238E27FC236}">
                <a16:creationId xmlns:a16="http://schemas.microsoft.com/office/drawing/2014/main" id="{661A8109-EE41-5529-C4F3-F634803ECF67}"/>
              </a:ext>
            </a:extLst>
          </p:cNvPr>
          <p:cNvSpPr txBox="1"/>
          <p:nvPr/>
        </p:nvSpPr>
        <p:spPr>
          <a:xfrm>
            <a:off x="1169926" y="6058639"/>
            <a:ext cx="3441387" cy="923330"/>
          </a:xfrm>
          <a:prstGeom prst="rect">
            <a:avLst/>
          </a:prstGeom>
          <a:noFill/>
        </p:spPr>
        <p:txBody>
          <a:bodyPr wrap="square" lIns="91440" tIns="45720" rIns="91440" bIns="45720" rtlCol="0" anchor="t">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pPr fontAlgn="t"/>
            <a:r>
              <a:rPr lang="pl-PL" sz="1800"/>
              <a:t>Completing strategic investments</a:t>
            </a:r>
          </a:p>
          <a:p>
            <a:pPr fontAlgn="t"/>
            <a:endParaRPr lang="pl-PL" sz="1800"/>
          </a:p>
        </p:txBody>
      </p:sp>
      <p:sp>
        <p:nvSpPr>
          <p:cNvPr id="39" name="pole tekstowe 38">
            <a:extLst>
              <a:ext uri="{FF2B5EF4-FFF2-40B4-BE49-F238E27FC236}">
                <a16:creationId xmlns:a16="http://schemas.microsoft.com/office/drawing/2014/main" id="{8B661F43-26D6-0B92-ACB8-7F68FD66633C}"/>
              </a:ext>
            </a:extLst>
          </p:cNvPr>
          <p:cNvSpPr txBox="1"/>
          <p:nvPr/>
        </p:nvSpPr>
        <p:spPr>
          <a:xfrm>
            <a:off x="9456865" y="1600518"/>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20,356 (31 December 2025)</a:t>
            </a:r>
            <a:endParaRPr lang="pl-PL" sz="1493"/>
          </a:p>
        </p:txBody>
      </p:sp>
      <p:sp>
        <p:nvSpPr>
          <p:cNvPr id="41" name="pole tekstowe 40">
            <a:extLst>
              <a:ext uri="{FF2B5EF4-FFF2-40B4-BE49-F238E27FC236}">
                <a16:creationId xmlns:a16="http://schemas.microsoft.com/office/drawing/2014/main" id="{011B1918-24C1-946B-3666-F8B28C2B5E58}"/>
              </a:ext>
            </a:extLst>
          </p:cNvPr>
          <p:cNvSpPr txBox="1"/>
          <p:nvPr/>
        </p:nvSpPr>
        <p:spPr>
          <a:xfrm>
            <a:off x="5243257" y="1590694"/>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20,430 (31 December 2024)</a:t>
            </a:r>
            <a:endParaRPr lang="pl-PL" sz="1493"/>
          </a:p>
        </p:txBody>
      </p:sp>
      <p:sp>
        <p:nvSpPr>
          <p:cNvPr id="43" name="pole tekstowe 42">
            <a:extLst>
              <a:ext uri="{FF2B5EF4-FFF2-40B4-BE49-F238E27FC236}">
                <a16:creationId xmlns:a16="http://schemas.microsoft.com/office/drawing/2014/main" id="{A50D0389-351A-0375-1404-D0281910F58F}"/>
              </a:ext>
            </a:extLst>
          </p:cNvPr>
          <p:cNvSpPr txBox="1"/>
          <p:nvPr/>
        </p:nvSpPr>
        <p:spPr>
          <a:xfrm>
            <a:off x="1327016" y="1580231"/>
            <a:ext cx="6234839" cy="322076"/>
          </a:xfrm>
          <a:prstGeom prst="rect">
            <a:avLst/>
          </a:prstGeom>
          <a:noFill/>
        </p:spPr>
        <p:txBody>
          <a:bodyPr wrap="square">
            <a:spAutoFit/>
          </a:bodyPr>
          <a:lstStyle>
            <a:defPPr>
              <a:defRPr lang="en-US"/>
            </a:defPPr>
            <a:lvl1pPr marL="0" algn="l" defTabSz="1137879" rtl="0" eaLnBrk="1" latinLnBrk="0" hangingPunct="1">
              <a:defRPr sz="2240" kern="1200">
                <a:solidFill>
                  <a:schemeClr val="tx1"/>
                </a:solidFill>
                <a:latin typeface="+mn-lt"/>
                <a:ea typeface="+mn-ea"/>
                <a:cs typeface="+mn-cs"/>
              </a:defRPr>
            </a:lvl1pPr>
            <a:lvl2pPr marL="568940" algn="l" defTabSz="1137879" rtl="0" eaLnBrk="1" latinLnBrk="0" hangingPunct="1">
              <a:defRPr sz="2240" kern="1200">
                <a:solidFill>
                  <a:schemeClr val="tx1"/>
                </a:solidFill>
                <a:latin typeface="+mn-lt"/>
                <a:ea typeface="+mn-ea"/>
                <a:cs typeface="+mn-cs"/>
              </a:defRPr>
            </a:lvl2pPr>
            <a:lvl3pPr marL="1137879" algn="l" defTabSz="1137879" rtl="0" eaLnBrk="1" latinLnBrk="0" hangingPunct="1">
              <a:defRPr sz="2240" kern="1200">
                <a:solidFill>
                  <a:schemeClr val="tx1"/>
                </a:solidFill>
                <a:latin typeface="+mn-lt"/>
                <a:ea typeface="+mn-ea"/>
                <a:cs typeface="+mn-cs"/>
              </a:defRPr>
            </a:lvl3pPr>
            <a:lvl4pPr marL="1706819" algn="l" defTabSz="1137879" rtl="0" eaLnBrk="1" latinLnBrk="0" hangingPunct="1">
              <a:defRPr sz="2240" kern="1200">
                <a:solidFill>
                  <a:schemeClr val="tx1"/>
                </a:solidFill>
                <a:latin typeface="+mn-lt"/>
                <a:ea typeface="+mn-ea"/>
                <a:cs typeface="+mn-cs"/>
              </a:defRPr>
            </a:lvl4pPr>
            <a:lvl5pPr marL="2275759" algn="l" defTabSz="1137879" rtl="0" eaLnBrk="1" latinLnBrk="0" hangingPunct="1">
              <a:defRPr sz="2240" kern="1200">
                <a:solidFill>
                  <a:schemeClr val="tx1"/>
                </a:solidFill>
                <a:latin typeface="+mn-lt"/>
                <a:ea typeface="+mn-ea"/>
                <a:cs typeface="+mn-cs"/>
              </a:defRPr>
            </a:lvl5pPr>
            <a:lvl6pPr marL="2844698" algn="l" defTabSz="1137879" rtl="0" eaLnBrk="1" latinLnBrk="0" hangingPunct="1">
              <a:defRPr sz="2240" kern="1200">
                <a:solidFill>
                  <a:schemeClr val="tx1"/>
                </a:solidFill>
                <a:latin typeface="+mn-lt"/>
                <a:ea typeface="+mn-ea"/>
                <a:cs typeface="+mn-cs"/>
              </a:defRPr>
            </a:lvl6pPr>
            <a:lvl7pPr marL="3413638" algn="l" defTabSz="1137879" rtl="0" eaLnBrk="1" latinLnBrk="0" hangingPunct="1">
              <a:defRPr sz="2240" kern="1200">
                <a:solidFill>
                  <a:schemeClr val="tx1"/>
                </a:solidFill>
                <a:latin typeface="+mn-lt"/>
                <a:ea typeface="+mn-ea"/>
                <a:cs typeface="+mn-cs"/>
              </a:defRPr>
            </a:lvl7pPr>
            <a:lvl8pPr marL="3982578" algn="l" defTabSz="1137879" rtl="0" eaLnBrk="1" latinLnBrk="0" hangingPunct="1">
              <a:defRPr sz="2240" kern="1200">
                <a:solidFill>
                  <a:schemeClr val="tx1"/>
                </a:solidFill>
                <a:latin typeface="+mn-lt"/>
                <a:ea typeface="+mn-ea"/>
                <a:cs typeface="+mn-cs"/>
              </a:defRPr>
            </a:lvl8pPr>
            <a:lvl9pPr marL="4551517" algn="l" defTabSz="1137879" rtl="0" eaLnBrk="1" latinLnBrk="0" hangingPunct="1">
              <a:defRPr sz="2240" kern="1200">
                <a:solidFill>
                  <a:schemeClr val="tx1"/>
                </a:solidFill>
                <a:latin typeface="+mn-lt"/>
                <a:ea typeface="+mn-ea"/>
                <a:cs typeface="+mn-cs"/>
              </a:defRPr>
            </a:lvl9pPr>
          </a:lstStyle>
          <a:p>
            <a:r>
              <a:rPr lang="en-US" sz="1493"/>
              <a:t>20,503 (30 May 2023)</a:t>
            </a:r>
            <a:endParaRPr lang="pl-PL" sz="1493"/>
          </a:p>
        </p:txBody>
      </p:sp>
      <p:pic>
        <p:nvPicPr>
          <p:cNvPr id="3" name="obrazek" descr="obrazek">
            <a:extLst>
              <a:ext uri="{FF2B5EF4-FFF2-40B4-BE49-F238E27FC236}">
                <a16:creationId xmlns:a16="http://schemas.microsoft.com/office/drawing/2014/main" id="{A7F6F888-2059-8C29-E89A-1A15F4FFBB8B}"/>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10" name="drawing">
            <a:extLst>
              <a:ext uri="{FF2B5EF4-FFF2-40B4-BE49-F238E27FC236}">
                <a16:creationId xmlns:a16="http://schemas.microsoft.com/office/drawing/2014/main" id="{DD48E5EA-1112-2FF9-BC88-4953DCA43C6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53619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DEC4E-A061-8B93-5103-2D1A3D782AD0}"/>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92BA2ED7-06B1-E6EE-84B4-83A1C845F53B}"/>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10</a:t>
            </a:fld>
            <a:endParaRPr lang="en-US" noProof="0"/>
          </a:p>
        </p:txBody>
      </p:sp>
      <p:sp>
        <p:nvSpPr>
          <p:cNvPr id="3" name="Rectangle 1">
            <a:extLst>
              <a:ext uri="{FF2B5EF4-FFF2-40B4-BE49-F238E27FC236}">
                <a16:creationId xmlns:a16="http://schemas.microsoft.com/office/drawing/2014/main" id="{D153CB96-763E-3773-C20F-C85637D41FB2}"/>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pic>
        <p:nvPicPr>
          <p:cNvPr id="42" name="obrazek" descr="obrazek">
            <a:extLst>
              <a:ext uri="{FF2B5EF4-FFF2-40B4-BE49-F238E27FC236}">
                <a16:creationId xmlns:a16="http://schemas.microsoft.com/office/drawing/2014/main" id="{C1F28D6C-C616-87C9-4A15-1B44E6BE2194}"/>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5" name="Obraz 4">
            <a:extLst>
              <a:ext uri="{FF2B5EF4-FFF2-40B4-BE49-F238E27FC236}">
                <a16:creationId xmlns:a16="http://schemas.microsoft.com/office/drawing/2014/main" id="{0D257DD8-1084-6577-CC60-334170BEF962}"/>
              </a:ext>
            </a:extLst>
          </p:cNvPr>
          <p:cNvPicPr>
            <a:picLocks noChangeAspect="1"/>
          </p:cNvPicPr>
          <p:nvPr/>
        </p:nvPicPr>
        <p:blipFill>
          <a:blip r:embed="rId4" cstate="print">
            <a:extLst>
              <a:ext uri="{28A0092B-C50C-407E-A947-70E740481C1C}">
                <a14:useLocalDpi xmlns:a14="http://schemas.microsoft.com/office/drawing/2010/main" val="0"/>
              </a:ext>
            </a:extLst>
          </a:blip>
          <a:srcRect t="27" b="27"/>
          <a:stretch/>
        </p:blipFill>
        <p:spPr>
          <a:xfrm>
            <a:off x="1375856" y="1562820"/>
            <a:ext cx="5117809" cy="4877733"/>
          </a:xfrm>
          <a:prstGeom prst="rect">
            <a:avLst/>
          </a:prstGeom>
        </p:spPr>
      </p:pic>
      <p:pic>
        <p:nvPicPr>
          <p:cNvPr id="8" name="Obraz 7">
            <a:extLst>
              <a:ext uri="{FF2B5EF4-FFF2-40B4-BE49-F238E27FC236}">
                <a16:creationId xmlns:a16="http://schemas.microsoft.com/office/drawing/2014/main" id="{1153A7A7-8448-0740-6001-3DBA356F4F6E}"/>
              </a:ext>
            </a:extLst>
          </p:cNvPr>
          <p:cNvPicPr>
            <a:picLocks noChangeAspect="1"/>
          </p:cNvPicPr>
          <p:nvPr/>
        </p:nvPicPr>
        <p:blipFill>
          <a:blip r:embed="rId5"/>
          <a:stretch>
            <a:fillRect/>
          </a:stretch>
        </p:blipFill>
        <p:spPr>
          <a:xfrm>
            <a:off x="8145730" y="1711139"/>
            <a:ext cx="4247145" cy="4572073"/>
          </a:xfrm>
          <a:prstGeom prst="rect">
            <a:avLst/>
          </a:prstGeom>
        </p:spPr>
      </p:pic>
      <p:sp>
        <p:nvSpPr>
          <p:cNvPr id="13" name="Title 1">
            <a:extLst>
              <a:ext uri="{FF2B5EF4-FFF2-40B4-BE49-F238E27FC236}">
                <a16:creationId xmlns:a16="http://schemas.microsoft.com/office/drawing/2014/main" id="{4F96E256-2A89-9E14-9914-065BDFB5822F}"/>
              </a:ext>
            </a:extLst>
          </p:cNvPr>
          <p:cNvSpPr txBox="1">
            <a:spLocks/>
          </p:cNvSpPr>
          <p:nvPr/>
        </p:nvSpPr>
        <p:spPr>
          <a:xfrm>
            <a:off x="857637" y="101140"/>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7" name="drawing">
            <a:extLst>
              <a:ext uri="{FF2B5EF4-FFF2-40B4-BE49-F238E27FC236}">
                <a16:creationId xmlns:a16="http://schemas.microsoft.com/office/drawing/2014/main" id="{E074D1A6-140A-3A0E-4269-AAE72776939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279091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3823A-B47D-5A74-9C36-C8D46D34FC9E}"/>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07A33D21-A005-49C8-B820-03BF93DAF95D}"/>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11</a:t>
            </a:fld>
            <a:endParaRPr lang="en-US" noProof="0"/>
          </a:p>
        </p:txBody>
      </p:sp>
      <p:sp>
        <p:nvSpPr>
          <p:cNvPr id="3" name="Rectangle 1">
            <a:extLst>
              <a:ext uri="{FF2B5EF4-FFF2-40B4-BE49-F238E27FC236}">
                <a16:creationId xmlns:a16="http://schemas.microsoft.com/office/drawing/2014/main" id="{2868E7DD-899B-F959-FDCC-FA9EAD9FF3A1}"/>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1" name="Pismo odręczne 10">
                <a:extLst>
                  <a:ext uri="{FF2B5EF4-FFF2-40B4-BE49-F238E27FC236}">
                    <a16:creationId xmlns:a16="http://schemas.microsoft.com/office/drawing/2014/main" id="{7AB63310-50C2-7F2A-18D0-FF0ABEAC73B6}"/>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7AB63310-50C2-7F2A-18D0-FF0ABEAC73B6}"/>
                  </a:ext>
                </a:extLst>
              </p:cNvPr>
              <p:cNvPicPr/>
              <p:nvPr/>
            </p:nvPicPr>
            <p:blipFill>
              <a:blip r:embed="rId4"/>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Pismo odręczne 11">
                <a:extLst>
                  <a:ext uri="{FF2B5EF4-FFF2-40B4-BE49-F238E27FC236}">
                    <a16:creationId xmlns:a16="http://schemas.microsoft.com/office/drawing/2014/main" id="{2717E4B6-96F5-EDF6-7841-3A23BA34A912}"/>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2717E4B6-96F5-EDF6-7841-3A23BA34A912}"/>
                  </a:ext>
                </a:extLst>
              </p:cNvPr>
              <p:cNvPicPr/>
              <p:nvPr/>
            </p:nvPicPr>
            <p:blipFill>
              <a:blip r:embed="rId6"/>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Pismo odręczne 12">
                <a:extLst>
                  <a:ext uri="{FF2B5EF4-FFF2-40B4-BE49-F238E27FC236}">
                    <a16:creationId xmlns:a16="http://schemas.microsoft.com/office/drawing/2014/main" id="{2C8E6D94-4CFE-A7CC-AD20-075CAF20ED9B}"/>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2C8E6D94-4CFE-A7CC-AD20-075CAF20ED9B}"/>
                  </a:ext>
                </a:extLst>
              </p:cNvPr>
              <p:cNvPicPr/>
              <p:nvPr/>
            </p:nvPicPr>
            <p:blipFill>
              <a:blip r:embed="rId8"/>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Pismo odręczne 14">
                <a:extLst>
                  <a:ext uri="{FF2B5EF4-FFF2-40B4-BE49-F238E27FC236}">
                    <a16:creationId xmlns:a16="http://schemas.microsoft.com/office/drawing/2014/main" id="{1E9DAFD7-FFCD-9C40-2B34-F67126732CA8}"/>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1E9DAFD7-FFCD-9C40-2B34-F67126732CA8}"/>
                  </a:ext>
                </a:extLst>
              </p:cNvPr>
              <p:cNvPicPr/>
              <p:nvPr/>
            </p:nvPicPr>
            <p:blipFill>
              <a:blip r:embed="rId10"/>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Pismo odręczne 16">
                <a:extLst>
                  <a:ext uri="{FF2B5EF4-FFF2-40B4-BE49-F238E27FC236}">
                    <a16:creationId xmlns:a16="http://schemas.microsoft.com/office/drawing/2014/main" id="{63E08545-3A5C-1B57-FA98-53821FD01CA6}"/>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63E08545-3A5C-1B57-FA98-53821FD01CA6}"/>
                  </a:ext>
                </a:extLst>
              </p:cNvPr>
              <p:cNvPicPr/>
              <p:nvPr/>
            </p:nvPicPr>
            <p:blipFill>
              <a:blip r:embed="rId12"/>
              <a:stretch>
                <a:fillRect/>
              </a:stretch>
            </p:blipFill>
            <p:spPr>
              <a:xfrm>
                <a:off x="11249007" y="7227174"/>
                <a:ext cx="455400" cy="147912"/>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Pismo odręczne 22">
                <a:extLst>
                  <a:ext uri="{FF2B5EF4-FFF2-40B4-BE49-F238E27FC236}">
                    <a16:creationId xmlns:a16="http://schemas.microsoft.com/office/drawing/2014/main" id="{2E5C4000-22A4-EE0B-9549-EFD4C641956B}"/>
                  </a:ext>
                </a:extLst>
              </p14:cNvPr>
              <p14:cNvContentPartPr/>
              <p14:nvPr/>
            </p14:nvContentPartPr>
            <p14:xfrm>
              <a:off x="10971807" y="7705384"/>
              <a:ext cx="92880" cy="10800"/>
            </p14:xfrm>
          </p:contentPart>
        </mc:Choice>
        <mc:Fallback xmlns="">
          <p:pic>
            <p:nvPicPr>
              <p:cNvPr id="23" name="Pismo odręczne 22">
                <a:extLst>
                  <a:ext uri="{FF2B5EF4-FFF2-40B4-BE49-F238E27FC236}">
                    <a16:creationId xmlns:a16="http://schemas.microsoft.com/office/drawing/2014/main" id="{2E5C4000-22A4-EE0B-9549-EFD4C641956B}"/>
                  </a:ext>
                </a:extLst>
              </p:cNvPr>
              <p:cNvPicPr/>
              <p:nvPr/>
            </p:nvPicPr>
            <p:blipFill>
              <a:blip r:embed="rId14"/>
              <a:stretch>
                <a:fillRect/>
              </a:stretch>
            </p:blipFill>
            <p:spPr>
              <a:xfrm>
                <a:off x="10908807" y="7642384"/>
                <a:ext cx="218520" cy="136440"/>
              </a:xfrm>
              <a:prstGeom prst="rect">
                <a:avLst/>
              </a:prstGeom>
            </p:spPr>
          </p:pic>
        </mc:Fallback>
      </mc:AlternateContent>
      <p:pic>
        <p:nvPicPr>
          <p:cNvPr id="6" name="obrazek" descr="obrazek">
            <a:extLst>
              <a:ext uri="{FF2B5EF4-FFF2-40B4-BE49-F238E27FC236}">
                <a16:creationId xmlns:a16="http://schemas.microsoft.com/office/drawing/2014/main" id="{2F2A199B-172A-2E9D-2A79-8B6AC19B7801}"/>
              </a:ext>
            </a:extLst>
          </p:cNvPr>
          <p:cNvPicPr>
            <a:picLocks noChangeAspect="1"/>
          </p:cNvPicPr>
          <p:nvPr/>
        </p:nvPicPr>
        <p:blipFill>
          <a:blip r:embed="rId15"/>
          <a:srcRect r="59169" b="-2951"/>
          <a:stretch>
            <a:fillRect/>
          </a:stretch>
        </p:blipFill>
        <p:spPr>
          <a:xfrm>
            <a:off x="4085536" y="7554868"/>
            <a:ext cx="1219004" cy="963005"/>
          </a:xfrm>
          <a:prstGeom prst="rect">
            <a:avLst/>
          </a:prstGeom>
          <a:ln w="12700">
            <a:miter lim="400000"/>
          </a:ln>
        </p:spPr>
      </p:pic>
      <p:sp>
        <p:nvSpPr>
          <p:cNvPr id="26" name="Title 1">
            <a:extLst>
              <a:ext uri="{FF2B5EF4-FFF2-40B4-BE49-F238E27FC236}">
                <a16:creationId xmlns:a16="http://schemas.microsoft.com/office/drawing/2014/main" id="{06A6C6CF-B229-E0C1-B897-181BE7EEDDDC}"/>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5" name="drawing">
            <a:extLst>
              <a:ext uri="{FF2B5EF4-FFF2-40B4-BE49-F238E27FC236}">
                <a16:creationId xmlns:a16="http://schemas.microsoft.com/office/drawing/2014/main" id="{49D337C7-C467-C968-1875-148CFB3F10BF}"/>
              </a:ext>
            </a:extLst>
          </p:cNvPr>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graphicFrame>
        <p:nvGraphicFramePr>
          <p:cNvPr id="8" name="Wykres 7">
            <a:extLst>
              <a:ext uri="{FF2B5EF4-FFF2-40B4-BE49-F238E27FC236}">
                <a16:creationId xmlns:a16="http://schemas.microsoft.com/office/drawing/2014/main" id="{F4BAAA6F-8AFB-8279-C8D9-6E55AC6C8D67}"/>
              </a:ext>
            </a:extLst>
          </p:cNvPr>
          <p:cNvGraphicFramePr>
            <a:graphicFrameLocks/>
          </p:cNvGraphicFramePr>
          <p:nvPr>
            <p:extLst>
              <p:ext uri="{D42A27DB-BD31-4B8C-83A1-F6EECF244321}">
                <p14:modId xmlns:p14="http://schemas.microsoft.com/office/powerpoint/2010/main" val="1052443905"/>
              </p:ext>
            </p:extLst>
          </p:nvPr>
        </p:nvGraphicFramePr>
        <p:xfrm>
          <a:off x="930645" y="1752147"/>
          <a:ext cx="12490868" cy="4851192"/>
        </p:xfrm>
        <a:graphic>
          <a:graphicData uri="http://schemas.openxmlformats.org/drawingml/2006/chart">
            <c:chart xmlns:c="http://schemas.openxmlformats.org/drawingml/2006/chart" xmlns:r="http://schemas.openxmlformats.org/officeDocument/2006/relationships" r:id="rId17"/>
          </a:graphicData>
        </a:graphic>
      </p:graphicFrame>
    </p:spTree>
    <p:extLst>
      <p:ext uri="{BB962C8B-B14F-4D97-AF65-F5344CB8AC3E}">
        <p14:creationId xmlns:p14="http://schemas.microsoft.com/office/powerpoint/2010/main" val="169633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71C0D-A697-B8A4-8822-86F2A412C8FE}"/>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C0B1E02E-387F-4CE9-9F92-B6E6496665F2}"/>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12</a:t>
            </a:fld>
            <a:endParaRPr lang="en-US" noProof="0"/>
          </a:p>
        </p:txBody>
      </p:sp>
      <p:sp>
        <p:nvSpPr>
          <p:cNvPr id="3" name="Rectangle 1">
            <a:extLst>
              <a:ext uri="{FF2B5EF4-FFF2-40B4-BE49-F238E27FC236}">
                <a16:creationId xmlns:a16="http://schemas.microsoft.com/office/drawing/2014/main" id="{96A0E33D-26A1-7F1A-6E39-CC6022DB106F}"/>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pic>
        <p:nvPicPr>
          <p:cNvPr id="42" name="obrazek" descr="obrazek">
            <a:extLst>
              <a:ext uri="{FF2B5EF4-FFF2-40B4-BE49-F238E27FC236}">
                <a16:creationId xmlns:a16="http://schemas.microsoft.com/office/drawing/2014/main" id="{8025FE45-FD03-4AF9-A15F-C005F08401C9}"/>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pic>
        <p:nvPicPr>
          <p:cNvPr id="5" name="Obraz 4">
            <a:extLst>
              <a:ext uri="{FF2B5EF4-FFF2-40B4-BE49-F238E27FC236}">
                <a16:creationId xmlns:a16="http://schemas.microsoft.com/office/drawing/2014/main" id="{AB789310-9DEB-DD35-4348-551B2BF69410}"/>
              </a:ext>
            </a:extLst>
          </p:cNvPr>
          <p:cNvPicPr/>
          <p:nvPr/>
        </p:nvPicPr>
        <p:blipFill>
          <a:blip r:embed="rId4"/>
          <a:stretch>
            <a:fillRect/>
          </a:stretch>
        </p:blipFill>
        <p:spPr>
          <a:xfrm>
            <a:off x="4193298" y="1264018"/>
            <a:ext cx="6016788" cy="5598766"/>
          </a:xfrm>
          <a:prstGeom prst="rect">
            <a:avLst/>
          </a:prstGeom>
        </p:spPr>
      </p:pic>
      <p:sp>
        <p:nvSpPr>
          <p:cNvPr id="16" name="Title 1">
            <a:extLst>
              <a:ext uri="{FF2B5EF4-FFF2-40B4-BE49-F238E27FC236}">
                <a16:creationId xmlns:a16="http://schemas.microsoft.com/office/drawing/2014/main" id="{F6AC49D0-8818-C095-449B-1ACE23C7E2DF}"/>
              </a:ext>
            </a:extLst>
          </p:cNvPr>
          <p:cNvSpPr txBox="1">
            <a:spLocks/>
          </p:cNvSpPr>
          <p:nvPr/>
        </p:nvSpPr>
        <p:spPr>
          <a:xfrm>
            <a:off x="748501" y="72228"/>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7" name="drawing">
            <a:extLst>
              <a:ext uri="{FF2B5EF4-FFF2-40B4-BE49-F238E27FC236}">
                <a16:creationId xmlns:a16="http://schemas.microsoft.com/office/drawing/2014/main" id="{DE9CD7C4-D2C9-24E6-5D4E-1894597D402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52651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7FDA5-1758-DE3B-ADFD-30F1096B53D8}"/>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17886807-7B65-E8AE-2BD9-1BBBD927B113}"/>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13</a:t>
            </a:fld>
            <a:endParaRPr lang="en-US" noProof="0"/>
          </a:p>
        </p:txBody>
      </p:sp>
      <p:sp>
        <p:nvSpPr>
          <p:cNvPr id="3" name="Rectangle 1">
            <a:extLst>
              <a:ext uri="{FF2B5EF4-FFF2-40B4-BE49-F238E27FC236}">
                <a16:creationId xmlns:a16="http://schemas.microsoft.com/office/drawing/2014/main" id="{34B825B0-18E3-559D-922B-7D63386639C3}"/>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pic>
        <p:nvPicPr>
          <p:cNvPr id="42" name="obrazek" descr="obrazek">
            <a:extLst>
              <a:ext uri="{FF2B5EF4-FFF2-40B4-BE49-F238E27FC236}">
                <a16:creationId xmlns:a16="http://schemas.microsoft.com/office/drawing/2014/main" id="{DB1AFEBC-ED4E-F7D9-4A7B-469B697F6B6F}"/>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sp>
        <p:nvSpPr>
          <p:cNvPr id="8" name="Title 1">
            <a:extLst>
              <a:ext uri="{FF2B5EF4-FFF2-40B4-BE49-F238E27FC236}">
                <a16:creationId xmlns:a16="http://schemas.microsoft.com/office/drawing/2014/main" id="{64E97680-3F59-5B5C-E6CF-7893FBEABD21}"/>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sp>
        <p:nvSpPr>
          <p:cNvPr id="11" name="pole tekstowe 10">
            <a:extLst>
              <a:ext uri="{FF2B5EF4-FFF2-40B4-BE49-F238E27FC236}">
                <a16:creationId xmlns:a16="http://schemas.microsoft.com/office/drawing/2014/main" id="{9E82717E-E433-5FC5-061B-498BEB806752}"/>
              </a:ext>
            </a:extLst>
          </p:cNvPr>
          <p:cNvSpPr txBox="1"/>
          <p:nvPr/>
        </p:nvSpPr>
        <p:spPr>
          <a:xfrm>
            <a:off x="9544849" y="1665714"/>
            <a:ext cx="4680851" cy="4898777"/>
          </a:xfrm>
          <a:prstGeom prst="rect">
            <a:avLst/>
          </a:prstGeom>
          <a:noFill/>
        </p:spPr>
        <p:txBody>
          <a:bodyPr wrap="square">
            <a:spAutoFit/>
          </a:bodyPr>
          <a:lstStyle/>
          <a:p>
            <a:pPr marL="342900" indent="-342900" algn="l" rtl="0">
              <a:lnSpc>
                <a:spcPts val="2700"/>
              </a:lnSpc>
              <a:buFont typeface="Arial" panose="020B0604020202020204" pitchFamily="34" charset="0"/>
              <a:buChar char="•"/>
            </a:pPr>
            <a:r>
              <a:rPr lang="en-US" sz="1600" b="0" i="0" noProof="0">
                <a:solidFill>
                  <a:srgbClr val="1F1F1F"/>
                </a:solidFill>
                <a:effectLst/>
                <a:latin typeface="+mj-lt"/>
              </a:rPr>
              <a:t>Traffic on the OSE network grew exponentially year over year.</a:t>
            </a:r>
          </a:p>
          <a:p>
            <a:pPr marL="342900" indent="-342900" algn="l" rtl="0">
              <a:lnSpc>
                <a:spcPts val="2700"/>
              </a:lnSpc>
              <a:buFont typeface="Arial" panose="020B0604020202020204" pitchFamily="34" charset="0"/>
              <a:buChar char="•"/>
            </a:pPr>
            <a:endParaRPr lang="en-US" sz="1600" b="0" i="0" noProof="0">
              <a:solidFill>
                <a:srgbClr val="1F1F1F"/>
              </a:solidFill>
              <a:effectLst/>
              <a:latin typeface="+mj-lt"/>
            </a:endParaRPr>
          </a:p>
          <a:p>
            <a:pPr marL="342900" indent="-342900" algn="l" rtl="0">
              <a:lnSpc>
                <a:spcPts val="2700"/>
              </a:lnSpc>
              <a:buFont typeface="Arial" panose="020B0604020202020204" pitchFamily="34" charset="0"/>
              <a:buChar char="•"/>
            </a:pPr>
            <a:r>
              <a:rPr lang="en-US" sz="1600" b="0" i="0" noProof="0">
                <a:solidFill>
                  <a:srgbClr val="1F1F1F"/>
                </a:solidFill>
                <a:effectLst/>
                <a:latin typeface="+mj-lt"/>
              </a:rPr>
              <a:t>Schools are increasingly using digital tools using OSE.</a:t>
            </a:r>
          </a:p>
          <a:p>
            <a:pPr marL="342900" indent="-342900" algn="l" rtl="0">
              <a:lnSpc>
                <a:spcPts val="2700"/>
              </a:lnSpc>
              <a:buFont typeface="Arial" panose="020B0604020202020204" pitchFamily="34" charset="0"/>
              <a:buChar char="•"/>
            </a:pPr>
            <a:endParaRPr lang="en-US" sz="1600" b="0" i="0" noProof="0">
              <a:solidFill>
                <a:srgbClr val="1F1F1F"/>
              </a:solidFill>
              <a:effectLst/>
              <a:latin typeface="+mj-lt"/>
            </a:endParaRPr>
          </a:p>
          <a:p>
            <a:pPr marL="342900" indent="-342900" algn="l" rtl="0">
              <a:lnSpc>
                <a:spcPts val="2700"/>
              </a:lnSpc>
              <a:buFont typeface="Arial" panose="020B0604020202020204" pitchFamily="34" charset="0"/>
              <a:buChar char="•"/>
            </a:pPr>
            <a:r>
              <a:rPr lang="en-US" sz="1600" b="0" i="0" noProof="0">
                <a:solidFill>
                  <a:srgbClr val="1F1F1F"/>
                </a:solidFill>
                <a:effectLst/>
                <a:latin typeface="+mj-lt"/>
              </a:rPr>
              <a:t>In some schools connected to our network at the launch of the OSE Program, traffic increased significantly.</a:t>
            </a:r>
          </a:p>
          <a:p>
            <a:pPr marL="342900" indent="-342900" algn="l" rtl="0">
              <a:lnSpc>
                <a:spcPts val="2700"/>
              </a:lnSpc>
              <a:buFont typeface="Arial" panose="020B0604020202020204" pitchFamily="34" charset="0"/>
              <a:buChar char="•"/>
            </a:pPr>
            <a:endParaRPr lang="en-US" sz="1600" b="0" i="0" noProof="0">
              <a:solidFill>
                <a:srgbClr val="1F1F1F"/>
              </a:solidFill>
              <a:effectLst/>
              <a:latin typeface="+mj-lt"/>
            </a:endParaRPr>
          </a:p>
          <a:p>
            <a:pPr marL="342900" indent="-342900" algn="l" rtl="0">
              <a:lnSpc>
                <a:spcPts val="2700"/>
              </a:lnSpc>
              <a:buFont typeface="Arial" panose="020B0604020202020204" pitchFamily="34" charset="0"/>
              <a:buChar char="•"/>
            </a:pPr>
            <a:r>
              <a:rPr lang="en-US" sz="1600" b="0" i="0" noProof="0">
                <a:solidFill>
                  <a:srgbClr val="1F1F1F"/>
                </a:solidFill>
                <a:effectLst/>
                <a:latin typeface="+mj-lt"/>
              </a:rPr>
              <a:t>During remote learning, nearly three-quarters of surveyed teachers conducted lessons using the OSE internet, including 65.7% on a daily basis.</a:t>
            </a:r>
          </a:p>
        </p:txBody>
      </p:sp>
      <p:pic>
        <p:nvPicPr>
          <p:cNvPr id="4" name="Obraz 3" descr="maks ruch w sieci OSE 2026-06 z opisami eng.png">
            <a:extLst>
              <a:ext uri="{FF2B5EF4-FFF2-40B4-BE49-F238E27FC236}">
                <a16:creationId xmlns:a16="http://schemas.microsoft.com/office/drawing/2014/main" id="{E9E12F95-6E6A-AB29-E899-D19AEE86D9D3}"/>
              </a:ext>
            </a:extLst>
          </p:cNvPr>
          <p:cNvPicPr>
            <a:picLocks noChangeAspect="1"/>
          </p:cNvPicPr>
          <p:nvPr/>
        </p:nvPicPr>
        <p:blipFill>
          <a:blip r:embed="rId4"/>
          <a:stretch>
            <a:fillRect/>
          </a:stretch>
        </p:blipFill>
        <p:spPr>
          <a:xfrm>
            <a:off x="1219200" y="1721711"/>
            <a:ext cx="7391610" cy="4842779"/>
          </a:xfrm>
          <a:prstGeom prst="rect">
            <a:avLst/>
          </a:prstGeom>
        </p:spPr>
      </p:pic>
      <p:pic>
        <p:nvPicPr>
          <p:cNvPr id="7" name="drawing">
            <a:extLst>
              <a:ext uri="{FF2B5EF4-FFF2-40B4-BE49-F238E27FC236}">
                <a16:creationId xmlns:a16="http://schemas.microsoft.com/office/drawing/2014/main" id="{A4B73152-2713-7B6D-A604-783F8295CAD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236553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B2440-2D46-DDE6-5646-561F8388B929}"/>
            </a:ext>
          </a:extLst>
        </p:cNvPr>
        <p:cNvGrpSpPr/>
        <p:nvPr/>
      </p:nvGrpSpPr>
      <p:grpSpPr>
        <a:xfrm>
          <a:off x="0" y="0"/>
          <a:ext cx="0" cy="0"/>
          <a:chOff x="0" y="0"/>
          <a:chExt cx="0" cy="0"/>
        </a:xfrm>
      </p:grpSpPr>
      <p:sp>
        <p:nvSpPr>
          <p:cNvPr id="7" name="Owal 6">
            <a:extLst>
              <a:ext uri="{FF2B5EF4-FFF2-40B4-BE49-F238E27FC236}">
                <a16:creationId xmlns:a16="http://schemas.microsoft.com/office/drawing/2014/main" id="{55BF440F-7813-C90B-C718-E7C281159CAE}"/>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A58DA263-7281-B236-992A-4CEEAFA47CC2}"/>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14</a:t>
            </a:fld>
            <a:endParaRPr lang="en-US" noProof="0"/>
          </a:p>
        </p:txBody>
      </p:sp>
      <p:sp>
        <p:nvSpPr>
          <p:cNvPr id="3" name="Rectangle 1">
            <a:extLst>
              <a:ext uri="{FF2B5EF4-FFF2-40B4-BE49-F238E27FC236}">
                <a16:creationId xmlns:a16="http://schemas.microsoft.com/office/drawing/2014/main" id="{42348A13-8624-973A-C49E-BB59F6191C2E}"/>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pic>
        <p:nvPicPr>
          <p:cNvPr id="42" name="obrazek" descr="obrazek">
            <a:extLst>
              <a:ext uri="{FF2B5EF4-FFF2-40B4-BE49-F238E27FC236}">
                <a16:creationId xmlns:a16="http://schemas.microsoft.com/office/drawing/2014/main" id="{953A8FC1-5444-BB56-193E-5EAA7A8F9050}"/>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sp>
        <p:nvSpPr>
          <p:cNvPr id="8" name="Title 1">
            <a:extLst>
              <a:ext uri="{FF2B5EF4-FFF2-40B4-BE49-F238E27FC236}">
                <a16:creationId xmlns:a16="http://schemas.microsoft.com/office/drawing/2014/main" id="{228E6F81-1AD9-784C-197C-58C16F51359C}"/>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sp>
        <p:nvSpPr>
          <p:cNvPr id="11" name="pole tekstowe 10">
            <a:extLst>
              <a:ext uri="{FF2B5EF4-FFF2-40B4-BE49-F238E27FC236}">
                <a16:creationId xmlns:a16="http://schemas.microsoft.com/office/drawing/2014/main" id="{88E2A6DE-B2E2-4117-5BD0-6316534107EC}"/>
              </a:ext>
            </a:extLst>
          </p:cNvPr>
          <p:cNvSpPr txBox="1"/>
          <p:nvPr/>
        </p:nvSpPr>
        <p:spPr>
          <a:xfrm>
            <a:off x="508000" y="2420957"/>
            <a:ext cx="13717700" cy="3860031"/>
          </a:xfrm>
          <a:prstGeom prst="rect">
            <a:avLst/>
          </a:prstGeom>
          <a:noFill/>
        </p:spPr>
        <p:txBody>
          <a:bodyPr wrap="square">
            <a:spAutoFit/>
          </a:bodyPr>
          <a:lstStyle/>
          <a:p>
            <a:pPr algn="l" rtl="0">
              <a:lnSpc>
                <a:spcPts val="2700"/>
              </a:lnSpc>
            </a:pPr>
            <a:r>
              <a:rPr lang="en-US" sz="2000" b="0" i="0" noProof="0">
                <a:solidFill>
                  <a:srgbClr val="1F1F1F"/>
                </a:solidFill>
                <a:effectLst/>
                <a:latin typeface="+mj-lt"/>
              </a:rPr>
              <a:t>We have a contract in every province for installations and maintenance support for schools. During the implementation phase, contracts with contractors allowed for the rapid connection of schools; currently, we focus on maintenance, which includes, among other things:</a:t>
            </a:r>
          </a:p>
          <a:p>
            <a:pPr algn="l" rtl="0">
              <a:lnSpc>
                <a:spcPts val="2700"/>
              </a:lnSpc>
            </a:pPr>
            <a:endParaRPr lang="en-US" sz="1600" b="0" i="0" noProof="0">
              <a:solidFill>
                <a:srgbClr val="1F1F1F"/>
              </a:solidFill>
              <a:effectLst/>
              <a:latin typeface="+mj-lt"/>
            </a:endParaRPr>
          </a:p>
          <a:p>
            <a:pPr marL="285750" indent="-285750" algn="l" rtl="0">
              <a:lnSpc>
                <a:spcPts val="2700"/>
              </a:lnSpc>
              <a:buFont typeface="Arial" panose="020B0604020202020204" pitchFamily="34" charset="0"/>
              <a:buChar char="•"/>
            </a:pPr>
            <a:r>
              <a:rPr lang="en-US" sz="1800" b="0" i="0" noProof="0">
                <a:solidFill>
                  <a:srgbClr val="1F1F1F"/>
                </a:solidFill>
                <a:effectLst/>
                <a:latin typeface="+mj-lt"/>
              </a:rPr>
              <a:t>Troubleshooting at schools (8-hour SLA)</a:t>
            </a:r>
          </a:p>
          <a:p>
            <a:pPr marL="285750" indent="-285750" algn="l" rtl="0">
              <a:lnSpc>
                <a:spcPts val="2700"/>
              </a:lnSpc>
              <a:buFont typeface="Arial" panose="020B0604020202020204" pitchFamily="34" charset="0"/>
              <a:buChar char="•"/>
            </a:pPr>
            <a:r>
              <a:rPr lang="en-US" sz="1800" b="0" i="0" noProof="0">
                <a:solidFill>
                  <a:srgbClr val="1F1F1F"/>
                </a:solidFill>
                <a:effectLst/>
                <a:latin typeface="+mj-lt"/>
              </a:rPr>
              <a:t>On-site support and diagnostics through service visits</a:t>
            </a:r>
          </a:p>
          <a:p>
            <a:pPr marL="285750" indent="-285750" algn="l" rtl="0">
              <a:lnSpc>
                <a:spcPts val="2700"/>
              </a:lnSpc>
              <a:buFont typeface="Arial" panose="020B0604020202020204" pitchFamily="34" charset="0"/>
              <a:buChar char="•"/>
            </a:pPr>
            <a:r>
              <a:rPr lang="en-US" sz="1800" b="0" i="0" noProof="0">
                <a:solidFill>
                  <a:srgbClr val="1F1F1F"/>
                </a:solidFill>
                <a:effectLst/>
                <a:latin typeface="+mj-lt"/>
              </a:rPr>
              <a:t>Installation of alternative solutions (e.g., Starlink)</a:t>
            </a:r>
          </a:p>
          <a:p>
            <a:pPr marL="285750" indent="-285750" algn="l" rtl="0">
              <a:lnSpc>
                <a:spcPts val="2700"/>
              </a:lnSpc>
              <a:buFont typeface="Arial" panose="020B0604020202020204" pitchFamily="34" charset="0"/>
              <a:buChar char="•"/>
            </a:pPr>
            <a:r>
              <a:rPr lang="en-US" sz="1800" b="0" i="0" noProof="0">
                <a:solidFill>
                  <a:srgbClr val="1F1F1F"/>
                </a:solidFill>
                <a:effectLst/>
                <a:latin typeface="+mj-lt"/>
              </a:rPr>
              <a:t>Migration of services to a full-scale model (e.g., ODN)</a:t>
            </a:r>
          </a:p>
          <a:p>
            <a:pPr marL="285750" indent="-285750" algn="l" rtl="0">
              <a:lnSpc>
                <a:spcPts val="2700"/>
              </a:lnSpc>
              <a:buFont typeface="Arial" panose="020B0604020202020204" pitchFamily="34" charset="0"/>
              <a:buChar char="•"/>
            </a:pPr>
            <a:r>
              <a:rPr lang="en-US" sz="1800" b="0" i="0" noProof="0">
                <a:solidFill>
                  <a:srgbClr val="1F1F1F"/>
                </a:solidFill>
                <a:effectLst/>
                <a:latin typeface="+mj-lt"/>
              </a:rPr>
              <a:t>Replacement of end-of-life (</a:t>
            </a:r>
            <a:r>
              <a:rPr lang="en-US" sz="1800" b="0" i="0" noProof="0" err="1">
                <a:solidFill>
                  <a:srgbClr val="1F1F1F"/>
                </a:solidFill>
                <a:effectLst/>
                <a:latin typeface="+mj-lt"/>
              </a:rPr>
              <a:t>EoL</a:t>
            </a:r>
            <a:r>
              <a:rPr lang="en-US" sz="1800" b="0" i="0" noProof="0">
                <a:solidFill>
                  <a:srgbClr val="1F1F1F"/>
                </a:solidFill>
                <a:effectLst/>
                <a:latin typeface="+mj-lt"/>
              </a:rPr>
              <a:t>) equipment</a:t>
            </a:r>
          </a:p>
          <a:p>
            <a:pPr algn="l" rtl="0">
              <a:lnSpc>
                <a:spcPts val="2700"/>
              </a:lnSpc>
            </a:pPr>
            <a:endParaRPr lang="en-US" sz="1600" b="0" i="0" noProof="0">
              <a:solidFill>
                <a:srgbClr val="1F1F1F"/>
              </a:solidFill>
              <a:effectLst/>
              <a:latin typeface="+mj-lt"/>
            </a:endParaRPr>
          </a:p>
          <a:p>
            <a:pPr algn="l" rtl="0">
              <a:lnSpc>
                <a:spcPts val="2700"/>
              </a:lnSpc>
            </a:pPr>
            <a:r>
              <a:rPr lang="en-US" sz="2000" b="1" i="0" noProof="0">
                <a:solidFill>
                  <a:srgbClr val="1F1F1F"/>
                </a:solidFill>
                <a:effectLst/>
                <a:latin typeface="+mj-lt"/>
              </a:rPr>
              <a:t>Through our OSE service, we guarantee high-quality service for over 20,000 schools.</a:t>
            </a:r>
          </a:p>
        </p:txBody>
      </p:sp>
      <p:pic>
        <p:nvPicPr>
          <p:cNvPr id="5" name="drawing">
            <a:extLst>
              <a:ext uri="{FF2B5EF4-FFF2-40B4-BE49-F238E27FC236}">
                <a16:creationId xmlns:a16="http://schemas.microsoft.com/office/drawing/2014/main" id="{5505E8F1-90D7-CEC5-278F-AEBF5A3D123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45071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2873C-9668-28F8-134A-5423E72AF99B}"/>
            </a:ext>
          </a:extLst>
        </p:cNvPr>
        <p:cNvGrpSpPr/>
        <p:nvPr/>
      </p:nvGrpSpPr>
      <p:grpSpPr>
        <a:xfrm>
          <a:off x="0" y="0"/>
          <a:ext cx="0" cy="0"/>
          <a:chOff x="0" y="0"/>
          <a:chExt cx="0" cy="0"/>
        </a:xfrm>
      </p:grpSpPr>
      <p:sp>
        <p:nvSpPr>
          <p:cNvPr id="6" name="Owal 5">
            <a:extLst>
              <a:ext uri="{FF2B5EF4-FFF2-40B4-BE49-F238E27FC236}">
                <a16:creationId xmlns:a16="http://schemas.microsoft.com/office/drawing/2014/main" id="{9B738676-2F24-3546-E41F-812AC86D7887}"/>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51500A5C-CD53-2634-C8EA-CE21AC2B0726}"/>
              </a:ext>
            </a:extLst>
          </p:cNvPr>
          <p:cNvSpPr>
            <a:spLocks noGrp="1"/>
          </p:cNvSpPr>
          <p:nvPr>
            <p:ph type="sldNum" sz="quarter" idx="10"/>
          </p:nvPr>
        </p:nvSpPr>
        <p:spPr>
          <a:xfrm>
            <a:off x="14225700" y="7714684"/>
            <a:ext cx="645889" cy="648832"/>
          </a:xfrm>
        </p:spPr>
        <p:txBody>
          <a:bodyPr anchor="ctr">
            <a:normAutofit/>
          </a:bodyPr>
          <a:lstStyle/>
          <a:p>
            <a:pPr>
              <a:spcAft>
                <a:spcPts val="600"/>
              </a:spcAft>
            </a:pPr>
            <a:fld id="{49BEF169-1A86-4EFD-80E5-FB07BA838F66}" type="slidenum">
              <a:rPr lang="en-US" noProof="0" smtClean="0"/>
              <a:pPr>
                <a:spcAft>
                  <a:spcPts val="600"/>
                </a:spcAft>
              </a:pPr>
              <a:t>15</a:t>
            </a:fld>
            <a:endParaRPr lang="en-US" noProof="0"/>
          </a:p>
        </p:txBody>
      </p:sp>
      <p:sp>
        <p:nvSpPr>
          <p:cNvPr id="3" name="Rectangle 1">
            <a:extLst>
              <a:ext uri="{FF2B5EF4-FFF2-40B4-BE49-F238E27FC236}">
                <a16:creationId xmlns:a16="http://schemas.microsoft.com/office/drawing/2014/main" id="{1F99B34F-743C-01CF-07D1-2E3B2C1CE5E2}"/>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p:pic>
        <p:nvPicPr>
          <p:cNvPr id="42" name="obrazek" descr="obrazek">
            <a:extLst>
              <a:ext uri="{FF2B5EF4-FFF2-40B4-BE49-F238E27FC236}">
                <a16:creationId xmlns:a16="http://schemas.microsoft.com/office/drawing/2014/main" id="{3C3BCE92-DC14-A0E5-D278-EB025961C76E}"/>
              </a:ext>
            </a:extLst>
          </p:cNvPr>
          <p:cNvPicPr>
            <a:picLocks noChangeAspect="1"/>
          </p:cNvPicPr>
          <p:nvPr/>
        </p:nvPicPr>
        <p:blipFill>
          <a:blip r:embed="rId3"/>
          <a:srcRect r="59169" b="-2951"/>
          <a:stretch>
            <a:fillRect/>
          </a:stretch>
        </p:blipFill>
        <p:spPr>
          <a:xfrm>
            <a:off x="4085536" y="7554868"/>
            <a:ext cx="1219004" cy="963005"/>
          </a:xfrm>
          <a:prstGeom prst="rect">
            <a:avLst/>
          </a:prstGeom>
          <a:ln w="12700">
            <a:miter lim="400000"/>
          </a:ln>
        </p:spPr>
      </p:pic>
      <p:sp>
        <p:nvSpPr>
          <p:cNvPr id="8" name="Title 1">
            <a:extLst>
              <a:ext uri="{FF2B5EF4-FFF2-40B4-BE49-F238E27FC236}">
                <a16:creationId xmlns:a16="http://schemas.microsoft.com/office/drawing/2014/main" id="{4D061A02-DA2C-2240-F8A9-EBB5A45C9856}"/>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sp>
        <p:nvSpPr>
          <p:cNvPr id="5" name="pole tekstowe 4">
            <a:extLst>
              <a:ext uri="{FF2B5EF4-FFF2-40B4-BE49-F238E27FC236}">
                <a16:creationId xmlns:a16="http://schemas.microsoft.com/office/drawing/2014/main" id="{92BC24D8-BB61-249B-4F53-C194A22766E2}"/>
              </a:ext>
            </a:extLst>
          </p:cNvPr>
          <p:cNvSpPr txBox="1"/>
          <p:nvPr/>
        </p:nvSpPr>
        <p:spPr>
          <a:xfrm>
            <a:off x="724784" y="2177903"/>
            <a:ext cx="9931928" cy="4211987"/>
          </a:xfrm>
          <a:prstGeom prst="rect">
            <a:avLst/>
          </a:prstGeom>
          <a:noFill/>
        </p:spPr>
        <p:txBody>
          <a:bodyPr wrap="square">
            <a:spAutoFit/>
          </a:bodyPr>
          <a:lstStyle/>
          <a:p>
            <a:pPr algn="l" rtl="0">
              <a:lnSpc>
                <a:spcPts val="2700"/>
              </a:lnSpc>
              <a:buNone/>
            </a:pPr>
            <a:r>
              <a:rPr lang="en-US" sz="1800" b="0" i="0" noProof="0">
                <a:solidFill>
                  <a:srgbClr val="1F1F1F"/>
                </a:solidFill>
                <a:effectLst/>
                <a:latin typeface="+mj-lt"/>
              </a:rPr>
              <a:t>A solution built on three levels:</a:t>
            </a:r>
          </a:p>
          <a:p>
            <a:pPr algn="l" rtl="0">
              <a:lnSpc>
                <a:spcPts val="2700"/>
              </a:lnSpc>
              <a:buNone/>
            </a:pPr>
            <a:endParaRPr lang="en-US" sz="1800" b="0" i="0" noProof="0">
              <a:solidFill>
                <a:srgbClr val="1F1F1F"/>
              </a:solidFill>
              <a:effectLst/>
              <a:latin typeface="+mj-lt"/>
            </a:endParaRPr>
          </a:p>
          <a:p>
            <a:pPr algn="l" rtl="0">
              <a:lnSpc>
                <a:spcPts val="2700"/>
              </a:lnSpc>
              <a:buNone/>
            </a:pPr>
            <a:r>
              <a:rPr lang="en-US" sz="1800" b="1" i="0" noProof="0">
                <a:solidFill>
                  <a:srgbClr val="1F1F1F"/>
                </a:solidFill>
                <a:effectLst/>
                <a:latin typeface="+mj-lt"/>
              </a:rPr>
              <a:t>Level 1</a:t>
            </a:r>
            <a:r>
              <a:rPr lang="en-US" sz="1800" b="0" i="0" noProof="0">
                <a:solidFill>
                  <a:srgbClr val="1F1F1F"/>
                </a:solidFill>
                <a:effectLst/>
                <a:latin typeface="+mj-lt"/>
              </a:rPr>
              <a:t>: Telecommunications security (blocking access to domains containing illegal and harmful content in the OSE, antivirus and antimalware protection, firewalling)</a:t>
            </a:r>
          </a:p>
          <a:p>
            <a:pPr algn="l" rtl="0">
              <a:lnSpc>
                <a:spcPts val="2700"/>
              </a:lnSpc>
              <a:buNone/>
            </a:pPr>
            <a:endParaRPr lang="en-US" sz="1800" b="0" i="0" noProof="0">
              <a:solidFill>
                <a:srgbClr val="1F1F1F"/>
              </a:solidFill>
              <a:effectLst/>
              <a:latin typeface="+mj-lt"/>
            </a:endParaRPr>
          </a:p>
          <a:p>
            <a:pPr algn="l" rtl="0">
              <a:lnSpc>
                <a:spcPts val="2700"/>
              </a:lnSpc>
              <a:buNone/>
            </a:pPr>
            <a:r>
              <a:rPr lang="en-US" sz="1800" b="1" i="0" noProof="0">
                <a:solidFill>
                  <a:srgbClr val="1F1F1F"/>
                </a:solidFill>
                <a:effectLst/>
                <a:latin typeface="+mj-lt"/>
              </a:rPr>
              <a:t>Level 2</a:t>
            </a:r>
            <a:r>
              <a:rPr lang="en-US" sz="1800" b="0" i="0" noProof="0">
                <a:solidFill>
                  <a:srgbClr val="1F1F1F"/>
                </a:solidFill>
                <a:effectLst/>
                <a:latin typeface="+mj-lt"/>
              </a:rPr>
              <a:t>: Content access security (filtering access to websites containing illegal and harmful content in the OSE, antivirus protection)</a:t>
            </a:r>
          </a:p>
          <a:p>
            <a:pPr algn="l" rtl="0">
              <a:lnSpc>
                <a:spcPts val="2700"/>
              </a:lnSpc>
              <a:buNone/>
            </a:pPr>
            <a:endParaRPr lang="en-US" sz="1800" b="0" i="0" noProof="0">
              <a:solidFill>
                <a:srgbClr val="1F1F1F"/>
              </a:solidFill>
              <a:effectLst/>
              <a:latin typeface="+mj-lt"/>
            </a:endParaRPr>
          </a:p>
          <a:p>
            <a:pPr algn="l" rtl="0">
              <a:lnSpc>
                <a:spcPts val="2700"/>
              </a:lnSpc>
              <a:buNone/>
            </a:pPr>
            <a:r>
              <a:rPr lang="en-US" sz="1800" b="1" i="0" noProof="0">
                <a:solidFill>
                  <a:srgbClr val="1F1F1F"/>
                </a:solidFill>
                <a:effectLst/>
                <a:latin typeface="+mj-lt"/>
              </a:rPr>
              <a:t>Level 3</a:t>
            </a:r>
            <a:r>
              <a:rPr lang="en-US" sz="1800" b="0" i="0" noProof="0">
                <a:solidFill>
                  <a:srgbClr val="1F1F1F"/>
                </a:solidFill>
                <a:effectLst/>
                <a:latin typeface="+mj-lt"/>
              </a:rPr>
              <a:t>: Detecting threats related to cyberbullying (harassment, harassment, aggression, humiliation), access to harmful content (pornography, violence, content inciting self-harm or suicide, discriminatory content), and sexting, based on content monitoring</a:t>
            </a:r>
          </a:p>
        </p:txBody>
      </p:sp>
      <p:sp>
        <p:nvSpPr>
          <p:cNvPr id="10" name="pole tekstowe 9">
            <a:extLst>
              <a:ext uri="{FF2B5EF4-FFF2-40B4-BE49-F238E27FC236}">
                <a16:creationId xmlns:a16="http://schemas.microsoft.com/office/drawing/2014/main" id="{9D376876-C31F-9A88-E140-E75B46E86522}"/>
              </a:ext>
            </a:extLst>
          </p:cNvPr>
          <p:cNvSpPr txBox="1"/>
          <p:nvPr/>
        </p:nvSpPr>
        <p:spPr>
          <a:xfrm>
            <a:off x="724783" y="1457592"/>
            <a:ext cx="7620000" cy="472886"/>
          </a:xfrm>
          <a:prstGeom prst="rect">
            <a:avLst/>
          </a:prstGeom>
          <a:noFill/>
        </p:spPr>
        <p:txBody>
          <a:bodyPr wrap="square">
            <a:spAutoFit/>
          </a:bodyPr>
          <a:lstStyle/>
          <a:p>
            <a:pPr algn="l" rtl="0">
              <a:lnSpc>
                <a:spcPts val="2700"/>
              </a:lnSpc>
              <a:buNone/>
            </a:pPr>
            <a:r>
              <a:rPr lang="en-US" b="0" i="0" noProof="0">
                <a:solidFill>
                  <a:srgbClr val="1F1F1F"/>
                </a:solidFill>
                <a:effectLst/>
                <a:latin typeface="inherit"/>
              </a:rPr>
              <a:t>OSE Security Services</a:t>
            </a:r>
          </a:p>
        </p:txBody>
      </p:sp>
      <p:pic>
        <p:nvPicPr>
          <p:cNvPr id="12" name="Obraz 11">
            <a:extLst>
              <a:ext uri="{FF2B5EF4-FFF2-40B4-BE49-F238E27FC236}">
                <a16:creationId xmlns:a16="http://schemas.microsoft.com/office/drawing/2014/main" id="{C6169765-55FF-BD3D-7D07-CD8DE87C4625}"/>
              </a:ext>
            </a:extLst>
          </p:cNvPr>
          <p:cNvPicPr>
            <a:picLocks noChangeAspect="1"/>
          </p:cNvPicPr>
          <p:nvPr/>
        </p:nvPicPr>
        <p:blipFill>
          <a:blip r:embed="rId4"/>
          <a:stretch>
            <a:fillRect/>
          </a:stretch>
        </p:blipFill>
        <p:spPr>
          <a:xfrm>
            <a:off x="11029243" y="749438"/>
            <a:ext cx="3100731" cy="6022030"/>
          </a:xfrm>
          <a:prstGeom prst="rect">
            <a:avLst/>
          </a:prstGeom>
        </p:spPr>
      </p:pic>
      <p:pic>
        <p:nvPicPr>
          <p:cNvPr id="13" name="Obraz 12">
            <a:extLst>
              <a:ext uri="{FF2B5EF4-FFF2-40B4-BE49-F238E27FC236}">
                <a16:creationId xmlns:a16="http://schemas.microsoft.com/office/drawing/2014/main" id="{BA7DE4C1-19F7-4575-71D1-639B70AC0C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1842941" y="1188814"/>
            <a:ext cx="1498231" cy="1087287"/>
          </a:xfrm>
          <a:prstGeom prst="rect">
            <a:avLst/>
          </a:prstGeom>
        </p:spPr>
      </p:pic>
      <p:pic>
        <p:nvPicPr>
          <p:cNvPr id="14" name="Obraz 13">
            <a:extLst>
              <a:ext uri="{FF2B5EF4-FFF2-40B4-BE49-F238E27FC236}">
                <a16:creationId xmlns:a16="http://schemas.microsoft.com/office/drawing/2014/main" id="{B2F3D954-ACED-E785-2B88-D163DEEAD5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964940" y="2789215"/>
            <a:ext cx="1307056" cy="1590874"/>
          </a:xfrm>
          <a:prstGeom prst="rect">
            <a:avLst/>
          </a:prstGeom>
        </p:spPr>
      </p:pic>
      <p:pic>
        <p:nvPicPr>
          <p:cNvPr id="15" name="Obraz 14">
            <a:extLst>
              <a:ext uri="{FF2B5EF4-FFF2-40B4-BE49-F238E27FC236}">
                <a16:creationId xmlns:a16="http://schemas.microsoft.com/office/drawing/2014/main" id="{16436C2F-18C5-DF02-BBB4-1C756A0952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1850570" y="4799727"/>
            <a:ext cx="1570943" cy="1458573"/>
          </a:xfrm>
          <a:prstGeom prst="rect">
            <a:avLst/>
          </a:prstGeom>
        </p:spPr>
      </p:pic>
      <p:pic>
        <p:nvPicPr>
          <p:cNvPr id="7" name="drawing">
            <a:extLst>
              <a:ext uri="{FF2B5EF4-FFF2-40B4-BE49-F238E27FC236}">
                <a16:creationId xmlns:a16="http://schemas.microsoft.com/office/drawing/2014/main" id="{DEFD655A-2284-7436-05BB-804383EB8FD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31142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3A26B-9512-B395-E8A1-9181D659110B}"/>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235ED58C-D2D4-0382-8363-1401189D8691}"/>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16</a:t>
            </a:fld>
            <a:endParaRPr lang="en-US" noProof="0"/>
          </a:p>
        </p:txBody>
      </p:sp>
      <p:sp>
        <p:nvSpPr>
          <p:cNvPr id="3" name="Rectangle 1">
            <a:extLst>
              <a:ext uri="{FF2B5EF4-FFF2-40B4-BE49-F238E27FC236}">
                <a16:creationId xmlns:a16="http://schemas.microsoft.com/office/drawing/2014/main" id="{9F53C7C2-5C8D-CD8D-9BC4-614F42AA81EE}"/>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7FE4D40F-3311-5B1E-0069-F856D3C24DBB}"/>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7FE4D40F-3311-5B1E-0069-F856D3C24DBB}"/>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Pismo odręczne 11">
                <a:extLst>
                  <a:ext uri="{FF2B5EF4-FFF2-40B4-BE49-F238E27FC236}">
                    <a16:creationId xmlns:a16="http://schemas.microsoft.com/office/drawing/2014/main" id="{A870253D-1B7D-7D16-E928-93F061AB44A5}"/>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A870253D-1B7D-7D16-E928-93F061AB44A5}"/>
                  </a:ext>
                </a:extLst>
              </p:cNvPr>
              <p:cNvPicPr/>
              <p:nvPr/>
            </p:nvPicPr>
            <p:blipFill>
              <a:blip r:embed="rId6"/>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Pismo odręczne 12">
                <a:extLst>
                  <a:ext uri="{FF2B5EF4-FFF2-40B4-BE49-F238E27FC236}">
                    <a16:creationId xmlns:a16="http://schemas.microsoft.com/office/drawing/2014/main" id="{59DA059E-2B4A-288D-543C-9BFD3ED0E37D}"/>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59DA059E-2B4A-288D-543C-9BFD3ED0E37D}"/>
                  </a:ext>
                </a:extLst>
              </p:cNvPr>
              <p:cNvPicPr/>
              <p:nvPr/>
            </p:nvPicPr>
            <p:blipFill>
              <a:blip r:embed="rId8"/>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Pismo odręczne 14">
                <a:extLst>
                  <a:ext uri="{FF2B5EF4-FFF2-40B4-BE49-F238E27FC236}">
                    <a16:creationId xmlns:a16="http://schemas.microsoft.com/office/drawing/2014/main" id="{CAB88401-5776-951D-5026-DB670F7D0E4E}"/>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CAB88401-5776-951D-5026-DB670F7D0E4E}"/>
                  </a:ext>
                </a:extLst>
              </p:cNvPr>
              <p:cNvPicPr/>
              <p:nvPr/>
            </p:nvPicPr>
            <p:blipFill>
              <a:blip r:embed="rId10"/>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Pismo odręczne 16">
                <a:extLst>
                  <a:ext uri="{FF2B5EF4-FFF2-40B4-BE49-F238E27FC236}">
                    <a16:creationId xmlns:a16="http://schemas.microsoft.com/office/drawing/2014/main" id="{D4EC37F8-E55B-2811-86C8-B54356172D92}"/>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D4EC37F8-E55B-2811-86C8-B54356172D92}"/>
                  </a:ext>
                </a:extLst>
              </p:cNvPr>
              <p:cNvPicPr/>
              <p:nvPr/>
            </p:nvPicPr>
            <p:blipFill>
              <a:blip r:embed="rId12"/>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EB4349B1-C8FC-8603-FB9F-19E7E2B1B1B6}"/>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3">
              <p14:nvContentPartPr>
                <p14:cNvPr id="22" name="Pismo odręczne 21">
                  <a:extLst>
                    <a:ext uri="{FF2B5EF4-FFF2-40B4-BE49-F238E27FC236}">
                      <a16:creationId xmlns:a16="http://schemas.microsoft.com/office/drawing/2014/main" id="{DF7066C4-7699-79ED-E99F-F5BB026ACA6C}"/>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DF7066C4-7699-79ED-E99F-F5BB026ACA6C}"/>
                    </a:ext>
                  </a:extLst>
                </p:cNvPr>
                <p:cNvPicPr/>
                <p:nvPr/>
              </p:nvPicPr>
              <p:blipFill>
                <a:blip r:embed="rId14"/>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Pismo odręczne 22">
                  <a:extLst>
                    <a:ext uri="{FF2B5EF4-FFF2-40B4-BE49-F238E27FC236}">
                      <a16:creationId xmlns:a16="http://schemas.microsoft.com/office/drawing/2014/main" id="{213FC355-FFED-5544-2C4A-C8F9EB213E2C}"/>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213FC355-FFED-5544-2C4A-C8F9EB213E2C}"/>
                    </a:ext>
                  </a:extLst>
                </p:cNvPr>
                <p:cNvPicPr/>
                <p:nvPr/>
              </p:nvPicPr>
              <p:blipFill>
                <a:blip r:embed="rId16"/>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3451619C-7171-C3FC-179F-DD8F6C3B00DD}"/>
              </a:ext>
            </a:extLst>
          </p:cNvPr>
          <p:cNvPicPr>
            <a:picLocks noChangeAspect="1"/>
          </p:cNvPicPr>
          <p:nvPr/>
        </p:nvPicPr>
        <p:blipFill>
          <a:blip r:embed="rId17"/>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52A83A29-B440-3ED5-9406-44C928CA842C}"/>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sp>
        <p:nvSpPr>
          <p:cNvPr id="7" name="Title 1">
            <a:extLst>
              <a:ext uri="{FF2B5EF4-FFF2-40B4-BE49-F238E27FC236}">
                <a16:creationId xmlns:a16="http://schemas.microsoft.com/office/drawing/2014/main" id="{B94571A2-7421-E434-DE25-80CE4D77C77C}"/>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5" name="Obraz 4">
            <a:extLst>
              <a:ext uri="{FF2B5EF4-FFF2-40B4-BE49-F238E27FC236}">
                <a16:creationId xmlns:a16="http://schemas.microsoft.com/office/drawing/2014/main" id="{25D65D38-DBB7-E712-5B78-BD959238BF74}"/>
              </a:ext>
            </a:extLst>
          </p:cNvPr>
          <p:cNvPicPr>
            <a:picLocks noChangeAspect="1"/>
          </p:cNvPicPr>
          <p:nvPr/>
        </p:nvPicPr>
        <p:blipFill>
          <a:blip r:embed="rId18"/>
          <a:stretch>
            <a:fillRect/>
          </a:stretch>
        </p:blipFill>
        <p:spPr>
          <a:xfrm>
            <a:off x="1173919" y="2112241"/>
            <a:ext cx="12519503" cy="4539707"/>
          </a:xfrm>
          <a:prstGeom prst="rect">
            <a:avLst/>
          </a:prstGeom>
        </p:spPr>
      </p:pic>
      <p:sp>
        <p:nvSpPr>
          <p:cNvPr id="9" name="Prostokąt 8">
            <a:extLst>
              <a:ext uri="{FF2B5EF4-FFF2-40B4-BE49-F238E27FC236}">
                <a16:creationId xmlns:a16="http://schemas.microsoft.com/office/drawing/2014/main" id="{B397CE42-2581-22FF-21D3-3A03DC838F76}"/>
              </a:ext>
            </a:extLst>
          </p:cNvPr>
          <p:cNvSpPr/>
          <p:nvPr/>
        </p:nvSpPr>
        <p:spPr>
          <a:xfrm>
            <a:off x="9731022" y="6423378"/>
            <a:ext cx="1183973" cy="228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1500"/>
              <a:t>User</a:t>
            </a:r>
          </a:p>
        </p:txBody>
      </p:sp>
      <p:pic>
        <p:nvPicPr>
          <p:cNvPr id="14" name="drawing">
            <a:extLst>
              <a:ext uri="{FF2B5EF4-FFF2-40B4-BE49-F238E27FC236}">
                <a16:creationId xmlns:a16="http://schemas.microsoft.com/office/drawing/2014/main" id="{BE9275A1-B87B-36A6-B1C6-10EE79F057E1}"/>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70021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2FF07-F1AD-0EB6-12F8-C072A1E610A4}"/>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4FA7D0EE-E69C-5212-AB06-C9F68D002E6F}"/>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17</a:t>
            </a:fld>
            <a:endParaRPr lang="en-US" noProof="0"/>
          </a:p>
        </p:txBody>
      </p:sp>
      <p:sp>
        <p:nvSpPr>
          <p:cNvPr id="3" name="Rectangle 1">
            <a:extLst>
              <a:ext uri="{FF2B5EF4-FFF2-40B4-BE49-F238E27FC236}">
                <a16:creationId xmlns:a16="http://schemas.microsoft.com/office/drawing/2014/main" id="{9D67F044-1817-567A-0F45-9EAB1C69A8AB}"/>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119F9B3C-B9FC-C099-CBFD-CA6C07F54C2F}"/>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119F9B3C-B9FC-C099-CBFD-CA6C07F54C2F}"/>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A3D61EB8-045D-C504-0D0A-E4E48714DB37}"/>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A3D61EB8-045D-C504-0D0A-E4E48714DB37}"/>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8F2A74D0-DBA2-BBFA-C495-076665F23FBA}"/>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8F2A74D0-DBA2-BBFA-C495-076665F23FBA}"/>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D996A071-2A1B-FCD4-6D4B-57B402644AA4}"/>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D996A071-2A1B-FCD4-6D4B-57B402644AA4}"/>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071CBF8C-C238-171F-0AAE-7AFA9DC2E7C4}"/>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071CBF8C-C238-171F-0AAE-7AFA9DC2E7C4}"/>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CBCE7D01-1BAD-1C87-16D4-7B17DBED4402}"/>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CBCE7D01-1BAD-1C87-16D4-7B17DBED4402}"/>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B27CFDD3-9668-8707-6433-7C2DA43E50BC}"/>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6D02D05B-B195-8E1D-ED4D-588AF8AD0283}"/>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6D02D05B-B195-8E1D-ED4D-588AF8AD0283}"/>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16E6EF14-7B0F-11D3-D451-8BC578887503}"/>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16E6EF14-7B0F-11D3-D451-8BC578887503}"/>
                    </a:ext>
                  </a:extLst>
                </p:cNvPr>
                <p:cNvPicPr/>
                <p:nvPr/>
              </p:nvPicPr>
              <p:blipFill>
                <a:blip r:embed="rId18"/>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FF217567-3D50-99CE-C4D6-92CA2AB6E88D}"/>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798A8A5B-0B08-5491-9319-0FB8770E98F7}"/>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pic>
        <p:nvPicPr>
          <p:cNvPr id="16" name="Obraz 15">
            <a:extLst>
              <a:ext uri="{FF2B5EF4-FFF2-40B4-BE49-F238E27FC236}">
                <a16:creationId xmlns:a16="http://schemas.microsoft.com/office/drawing/2014/main" id="{80634905-CF31-F493-D2A8-2D39AA91DF13}"/>
              </a:ext>
            </a:extLst>
          </p:cNvPr>
          <p:cNvPicPr>
            <a:picLocks noChangeAspect="1"/>
          </p:cNvPicPr>
          <p:nvPr/>
        </p:nvPicPr>
        <p:blipFill>
          <a:blip r:embed="rId20"/>
          <a:stretch>
            <a:fillRect/>
          </a:stretch>
        </p:blipFill>
        <p:spPr>
          <a:xfrm>
            <a:off x="2539097" y="3687799"/>
            <a:ext cx="2790942" cy="1243489"/>
          </a:xfrm>
          <a:prstGeom prst="rect">
            <a:avLst/>
          </a:prstGeom>
        </p:spPr>
      </p:pic>
      <p:pic>
        <p:nvPicPr>
          <p:cNvPr id="21" name="Obraz 20">
            <a:extLst>
              <a:ext uri="{FF2B5EF4-FFF2-40B4-BE49-F238E27FC236}">
                <a16:creationId xmlns:a16="http://schemas.microsoft.com/office/drawing/2014/main" id="{F80BEE12-2153-F3DE-FAAE-FFDADAFF88BF}"/>
              </a:ext>
            </a:extLst>
          </p:cNvPr>
          <p:cNvPicPr>
            <a:picLocks noChangeAspect="1"/>
          </p:cNvPicPr>
          <p:nvPr/>
        </p:nvPicPr>
        <p:blipFill>
          <a:blip r:embed="rId21"/>
          <a:stretch>
            <a:fillRect/>
          </a:stretch>
        </p:blipFill>
        <p:spPr>
          <a:xfrm>
            <a:off x="5617139" y="3306254"/>
            <a:ext cx="3442375" cy="1794207"/>
          </a:xfrm>
          <a:prstGeom prst="rect">
            <a:avLst/>
          </a:prstGeom>
        </p:spPr>
      </p:pic>
      <p:pic>
        <p:nvPicPr>
          <p:cNvPr id="27" name="Obraz 26">
            <a:extLst>
              <a:ext uri="{FF2B5EF4-FFF2-40B4-BE49-F238E27FC236}">
                <a16:creationId xmlns:a16="http://schemas.microsoft.com/office/drawing/2014/main" id="{EB35B5AE-5294-4442-F474-AF83D699E46F}"/>
              </a:ext>
            </a:extLst>
          </p:cNvPr>
          <p:cNvPicPr>
            <a:picLocks noChangeAspect="1"/>
          </p:cNvPicPr>
          <p:nvPr/>
        </p:nvPicPr>
        <p:blipFill>
          <a:blip r:embed="rId22"/>
          <a:stretch>
            <a:fillRect/>
          </a:stretch>
        </p:blipFill>
        <p:spPr>
          <a:xfrm>
            <a:off x="9346615" y="3575584"/>
            <a:ext cx="3315492" cy="1376607"/>
          </a:xfrm>
          <a:prstGeom prst="rect">
            <a:avLst/>
          </a:prstGeom>
        </p:spPr>
      </p:pic>
      <p:sp>
        <p:nvSpPr>
          <p:cNvPr id="7" name="Title 1">
            <a:extLst>
              <a:ext uri="{FF2B5EF4-FFF2-40B4-BE49-F238E27FC236}">
                <a16:creationId xmlns:a16="http://schemas.microsoft.com/office/drawing/2014/main" id="{19BC44E7-86AC-89A3-5639-9A799AA5CA37}"/>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r>
              <a:rPr lang="en-US" noProof="0">
                <a:solidFill>
                  <a:schemeClr val="tx1"/>
                </a:solidFill>
              </a:rPr>
              <a:t> </a:t>
            </a:r>
          </a:p>
        </p:txBody>
      </p:sp>
      <p:pic>
        <p:nvPicPr>
          <p:cNvPr id="9" name="drawing">
            <a:extLst>
              <a:ext uri="{FF2B5EF4-FFF2-40B4-BE49-F238E27FC236}">
                <a16:creationId xmlns:a16="http://schemas.microsoft.com/office/drawing/2014/main" id="{F14CA4B9-4F7E-979C-1462-0AF613F7958E}"/>
              </a:ext>
            </a:extLst>
          </p:cNvPr>
          <p:cNvPicPr>
            <a:picLocks noChangeAspect="1"/>
          </p:cNvPicPr>
          <p:nvPr/>
        </p:nvPicPr>
        <p:blipFill>
          <a:blip r:embed="rId23">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24912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03BD5-C77D-7053-53E2-3E1554EDA745}"/>
            </a:ext>
          </a:extLst>
        </p:cNvPr>
        <p:cNvGrpSpPr/>
        <p:nvPr/>
      </p:nvGrpSpPr>
      <p:grpSpPr>
        <a:xfrm>
          <a:off x="0" y="0"/>
          <a:ext cx="0" cy="0"/>
          <a:chOff x="0" y="0"/>
          <a:chExt cx="0" cy="0"/>
        </a:xfrm>
      </p:grpSpPr>
      <p:sp>
        <p:nvSpPr>
          <p:cNvPr id="16" name="Owal 15">
            <a:extLst>
              <a:ext uri="{FF2B5EF4-FFF2-40B4-BE49-F238E27FC236}">
                <a16:creationId xmlns:a16="http://schemas.microsoft.com/office/drawing/2014/main" id="{1320A5E1-EFD4-84B6-EC78-3D51E979791C}"/>
              </a:ext>
            </a:extLst>
          </p:cNvPr>
          <p:cNvSpPr/>
          <p:nvPr/>
        </p:nvSpPr>
        <p:spPr>
          <a:xfrm>
            <a:off x="-886756" y="1687228"/>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0382B28A-3C2A-97BE-BCC8-D0CCC299396C}"/>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18</a:t>
            </a:fld>
            <a:endParaRPr lang="en-US" noProof="0"/>
          </a:p>
        </p:txBody>
      </p:sp>
      <p:sp>
        <p:nvSpPr>
          <p:cNvPr id="3" name="Rectangle 1">
            <a:extLst>
              <a:ext uri="{FF2B5EF4-FFF2-40B4-BE49-F238E27FC236}">
                <a16:creationId xmlns:a16="http://schemas.microsoft.com/office/drawing/2014/main" id="{BC1B1296-0D53-3E42-0387-DB41E74182E4}"/>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E444FAFC-D09A-3773-29BC-0B0DAE8BD67A}"/>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E444FAFC-D09A-3773-29BC-0B0DAE8BD67A}"/>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2ACE1B1E-9634-555F-D785-C6A162CFEF96}"/>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2ACE1B1E-9634-555F-D785-C6A162CFEF96}"/>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30A681FC-BBBB-9623-B938-921224432D4E}"/>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30A681FC-BBBB-9623-B938-921224432D4E}"/>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35702C64-5AAB-D16F-60CE-78D8CC84F7B7}"/>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35702C64-5AAB-D16F-60CE-78D8CC84F7B7}"/>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F5D28932-A5AF-D144-4FE1-CA7604D66CBA}"/>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F5D28932-A5AF-D144-4FE1-CA7604D66CBA}"/>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FA0FC04E-9DD9-E90A-9F9F-B5055E25C17C}"/>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FA0FC04E-9DD9-E90A-9F9F-B5055E25C17C}"/>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9DF48A66-7C0B-0AF6-9B45-86AE95B13622}"/>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AC6DC83C-98C1-04B4-6F39-12A10B4D32B5}"/>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AC6DC83C-98C1-04B4-6F39-12A10B4D32B5}"/>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D5AF51F6-D647-A32D-8CA2-1770F4C4994E}"/>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D5AF51F6-D647-A32D-8CA2-1770F4C4994E}"/>
                    </a:ext>
                  </a:extLst>
                </p:cNvPr>
                <p:cNvPicPr/>
                <p:nvPr/>
              </p:nvPicPr>
              <p:blipFill>
                <a:blip r:embed="rId18"/>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74CDE898-5C86-6CF2-65ED-B195F14B4F75}"/>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5268D369-2129-69D3-4D20-8AC72528C331}"/>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pic>
        <p:nvPicPr>
          <p:cNvPr id="5" name="Obraz 4">
            <a:extLst>
              <a:ext uri="{FF2B5EF4-FFF2-40B4-BE49-F238E27FC236}">
                <a16:creationId xmlns:a16="http://schemas.microsoft.com/office/drawing/2014/main" id="{581964D4-ADB4-EBB0-AA10-813F08BDFB93}"/>
              </a:ext>
              <a:ext uri="{C183D7F6-B498-43B3-948B-1728B52AA6E4}">
                <adec:decorative xmlns:adec="http://schemas.microsoft.com/office/drawing/2017/decorative" val="1"/>
              </a:ext>
            </a:extLst>
          </p:cNvPr>
          <p:cNvPicPr>
            <a:picLocks noChangeAspect="1"/>
          </p:cNvPicPr>
          <p:nvPr/>
        </p:nvPicPr>
        <p:blipFill>
          <a:blip r:embed="rId20"/>
          <a:stretch>
            <a:fillRect/>
          </a:stretch>
        </p:blipFill>
        <p:spPr>
          <a:xfrm>
            <a:off x="11025621" y="216482"/>
            <a:ext cx="3932182" cy="1711056"/>
          </a:xfrm>
          <a:prstGeom prst="rect">
            <a:avLst/>
          </a:prstGeom>
        </p:spPr>
      </p:pic>
      <p:pic>
        <p:nvPicPr>
          <p:cNvPr id="8" name="Obraz 7">
            <a:extLst>
              <a:ext uri="{FF2B5EF4-FFF2-40B4-BE49-F238E27FC236}">
                <a16:creationId xmlns:a16="http://schemas.microsoft.com/office/drawing/2014/main" id="{26AD41DB-B3F9-749B-31A4-0CB095F99125}"/>
              </a:ext>
              <a:ext uri="{C183D7F6-B498-43B3-948B-1728B52AA6E4}">
                <adec:decorative xmlns:adec="http://schemas.microsoft.com/office/drawing/2017/decorative" val="1"/>
              </a:ext>
            </a:extLst>
          </p:cNvPr>
          <p:cNvPicPr>
            <a:picLocks noChangeAspect="1"/>
          </p:cNvPicPr>
          <p:nvPr/>
        </p:nvPicPr>
        <p:blipFill>
          <a:blip r:embed="rId21"/>
          <a:stretch>
            <a:fillRect/>
          </a:stretch>
        </p:blipFill>
        <p:spPr>
          <a:xfrm>
            <a:off x="9921607" y="1066146"/>
            <a:ext cx="3932182" cy="2197941"/>
          </a:xfrm>
          <a:prstGeom prst="rect">
            <a:avLst/>
          </a:prstGeom>
        </p:spPr>
      </p:pic>
      <p:sp>
        <p:nvSpPr>
          <p:cNvPr id="31" name="pole tekstowe 30">
            <a:extLst>
              <a:ext uri="{FF2B5EF4-FFF2-40B4-BE49-F238E27FC236}">
                <a16:creationId xmlns:a16="http://schemas.microsoft.com/office/drawing/2014/main" id="{F10E0EC9-A555-6368-1B99-344124D5C45E}"/>
              </a:ext>
            </a:extLst>
          </p:cNvPr>
          <p:cNvSpPr txBox="1"/>
          <p:nvPr/>
        </p:nvSpPr>
        <p:spPr>
          <a:xfrm>
            <a:off x="431282" y="1683835"/>
            <a:ext cx="14617506" cy="7909858"/>
          </a:xfrm>
          <a:prstGeom prst="rect">
            <a:avLst/>
          </a:prstGeom>
          <a:noFill/>
        </p:spPr>
        <p:txBody>
          <a:bodyPr wrap="square" lIns="91440" tIns="45720" rIns="91440" bIns="45720" anchor="t">
            <a:spAutoFit/>
          </a:bodyPr>
          <a:lstStyle/>
          <a:p>
            <a:endParaRPr lang="en-US" sz="1800" b="1"/>
          </a:p>
          <a:p>
            <a:r>
              <a:rPr lang="en-US" sz="1800" b="1"/>
              <a:t>2025–2026 School Year</a:t>
            </a:r>
            <a:endParaRPr lang="en-US" sz="3550"/>
          </a:p>
          <a:p>
            <a:endParaRPr lang="en-US" sz="1800" b="1"/>
          </a:p>
          <a:p>
            <a:r>
              <a:rPr lang="en-US" sz="1800"/>
              <a:t>ose.gov.pl (September 1, 2025 – June 25, 2026):</a:t>
            </a:r>
            <a:endParaRPr lang="en-US"/>
          </a:p>
          <a:p>
            <a:pPr marL="285750" indent="-285750">
              <a:buFont typeface="Arial"/>
              <a:buChar char="•"/>
            </a:pPr>
            <a:r>
              <a:rPr lang="en-US" sz="1800"/>
              <a:t>247,500 page views</a:t>
            </a:r>
            <a:endParaRPr lang="en-US"/>
          </a:p>
          <a:p>
            <a:endParaRPr lang="en-US" sz="1800"/>
          </a:p>
          <a:p>
            <a:r>
              <a:rPr lang="en-US" sz="1800"/>
              <a:t>OSE IT School (September 1, 2025 – June 25, 2026):</a:t>
            </a:r>
            <a:endParaRPr lang="en-US"/>
          </a:p>
          <a:p>
            <a:pPr marL="285750" indent="-285750">
              <a:buFont typeface="Arial"/>
              <a:buChar char="•"/>
            </a:pPr>
            <a:r>
              <a:rPr lang="en-US" sz="1800"/>
              <a:t>43,800 users, 627,500 page views, total number of completed courses (since the platform’s inception): 2,343,464</a:t>
            </a:r>
            <a:endParaRPr lang="en-US"/>
          </a:p>
          <a:p>
            <a:pPr marL="285750" indent="-285750">
              <a:buFont typeface="Arial"/>
              <a:buChar char="•"/>
            </a:pPr>
            <a:endParaRPr lang="en-US" sz="1800" b="1"/>
          </a:p>
          <a:p>
            <a:r>
              <a:rPr lang="en-US" sz="1800" b="1"/>
              <a:t>Most popular courses:</a:t>
            </a:r>
            <a:endParaRPr lang="en-US"/>
          </a:p>
          <a:p>
            <a:pPr marL="285750" indent="-285750">
              <a:buFont typeface="Arial"/>
              <a:buChar char="•"/>
            </a:pPr>
            <a:r>
              <a:rPr lang="en-US" sz="1800"/>
              <a:t>“Cyberbullying – Anonymity Online” (9,500 views)</a:t>
            </a:r>
            <a:endParaRPr lang="en-US"/>
          </a:p>
          <a:p>
            <a:pPr marL="285750" indent="-285750">
              <a:buFont typeface="Arial"/>
              <a:buChar char="•"/>
            </a:pPr>
            <a:r>
              <a:rPr lang="en-US" sz="1800"/>
              <a:t>“Python Programming with the Young Programmers’ Club – Beginner Level” (7,300 views)</a:t>
            </a:r>
            <a:endParaRPr lang="en-US"/>
          </a:p>
          <a:p>
            <a:pPr marL="285750" indent="-285750">
              <a:buFont typeface="Arial"/>
              <a:buChar char="•"/>
            </a:pPr>
            <a:r>
              <a:rPr lang="en-US" sz="1800"/>
              <a:t>“Disinformation – A Course for Students” (6,800 views)</a:t>
            </a:r>
            <a:endParaRPr lang="en-US"/>
          </a:p>
          <a:p>
            <a:endParaRPr lang="en-US" sz="1800" b="1" noProof="0"/>
          </a:p>
          <a:p>
            <a:endParaRPr lang="en-US" sz="1600" noProof="0"/>
          </a:p>
          <a:p>
            <a:r>
              <a:rPr lang="en-US" sz="1600" b="1" noProof="0"/>
              <a:t>OSE IT School: ​</a:t>
            </a:r>
          </a:p>
          <a:p>
            <a:endParaRPr lang="en-US" sz="1600" noProof="0"/>
          </a:p>
          <a:p>
            <a:r>
              <a:rPr lang="en-US" sz="1600" noProof="0"/>
              <a:t>260 e-learning courses in 1</a:t>
            </a:r>
            <a:r>
              <a:rPr lang="pl-PL" sz="1600" noProof="0"/>
              <a:t>7</a:t>
            </a:r>
            <a:r>
              <a:rPr lang="en-US" sz="1600" noProof="0"/>
              <a:t> categories (including Cybersecurity, Digital Hygiene, Artificial Intelligence, Algorithms and Programming, Databases, Multimedia, </a:t>
            </a:r>
            <a:r>
              <a:rPr lang="en-US" sz="1600"/>
              <a:t>Graphics, Web</a:t>
            </a:r>
            <a:r>
              <a:rPr lang="en-US" sz="1600" noProof="0"/>
              <a:t> Technologies</a:t>
            </a:r>
            <a:r>
              <a:rPr lang="en-US" sz="1600"/>
              <a:t> and</a:t>
            </a:r>
            <a:r>
              <a:rPr lang="en-US" sz="1600">
                <a:ea typeface="+mn-lt"/>
                <a:cs typeface="+mn-lt"/>
              </a:rPr>
              <a:t> the newest category within the Digital Opportunities Club project, over</a:t>
            </a:r>
            <a:r>
              <a:rPr lang="en-US" sz="1600" noProof="0"/>
              <a:t> 100 other educational resources</a:t>
            </a:r>
            <a:r>
              <a:rPr lang="pl-PL" sz="1600" noProof="0"/>
              <a:t> - </a:t>
            </a:r>
            <a:r>
              <a:rPr lang="en-US" sz="1600" noProof="0"/>
              <a:t>guides for parents and teachers, lesson plans, infographics, as well as video lectures and animations​</a:t>
            </a:r>
            <a:r>
              <a:rPr lang="pl-PL" sz="1600" noProof="0"/>
              <a:t>.</a:t>
            </a:r>
            <a:r>
              <a:rPr lang="pl-PL" sz="1600" b="1" noProof="0"/>
              <a:t> </a:t>
            </a:r>
            <a:endParaRPr lang="en-US" sz="1600" b="1">
              <a:highlight>
                <a:srgbClr val="FFFF00"/>
              </a:highlight>
              <a:ea typeface="+mn-lt"/>
              <a:cs typeface="+mn-lt"/>
            </a:endParaRPr>
          </a:p>
          <a:p>
            <a:r>
              <a:rPr lang="pl-PL" sz="1600" b="1">
                <a:ea typeface="+mn-lt"/>
                <a:cs typeface="+mn-lt"/>
              </a:rPr>
              <a:t>To the present day, over </a:t>
            </a:r>
            <a:r>
              <a:rPr lang="pl-PL" sz="1600" b="1" noProof="0">
                <a:ea typeface="+mn-lt"/>
                <a:cs typeface="+mn-lt"/>
              </a:rPr>
              <a:t>2 </a:t>
            </a:r>
            <a:r>
              <a:rPr lang="pl-PL" sz="1600" b="1">
                <a:ea typeface="+mn-lt"/>
                <a:cs typeface="+mn-lt"/>
              </a:rPr>
              <a:t>million </a:t>
            </a:r>
            <a:r>
              <a:rPr lang="pl-PL" sz="1600" b="1" noProof="0">
                <a:ea typeface="+mn-lt"/>
                <a:cs typeface="+mn-lt"/>
              </a:rPr>
              <a:t>courses</a:t>
            </a:r>
            <a:r>
              <a:rPr lang="pl-PL" sz="1600" b="1">
                <a:ea typeface="+mn-lt"/>
                <a:cs typeface="+mn-lt"/>
              </a:rPr>
              <a:t> have been completed at OSE-IT School.</a:t>
            </a:r>
            <a:endParaRPr lang="en-US" sz="1600" b="1">
              <a:highlight>
                <a:srgbClr val="FFFF00"/>
              </a:highlight>
            </a:endParaRPr>
          </a:p>
          <a:p>
            <a:endParaRPr lang="pl-PL" sz="1600" noProof="0"/>
          </a:p>
          <a:p>
            <a:br>
              <a:rPr lang="en-US" sz="1600" noProof="0"/>
            </a:br>
            <a:endParaRPr lang="en-US" sz="1600" noProof="0"/>
          </a:p>
          <a:p>
            <a:r>
              <a:rPr lang="en-US" sz="1600" noProof="0"/>
              <a:t>​</a:t>
            </a:r>
          </a:p>
          <a:p>
            <a:br>
              <a:rPr lang="en-US" sz="1600" noProof="0"/>
            </a:br>
            <a:endParaRPr lang="en-US" sz="1600" noProof="0"/>
          </a:p>
          <a:p>
            <a:r>
              <a:rPr lang="en-US" sz="1600" noProof="0"/>
              <a:t>​</a:t>
            </a:r>
          </a:p>
          <a:p>
            <a:pPr>
              <a:buNone/>
            </a:pPr>
            <a:endParaRPr lang="en-US" sz="1600" noProof="0"/>
          </a:p>
        </p:txBody>
      </p:sp>
      <p:sp>
        <p:nvSpPr>
          <p:cNvPr id="14" name="Title 1">
            <a:extLst>
              <a:ext uri="{FF2B5EF4-FFF2-40B4-BE49-F238E27FC236}">
                <a16:creationId xmlns:a16="http://schemas.microsoft.com/office/drawing/2014/main" id="{B76D1D38-A642-DBB3-CAED-C3C269DBDBD6}"/>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9" name="drawing">
            <a:extLst>
              <a:ext uri="{FF2B5EF4-FFF2-40B4-BE49-F238E27FC236}">
                <a16:creationId xmlns:a16="http://schemas.microsoft.com/office/drawing/2014/main" id="{BFAA2020-E947-D75D-B268-4FA6BBC93AAA}"/>
              </a:ext>
            </a:extLst>
          </p:cNvPr>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03094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9E8E-7B7A-FF17-C994-9E0E540CB3AB}"/>
            </a:ext>
          </a:extLst>
        </p:cNvPr>
        <p:cNvGrpSpPr/>
        <p:nvPr/>
      </p:nvGrpSpPr>
      <p:grpSpPr>
        <a:xfrm>
          <a:off x="0" y="0"/>
          <a:ext cx="0" cy="0"/>
          <a:chOff x="0" y="0"/>
          <a:chExt cx="0" cy="0"/>
        </a:xfrm>
      </p:grpSpPr>
      <p:sp>
        <p:nvSpPr>
          <p:cNvPr id="14" name="Owal 13">
            <a:extLst>
              <a:ext uri="{FF2B5EF4-FFF2-40B4-BE49-F238E27FC236}">
                <a16:creationId xmlns:a16="http://schemas.microsoft.com/office/drawing/2014/main" id="{B4C60715-E79C-696B-3A5A-93DB8AB373BC}"/>
              </a:ext>
            </a:extLst>
          </p:cNvPr>
          <p:cNvSpPr/>
          <p:nvPr/>
        </p:nvSpPr>
        <p:spPr>
          <a:xfrm>
            <a:off x="-723531" y="2084022"/>
            <a:ext cx="5143500" cy="4533900"/>
          </a:xfrm>
          <a:prstGeom prst="ellipse">
            <a:avLst/>
          </a:prstGeom>
          <a:gradFill flip="none" rotWithShape="1">
            <a:gsLst>
              <a:gs pos="0">
                <a:schemeClr val="tx2">
                  <a:lumMod val="50000"/>
                  <a:lumOff val="50000"/>
                  <a:tint val="66000"/>
                  <a:satMod val="160000"/>
                </a:schemeClr>
              </a:gs>
              <a:gs pos="50000">
                <a:schemeClr val="tx2">
                  <a:lumMod val="50000"/>
                  <a:lumOff val="50000"/>
                  <a:tint val="44500"/>
                  <a:satMod val="160000"/>
                </a:schemeClr>
              </a:gs>
              <a:gs pos="100000">
                <a:schemeClr val="tx2">
                  <a:lumMod val="50000"/>
                  <a:lumOff val="50000"/>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Symbol zastępczy numeru slajdu 1">
            <a:extLst>
              <a:ext uri="{FF2B5EF4-FFF2-40B4-BE49-F238E27FC236}">
                <a16:creationId xmlns:a16="http://schemas.microsoft.com/office/drawing/2014/main" id="{13561AE3-6B93-58FD-A4C4-59A30C62DEA9}"/>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19</a:t>
            </a:fld>
            <a:endParaRPr lang="en-US" noProof="0"/>
          </a:p>
        </p:txBody>
      </p:sp>
      <p:sp>
        <p:nvSpPr>
          <p:cNvPr id="3" name="Rectangle 1">
            <a:extLst>
              <a:ext uri="{FF2B5EF4-FFF2-40B4-BE49-F238E27FC236}">
                <a16:creationId xmlns:a16="http://schemas.microsoft.com/office/drawing/2014/main" id="{D47CBF5D-042D-458F-6DE3-0C2816284445}"/>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B35D2BD6-5A6B-9448-260E-44C652C083D1}"/>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B35D2BD6-5A6B-9448-260E-44C652C083D1}"/>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5C6F0027-C8D7-17F0-4E0A-210158DF62EA}"/>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5C6F0027-C8D7-17F0-4E0A-210158DF62EA}"/>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6F35FA4F-8A4C-5C04-7069-02B053B7AF4D}"/>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6F35FA4F-8A4C-5C04-7069-02B053B7AF4D}"/>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05441B5D-155D-6B80-8EF6-FD19B18F9B79}"/>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05441B5D-155D-6B80-8EF6-FD19B18F9B79}"/>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8A20A03F-FCED-1E31-9E12-46032AADEBB8}"/>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8A20A03F-FCED-1E31-9E12-46032AADEBB8}"/>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0DA28ADA-CD77-6D28-DD22-8264DA8B638B}"/>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0DA28ADA-CD77-6D28-DD22-8264DA8B638B}"/>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28778419-C9DB-C5F5-6675-03F589D1394A}"/>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B320FC0C-8EFE-419A-16B3-1AAB984E1A28}"/>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B320FC0C-8EFE-419A-16B3-1AAB984E1A28}"/>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3228D69B-EA10-DE22-79D3-2D38649E6F00}"/>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3228D69B-EA10-DE22-79D3-2D38649E6F00}"/>
                    </a:ext>
                  </a:extLst>
                </p:cNvPr>
                <p:cNvPicPr/>
                <p:nvPr/>
              </p:nvPicPr>
              <p:blipFill>
                <a:blip r:embed="rId18"/>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D31A542A-E163-4D0C-8271-04F2049D4C14}"/>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50229EC2-EA0B-388A-779B-C242FC308679}"/>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sp>
        <p:nvSpPr>
          <p:cNvPr id="31" name="pole tekstowe 30">
            <a:extLst>
              <a:ext uri="{FF2B5EF4-FFF2-40B4-BE49-F238E27FC236}">
                <a16:creationId xmlns:a16="http://schemas.microsoft.com/office/drawing/2014/main" id="{F5B2CA27-D595-705F-768C-F0F0704BEC70}"/>
              </a:ext>
            </a:extLst>
          </p:cNvPr>
          <p:cNvSpPr txBox="1"/>
          <p:nvPr/>
        </p:nvSpPr>
        <p:spPr>
          <a:xfrm>
            <a:off x="323532" y="1856336"/>
            <a:ext cx="14617506" cy="6555641"/>
          </a:xfrm>
          <a:prstGeom prst="rect">
            <a:avLst/>
          </a:prstGeom>
          <a:noFill/>
        </p:spPr>
        <p:txBody>
          <a:bodyPr wrap="square" lIns="91440" tIns="45720" rIns="91440" bIns="45720" anchor="t">
            <a:spAutoFit/>
          </a:bodyPr>
          <a:lstStyle/>
          <a:p>
            <a:r>
              <a:rPr lang="en-US" sz="2000" b="1" noProof="0" err="1"/>
              <a:t>OSEhero</a:t>
            </a:r>
            <a:r>
              <a:rPr lang="en-US" sz="2000" b="1" noProof="0"/>
              <a:t>: Poland's largest online safety project for teachers</a:t>
            </a:r>
          </a:p>
          <a:p>
            <a:br>
              <a:rPr lang="en-US" sz="2000" b="1" noProof="0"/>
            </a:br>
            <a:r>
              <a:rPr lang="en-US" sz="1800" noProof="0"/>
              <a:t>A few numbers…:​</a:t>
            </a:r>
            <a:br>
              <a:rPr lang="en-US" sz="1800" noProof="0"/>
            </a:br>
            <a:endParaRPr lang="en-US" sz="1800" noProof="0"/>
          </a:p>
          <a:p>
            <a:pPr marL="342900" indent="-342900">
              <a:buFont typeface="Arial" panose="020B0604020202020204" pitchFamily="34" charset="0"/>
              <a:buChar char="•"/>
            </a:pPr>
            <a:r>
              <a:rPr lang="en-US" sz="1800" noProof="0"/>
              <a:t>2023/2024 Edition​</a:t>
            </a:r>
          </a:p>
          <a:p>
            <a:r>
              <a:rPr lang="en-US" sz="1800" noProof="0"/>
              <a:t>Participants: 1,780 participants​</a:t>
            </a:r>
          </a:p>
          <a:p>
            <a:endParaRPr lang="en-US" sz="1800" noProof="0"/>
          </a:p>
          <a:p>
            <a:pPr marL="342900" indent="-342900">
              <a:buFont typeface="Arial" panose="020B0604020202020204" pitchFamily="34" charset="0"/>
              <a:buChar char="•"/>
            </a:pPr>
            <a:r>
              <a:rPr lang="en-US" sz="1800" noProof="0"/>
              <a:t>2024/2025 Edition​</a:t>
            </a:r>
          </a:p>
          <a:p>
            <a:r>
              <a:rPr lang="en-US" sz="1800" noProof="0"/>
              <a:t>Participants: 2,000 participants​</a:t>
            </a:r>
            <a:br>
              <a:rPr lang="en-US" sz="1800" noProof="0"/>
            </a:br>
            <a:endParaRPr lang="en-US" sz="1800" noProof="0"/>
          </a:p>
          <a:p>
            <a:pPr marL="342900" indent="-342900">
              <a:buFont typeface="Arial" panose="020B0604020202020204" pitchFamily="34" charset="0"/>
              <a:buChar char="•"/>
            </a:pPr>
            <a:r>
              <a:rPr lang="en-US" sz="1800" noProof="0"/>
              <a:t>2025/2026 Edition</a:t>
            </a:r>
          </a:p>
          <a:p>
            <a:r>
              <a:rPr lang="en-US" sz="1800"/>
              <a:t>Participants: 2,000 participants​</a:t>
            </a:r>
            <a:endParaRPr lang="pl-PL" sz="1800"/>
          </a:p>
          <a:p>
            <a:endParaRPr lang="en-US" sz="2000" noProof="0"/>
          </a:p>
          <a:p>
            <a:r>
              <a:rPr lang="en-US" sz="2000" noProof="0"/>
              <a:t>From the 22/23 edition to the 24/25 edition, </a:t>
            </a:r>
            <a:r>
              <a:rPr lang="en-US" sz="2000" noProof="0" err="1"/>
              <a:t>OSEhero</a:t>
            </a:r>
            <a:r>
              <a:rPr lang="en-US" sz="2000" noProof="0"/>
              <a:t> teachers carried out 5,256 online safety initiatives in schools. ​</a:t>
            </a:r>
            <a:r>
              <a:rPr lang="en-US" sz="2000"/>
              <a:t>The 2025/2026 edition of the </a:t>
            </a:r>
            <a:r>
              <a:rPr lang="en-US" sz="2000" err="1"/>
              <a:t>OSEhero</a:t>
            </a:r>
            <a:r>
              <a:rPr lang="en-US" sz="2000"/>
              <a:t> project came to an end on June 22. As part of the </a:t>
            </a:r>
            <a:r>
              <a:rPr lang="en-US" sz="2000" err="1"/>
              <a:t>OSEhero</a:t>
            </a:r>
            <a:r>
              <a:rPr lang="en-US" sz="2000"/>
              <a:t> project, participants carried out 2,263 initiatives in their schools, focusing on topics such as online risks and ways to protect themselves from dangerous situations online. A total of 872 people earned the title of </a:t>
            </a:r>
            <a:r>
              <a:rPr lang="en-US" sz="2000" err="1"/>
              <a:t>OSEhero</a:t>
            </a:r>
            <a:r>
              <a:rPr lang="en-US" sz="2000"/>
              <a:t> for the next two school years.</a:t>
            </a:r>
          </a:p>
          <a:p>
            <a:endParaRPr lang="en-US" sz="2000" noProof="0"/>
          </a:p>
          <a:p>
            <a:endParaRPr lang="en-US" sz="2000" noProof="0"/>
          </a:p>
          <a:p>
            <a:endParaRPr lang="en-US" sz="2000" b="1" noProof="0"/>
          </a:p>
          <a:p>
            <a:r>
              <a:rPr lang="en-US" sz="2000" b="1" noProof="0"/>
              <a:t>​</a:t>
            </a:r>
          </a:p>
          <a:p>
            <a:pPr>
              <a:buNone/>
            </a:pPr>
            <a:endParaRPr lang="en-US" sz="2000" b="1" noProof="0"/>
          </a:p>
        </p:txBody>
      </p:sp>
      <p:pic>
        <p:nvPicPr>
          <p:cNvPr id="7" name="Obraz 6">
            <a:extLst>
              <a:ext uri="{FF2B5EF4-FFF2-40B4-BE49-F238E27FC236}">
                <a16:creationId xmlns:a16="http://schemas.microsoft.com/office/drawing/2014/main" id="{B2964579-E1FD-E668-6E25-1CE5F856B5DC}"/>
              </a:ext>
              <a:ext uri="{C183D7F6-B498-43B3-948B-1728B52AA6E4}">
                <adec:decorative xmlns:adec="http://schemas.microsoft.com/office/drawing/2017/decorative" val="1"/>
              </a:ext>
            </a:extLst>
          </p:cNvPr>
          <p:cNvPicPr>
            <a:picLocks noChangeAspect="1"/>
          </p:cNvPicPr>
          <p:nvPr/>
        </p:nvPicPr>
        <p:blipFill>
          <a:blip r:embed="rId20"/>
          <a:stretch>
            <a:fillRect/>
          </a:stretch>
        </p:blipFill>
        <p:spPr>
          <a:xfrm>
            <a:off x="11314158" y="1262159"/>
            <a:ext cx="3282284" cy="3946634"/>
          </a:xfrm>
          <a:prstGeom prst="rect">
            <a:avLst/>
          </a:prstGeom>
        </p:spPr>
      </p:pic>
      <p:sp>
        <p:nvSpPr>
          <p:cNvPr id="8" name="Title 1">
            <a:extLst>
              <a:ext uri="{FF2B5EF4-FFF2-40B4-BE49-F238E27FC236}">
                <a16:creationId xmlns:a16="http://schemas.microsoft.com/office/drawing/2014/main" id="{F3658DCF-ED37-4E6B-1011-5E7161CA3D14}"/>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pl-PL" noProof="0">
                <a:solidFill>
                  <a:schemeClr val="tx1"/>
                </a:solidFill>
              </a:rPr>
              <a:t> (OSE)</a:t>
            </a:r>
            <a:endParaRPr lang="en-US" noProof="0">
              <a:solidFill>
                <a:schemeClr val="tx1"/>
              </a:solidFill>
            </a:endParaRPr>
          </a:p>
        </p:txBody>
      </p:sp>
      <p:pic>
        <p:nvPicPr>
          <p:cNvPr id="9" name="drawing">
            <a:extLst>
              <a:ext uri="{FF2B5EF4-FFF2-40B4-BE49-F238E27FC236}">
                <a16:creationId xmlns:a16="http://schemas.microsoft.com/office/drawing/2014/main" id="{08505840-FB99-2302-0811-86B28D443CEF}"/>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18365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E3724-890D-DD7E-7A6E-631DAB185DDB}"/>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AE687939-2F77-2374-D833-5F18B75F22C6}"/>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20</a:t>
            </a:fld>
            <a:endParaRPr lang="en-US" noProof="0"/>
          </a:p>
        </p:txBody>
      </p:sp>
      <p:sp>
        <p:nvSpPr>
          <p:cNvPr id="3" name="Rectangle 1">
            <a:extLst>
              <a:ext uri="{FF2B5EF4-FFF2-40B4-BE49-F238E27FC236}">
                <a16:creationId xmlns:a16="http://schemas.microsoft.com/office/drawing/2014/main" id="{01A86D67-B6A3-3571-5E89-EA948CB6A74A}"/>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00255BED-E30A-B6AE-4FD8-02987EF86CC2}"/>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00255BED-E30A-B6AE-4FD8-02987EF86CC2}"/>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B049ABAF-0D1D-9B19-DE16-B6D544EAF088}"/>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B049ABAF-0D1D-9B19-DE16-B6D544EAF088}"/>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BE4D5F6B-B190-FFE4-C486-C85A7E1E8E8A}"/>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BE4D5F6B-B190-FFE4-C486-C85A7E1E8E8A}"/>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FEC8761B-1471-3E1B-C241-5DA1C1C9DEC2}"/>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FEC8761B-1471-3E1B-C241-5DA1C1C9DEC2}"/>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9B11B731-F27D-4517-AFF6-A3CB1C55B2CB}"/>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9B11B731-F27D-4517-AFF6-A3CB1C55B2CB}"/>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F22EACC0-29A8-5FA1-2B61-02B14DE607C1}"/>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F22EACC0-29A8-5FA1-2B61-02B14DE607C1}"/>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A2E8A5C3-1D6A-71ED-603B-051FBE5FDED2}"/>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AFB8983F-237C-7676-CAAE-4C45F273E1C3}"/>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AFB8983F-237C-7676-CAAE-4C45F273E1C3}"/>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40B79493-882F-038C-03E2-6CCE555B4B92}"/>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40B79493-882F-038C-03E2-6CCE555B4B92}"/>
                    </a:ext>
                  </a:extLst>
                </p:cNvPr>
                <p:cNvPicPr/>
                <p:nvPr/>
              </p:nvPicPr>
              <p:blipFill>
                <a:blip r:embed="rId18"/>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199E4A2A-2683-B6E5-8D82-40AA388B25B5}"/>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716E8431-8E33-3452-73C9-54395B81CD56}"/>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sp>
        <p:nvSpPr>
          <p:cNvPr id="31" name="pole tekstowe 30">
            <a:extLst>
              <a:ext uri="{FF2B5EF4-FFF2-40B4-BE49-F238E27FC236}">
                <a16:creationId xmlns:a16="http://schemas.microsoft.com/office/drawing/2014/main" id="{3FF579A8-BADF-75E6-7339-2EBD4EFE8DAD}"/>
              </a:ext>
            </a:extLst>
          </p:cNvPr>
          <p:cNvSpPr txBox="1"/>
          <p:nvPr/>
        </p:nvSpPr>
        <p:spPr>
          <a:xfrm>
            <a:off x="428634" y="2125210"/>
            <a:ext cx="14617506" cy="830997"/>
          </a:xfrm>
          <a:prstGeom prst="rect">
            <a:avLst/>
          </a:prstGeom>
          <a:noFill/>
        </p:spPr>
        <p:txBody>
          <a:bodyPr wrap="square">
            <a:spAutoFit/>
          </a:bodyPr>
          <a:lstStyle/>
          <a:p>
            <a:r>
              <a:rPr lang="en-US" sz="2400" b="1" noProof="0"/>
              <a:t>Recurring Events​</a:t>
            </a:r>
          </a:p>
          <a:p>
            <a:pPr>
              <a:buNone/>
            </a:pPr>
            <a:endParaRPr lang="en-US" sz="2400" b="1" noProof="0"/>
          </a:p>
        </p:txBody>
      </p:sp>
      <p:sp>
        <p:nvSpPr>
          <p:cNvPr id="7" name="pole tekstowe 11">
            <a:extLst>
              <a:ext uri="{FF2B5EF4-FFF2-40B4-BE49-F238E27FC236}">
                <a16:creationId xmlns:a16="http://schemas.microsoft.com/office/drawing/2014/main" id="{A398F29D-BA32-3F48-CC2A-4EC4A466BA13}"/>
              </a:ext>
            </a:extLst>
          </p:cNvPr>
          <p:cNvSpPr txBox="1"/>
          <p:nvPr/>
        </p:nvSpPr>
        <p:spPr>
          <a:xfrm>
            <a:off x="2139549" y="2664215"/>
            <a:ext cx="2386217" cy="400110"/>
          </a:xfrm>
          <a:prstGeom prst="rect">
            <a:avLst/>
          </a:prstGeom>
          <a:noFill/>
        </p:spPr>
        <p:txBody>
          <a:bodyPr wrap="square" rtlCol="0">
            <a:spAutoFit/>
          </a:bodyPr>
          <a:lstStyle>
            <a:defPPr>
              <a:defRPr lang="pl-PL"/>
            </a:defPPr>
            <a:lvl1pPr marL="0" algn="l" defTabSz="1814170" rtl="0" eaLnBrk="1" latinLnBrk="0" hangingPunct="1">
              <a:defRPr sz="3571" kern="1200">
                <a:solidFill>
                  <a:schemeClr val="tx1"/>
                </a:solidFill>
                <a:latin typeface="+mn-lt"/>
                <a:ea typeface="+mn-ea"/>
                <a:cs typeface="+mn-cs"/>
              </a:defRPr>
            </a:lvl1pPr>
            <a:lvl2pPr marL="907085" algn="l" defTabSz="1814170" rtl="0" eaLnBrk="1" latinLnBrk="0" hangingPunct="1">
              <a:defRPr sz="3571" kern="1200">
                <a:solidFill>
                  <a:schemeClr val="tx1"/>
                </a:solidFill>
                <a:latin typeface="+mn-lt"/>
                <a:ea typeface="+mn-ea"/>
                <a:cs typeface="+mn-cs"/>
              </a:defRPr>
            </a:lvl2pPr>
            <a:lvl3pPr marL="1814170" algn="l" defTabSz="1814170" rtl="0" eaLnBrk="1" latinLnBrk="0" hangingPunct="1">
              <a:defRPr sz="3571" kern="1200">
                <a:solidFill>
                  <a:schemeClr val="tx1"/>
                </a:solidFill>
                <a:latin typeface="+mn-lt"/>
                <a:ea typeface="+mn-ea"/>
                <a:cs typeface="+mn-cs"/>
              </a:defRPr>
            </a:lvl3pPr>
            <a:lvl4pPr marL="2721254" algn="l" defTabSz="1814170" rtl="0" eaLnBrk="1" latinLnBrk="0" hangingPunct="1">
              <a:defRPr sz="3571" kern="1200">
                <a:solidFill>
                  <a:schemeClr val="tx1"/>
                </a:solidFill>
                <a:latin typeface="+mn-lt"/>
                <a:ea typeface="+mn-ea"/>
                <a:cs typeface="+mn-cs"/>
              </a:defRPr>
            </a:lvl4pPr>
            <a:lvl5pPr marL="3628339" algn="l" defTabSz="1814170" rtl="0" eaLnBrk="1" latinLnBrk="0" hangingPunct="1">
              <a:defRPr sz="3571" kern="1200">
                <a:solidFill>
                  <a:schemeClr val="tx1"/>
                </a:solidFill>
                <a:latin typeface="+mn-lt"/>
                <a:ea typeface="+mn-ea"/>
                <a:cs typeface="+mn-cs"/>
              </a:defRPr>
            </a:lvl5pPr>
            <a:lvl6pPr marL="4535424" algn="l" defTabSz="1814170" rtl="0" eaLnBrk="1" latinLnBrk="0" hangingPunct="1">
              <a:defRPr sz="3571" kern="1200">
                <a:solidFill>
                  <a:schemeClr val="tx1"/>
                </a:solidFill>
                <a:latin typeface="+mn-lt"/>
                <a:ea typeface="+mn-ea"/>
                <a:cs typeface="+mn-cs"/>
              </a:defRPr>
            </a:lvl6pPr>
            <a:lvl7pPr marL="5442509" algn="l" defTabSz="1814170" rtl="0" eaLnBrk="1" latinLnBrk="0" hangingPunct="1">
              <a:defRPr sz="3571" kern="1200">
                <a:solidFill>
                  <a:schemeClr val="tx1"/>
                </a:solidFill>
                <a:latin typeface="+mn-lt"/>
                <a:ea typeface="+mn-ea"/>
                <a:cs typeface="+mn-cs"/>
              </a:defRPr>
            </a:lvl7pPr>
            <a:lvl8pPr marL="6349594" algn="l" defTabSz="1814170" rtl="0" eaLnBrk="1" latinLnBrk="0" hangingPunct="1">
              <a:defRPr sz="3571" kern="1200">
                <a:solidFill>
                  <a:schemeClr val="tx1"/>
                </a:solidFill>
                <a:latin typeface="+mn-lt"/>
                <a:ea typeface="+mn-ea"/>
                <a:cs typeface="+mn-cs"/>
              </a:defRPr>
            </a:lvl8pPr>
            <a:lvl9pPr marL="7256678" algn="l" defTabSz="1814170" rtl="0" eaLnBrk="1" latinLnBrk="0" hangingPunct="1">
              <a:defRPr sz="3571" kern="1200">
                <a:solidFill>
                  <a:schemeClr val="tx1"/>
                </a:solidFill>
                <a:latin typeface="+mn-lt"/>
                <a:ea typeface="+mn-ea"/>
                <a:cs typeface="+mn-cs"/>
              </a:defRPr>
            </a:lvl9pPr>
          </a:lstStyle>
          <a:p>
            <a:r>
              <a:rPr lang="en-US" sz="2000" b="1" noProof="0"/>
              <a:t>Congress OSE</a:t>
            </a:r>
          </a:p>
        </p:txBody>
      </p:sp>
      <p:sp>
        <p:nvSpPr>
          <p:cNvPr id="18" name="pole tekstowe 4">
            <a:extLst>
              <a:ext uri="{FF2B5EF4-FFF2-40B4-BE49-F238E27FC236}">
                <a16:creationId xmlns:a16="http://schemas.microsoft.com/office/drawing/2014/main" id="{3598DB63-CEE1-F310-A791-6CA849C58266}"/>
              </a:ext>
            </a:extLst>
          </p:cNvPr>
          <p:cNvSpPr txBox="1"/>
          <p:nvPr/>
        </p:nvSpPr>
        <p:spPr>
          <a:xfrm>
            <a:off x="9565842" y="2619575"/>
            <a:ext cx="2820122" cy="400110"/>
          </a:xfrm>
          <a:prstGeom prst="rect">
            <a:avLst/>
          </a:prstGeom>
          <a:noFill/>
        </p:spPr>
        <p:txBody>
          <a:bodyPr wrap="square" rtlCol="0">
            <a:spAutoFit/>
          </a:bodyPr>
          <a:lstStyle>
            <a:defPPr>
              <a:defRPr lang="pl-PL"/>
            </a:defPPr>
            <a:lvl1pPr marL="0" algn="l" defTabSz="1814170" rtl="0" eaLnBrk="1" latinLnBrk="0" hangingPunct="1">
              <a:defRPr sz="3571" kern="1200">
                <a:solidFill>
                  <a:schemeClr val="tx1"/>
                </a:solidFill>
                <a:latin typeface="+mn-lt"/>
                <a:ea typeface="+mn-ea"/>
                <a:cs typeface="+mn-cs"/>
              </a:defRPr>
            </a:lvl1pPr>
            <a:lvl2pPr marL="907085" algn="l" defTabSz="1814170" rtl="0" eaLnBrk="1" latinLnBrk="0" hangingPunct="1">
              <a:defRPr sz="3571" kern="1200">
                <a:solidFill>
                  <a:schemeClr val="tx1"/>
                </a:solidFill>
                <a:latin typeface="+mn-lt"/>
                <a:ea typeface="+mn-ea"/>
                <a:cs typeface="+mn-cs"/>
              </a:defRPr>
            </a:lvl2pPr>
            <a:lvl3pPr marL="1814170" algn="l" defTabSz="1814170" rtl="0" eaLnBrk="1" latinLnBrk="0" hangingPunct="1">
              <a:defRPr sz="3571" kern="1200">
                <a:solidFill>
                  <a:schemeClr val="tx1"/>
                </a:solidFill>
                <a:latin typeface="+mn-lt"/>
                <a:ea typeface="+mn-ea"/>
                <a:cs typeface="+mn-cs"/>
              </a:defRPr>
            </a:lvl3pPr>
            <a:lvl4pPr marL="2721254" algn="l" defTabSz="1814170" rtl="0" eaLnBrk="1" latinLnBrk="0" hangingPunct="1">
              <a:defRPr sz="3571" kern="1200">
                <a:solidFill>
                  <a:schemeClr val="tx1"/>
                </a:solidFill>
                <a:latin typeface="+mn-lt"/>
                <a:ea typeface="+mn-ea"/>
                <a:cs typeface="+mn-cs"/>
              </a:defRPr>
            </a:lvl4pPr>
            <a:lvl5pPr marL="3628339" algn="l" defTabSz="1814170" rtl="0" eaLnBrk="1" latinLnBrk="0" hangingPunct="1">
              <a:defRPr sz="3571" kern="1200">
                <a:solidFill>
                  <a:schemeClr val="tx1"/>
                </a:solidFill>
                <a:latin typeface="+mn-lt"/>
                <a:ea typeface="+mn-ea"/>
                <a:cs typeface="+mn-cs"/>
              </a:defRPr>
            </a:lvl5pPr>
            <a:lvl6pPr marL="4535424" algn="l" defTabSz="1814170" rtl="0" eaLnBrk="1" latinLnBrk="0" hangingPunct="1">
              <a:defRPr sz="3571" kern="1200">
                <a:solidFill>
                  <a:schemeClr val="tx1"/>
                </a:solidFill>
                <a:latin typeface="+mn-lt"/>
                <a:ea typeface="+mn-ea"/>
                <a:cs typeface="+mn-cs"/>
              </a:defRPr>
            </a:lvl6pPr>
            <a:lvl7pPr marL="5442509" algn="l" defTabSz="1814170" rtl="0" eaLnBrk="1" latinLnBrk="0" hangingPunct="1">
              <a:defRPr sz="3571" kern="1200">
                <a:solidFill>
                  <a:schemeClr val="tx1"/>
                </a:solidFill>
                <a:latin typeface="+mn-lt"/>
                <a:ea typeface="+mn-ea"/>
                <a:cs typeface="+mn-cs"/>
              </a:defRPr>
            </a:lvl7pPr>
            <a:lvl8pPr marL="6349594" algn="l" defTabSz="1814170" rtl="0" eaLnBrk="1" latinLnBrk="0" hangingPunct="1">
              <a:defRPr sz="3571" kern="1200">
                <a:solidFill>
                  <a:schemeClr val="tx1"/>
                </a:solidFill>
                <a:latin typeface="+mn-lt"/>
                <a:ea typeface="+mn-ea"/>
                <a:cs typeface="+mn-cs"/>
              </a:defRPr>
            </a:lvl8pPr>
            <a:lvl9pPr marL="7256678" algn="l" defTabSz="1814170" rtl="0" eaLnBrk="1" latinLnBrk="0" hangingPunct="1">
              <a:defRPr sz="3571" kern="1200">
                <a:solidFill>
                  <a:schemeClr val="tx1"/>
                </a:solidFill>
                <a:latin typeface="+mn-lt"/>
                <a:ea typeface="+mn-ea"/>
                <a:cs typeface="+mn-cs"/>
              </a:defRPr>
            </a:lvl9pPr>
          </a:lstStyle>
          <a:p>
            <a:r>
              <a:rPr lang="en-US" sz="2000" b="1" noProof="0"/>
              <a:t>Meeting </a:t>
            </a:r>
            <a:r>
              <a:rPr lang="en-US" sz="2000" b="1" noProof="0" err="1"/>
              <a:t>OSEhero</a:t>
            </a:r>
            <a:endParaRPr lang="en-US" sz="2000" b="1" noProof="0"/>
          </a:p>
        </p:txBody>
      </p:sp>
      <p:pic>
        <p:nvPicPr>
          <p:cNvPr id="19" name="Obraz 18" descr="Obraz zawierający sufit, w pomieszczeniu, publiczność, wydarzenie&#10;&#10;Zawartość wygenerowana przez AI może być niepoprawna.">
            <a:extLst>
              <a:ext uri="{FF2B5EF4-FFF2-40B4-BE49-F238E27FC236}">
                <a16:creationId xmlns:a16="http://schemas.microsoft.com/office/drawing/2014/main" id="{03477C29-1467-4751-192F-704EA5DD241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66272" y="3175099"/>
            <a:ext cx="5732772" cy="3820915"/>
          </a:xfrm>
          <a:prstGeom prst="rect">
            <a:avLst/>
          </a:prstGeom>
        </p:spPr>
      </p:pic>
      <p:pic>
        <p:nvPicPr>
          <p:cNvPr id="20" name="Obraz 19" descr="Obraz zawierający ubrania, osoba, kobieta, człowiek&#10;&#10;Zawartość wygenerowana przez AI może być niepoprawna.">
            <a:extLst>
              <a:ext uri="{FF2B5EF4-FFF2-40B4-BE49-F238E27FC236}">
                <a16:creationId xmlns:a16="http://schemas.microsoft.com/office/drawing/2014/main" id="{CEBA49A8-8433-D8B6-0EAA-780CFF3CDE8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844462" y="3175099"/>
            <a:ext cx="7689892" cy="3820915"/>
          </a:xfrm>
          <a:prstGeom prst="rect">
            <a:avLst/>
          </a:prstGeom>
        </p:spPr>
      </p:pic>
      <p:sp>
        <p:nvSpPr>
          <p:cNvPr id="5" name="Title 1">
            <a:extLst>
              <a:ext uri="{FF2B5EF4-FFF2-40B4-BE49-F238E27FC236}">
                <a16:creationId xmlns:a16="http://schemas.microsoft.com/office/drawing/2014/main" id="{4475B793-014F-192C-DE2F-519DD3F1BF44}"/>
              </a:ext>
            </a:extLst>
          </p:cNvPr>
          <p:cNvSpPr txBox="1">
            <a:spLocks/>
          </p:cNvSpPr>
          <p:nvPr/>
        </p:nvSpPr>
        <p:spPr>
          <a:xfrm>
            <a:off x="466272" y="1519911"/>
            <a:ext cx="12673012" cy="1243490"/>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  </a:t>
            </a:r>
            <a:r>
              <a:rPr lang="pl-PL" noProof="0">
                <a:solidFill>
                  <a:schemeClr val="tx1"/>
                </a:solidFill>
              </a:rPr>
              <a:t>(OSE)</a:t>
            </a:r>
            <a:br>
              <a:rPr lang="en-US" noProof="0">
                <a:solidFill>
                  <a:schemeClr val="tx1"/>
                </a:solidFill>
              </a:rPr>
            </a:br>
            <a:br>
              <a:rPr lang="en-US" noProof="0">
                <a:solidFill>
                  <a:schemeClr val="tx1"/>
                </a:solidFill>
              </a:rPr>
            </a:br>
            <a:br>
              <a:rPr lang="en-US" noProof="0">
                <a:solidFill>
                  <a:schemeClr val="tx1"/>
                </a:solidFill>
              </a:rPr>
            </a:br>
            <a:endParaRPr lang="en-US" noProof="0">
              <a:solidFill>
                <a:schemeClr val="tx1"/>
              </a:solidFill>
            </a:endParaRPr>
          </a:p>
        </p:txBody>
      </p:sp>
      <p:pic>
        <p:nvPicPr>
          <p:cNvPr id="9" name="drawing">
            <a:extLst>
              <a:ext uri="{FF2B5EF4-FFF2-40B4-BE49-F238E27FC236}">
                <a16:creationId xmlns:a16="http://schemas.microsoft.com/office/drawing/2014/main" id="{1DF6E3A8-9125-5BBC-76B5-6E5BCC74CC46}"/>
              </a:ext>
            </a:extLst>
          </p:cNvPr>
          <p:cNvPicPr>
            <a:picLocks noChangeAspect="1"/>
          </p:cNvPicPr>
          <p:nvPr/>
        </p:nvPicPr>
        <p:blipFill>
          <a:blip r:embed="rId22">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135184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41C2E-F6D4-0F8D-98D0-64206247F7C8}"/>
            </a:ext>
          </a:extLst>
        </p:cNvPr>
        <p:cNvGrpSpPr/>
        <p:nvPr/>
      </p:nvGrpSpPr>
      <p:grpSpPr>
        <a:xfrm>
          <a:off x="0" y="0"/>
          <a:ext cx="0" cy="0"/>
          <a:chOff x="0" y="0"/>
          <a:chExt cx="0" cy="0"/>
        </a:xfrm>
      </p:grpSpPr>
      <p:sp>
        <p:nvSpPr>
          <p:cNvPr id="2" name="Symbol zastępczy numeru slajdu 1">
            <a:extLst>
              <a:ext uri="{FF2B5EF4-FFF2-40B4-BE49-F238E27FC236}">
                <a16:creationId xmlns:a16="http://schemas.microsoft.com/office/drawing/2014/main" id="{E68264FB-BBB7-9ADE-BEF3-F23220DD0100}"/>
              </a:ext>
            </a:extLst>
          </p:cNvPr>
          <p:cNvSpPr>
            <a:spLocks noGrp="1"/>
          </p:cNvSpPr>
          <p:nvPr>
            <p:ph type="sldNum" sz="quarter" idx="10"/>
          </p:nvPr>
        </p:nvSpPr>
        <p:spPr>
          <a:xfrm>
            <a:off x="14295149" y="7737833"/>
            <a:ext cx="645889" cy="648832"/>
          </a:xfrm>
        </p:spPr>
        <p:txBody>
          <a:bodyPr anchor="ctr">
            <a:normAutofit/>
          </a:bodyPr>
          <a:lstStyle/>
          <a:p>
            <a:pPr>
              <a:spcAft>
                <a:spcPts val="600"/>
              </a:spcAft>
            </a:pPr>
            <a:fld id="{49BEF169-1A86-4EFD-80E5-FB07BA838F66}" type="slidenum">
              <a:rPr lang="en-US" noProof="0" smtClean="0"/>
              <a:pPr>
                <a:spcAft>
                  <a:spcPts val="600"/>
                </a:spcAft>
              </a:pPr>
              <a:t>21</a:t>
            </a:fld>
            <a:endParaRPr lang="en-US" noProof="0"/>
          </a:p>
        </p:txBody>
      </p:sp>
      <p:sp>
        <p:nvSpPr>
          <p:cNvPr id="3" name="Rectangle 1">
            <a:extLst>
              <a:ext uri="{FF2B5EF4-FFF2-40B4-BE49-F238E27FC236}">
                <a16:creationId xmlns:a16="http://schemas.microsoft.com/office/drawing/2014/main" id="{33B76351-3459-FEE8-10B9-FA9D8B8B6AF7}"/>
              </a:ext>
            </a:extLst>
          </p:cNvPr>
          <p:cNvSpPr>
            <a:spLocks noChangeArrowheads="1"/>
          </p:cNvSpPr>
          <p:nvPr/>
        </p:nvSpPr>
        <p:spPr bwMode="auto">
          <a:xfrm>
            <a:off x="0" y="0"/>
            <a:ext cx="151717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noProof="0"/>
          </a:p>
        </p:txBody>
      </p:sp>
      <mc:AlternateContent xmlns:mc="http://schemas.openxmlformats.org/markup-compatibility/2006" xmlns:p14="http://schemas.microsoft.com/office/powerpoint/2010/main">
        <mc:Choice Requires="p14">
          <p:contentPart p14:bwMode="auto" r:id="rId3">
            <p14:nvContentPartPr>
              <p14:cNvPr id="10" name="Pismo odręczne 9">
                <a:extLst>
                  <a:ext uri="{FF2B5EF4-FFF2-40B4-BE49-F238E27FC236}">
                    <a16:creationId xmlns:a16="http://schemas.microsoft.com/office/drawing/2014/main" id="{6B6CEAAF-8886-E973-1FE1-5F471E08C53D}"/>
                  </a:ext>
                </a:extLst>
              </p14:cNvPr>
              <p14:cNvContentPartPr/>
              <p14:nvPr/>
            </p14:nvContentPartPr>
            <p14:xfrm>
              <a:off x="7338327" y="6670408"/>
              <a:ext cx="484560" cy="529560"/>
            </p14:xfrm>
          </p:contentPart>
        </mc:Choice>
        <mc:Fallback xmlns="">
          <p:pic>
            <p:nvPicPr>
              <p:cNvPr id="10" name="Pismo odręczne 9">
                <a:extLst>
                  <a:ext uri="{FF2B5EF4-FFF2-40B4-BE49-F238E27FC236}">
                    <a16:creationId xmlns:a16="http://schemas.microsoft.com/office/drawing/2014/main" id="{6B6CEAAF-8886-E973-1FE1-5F471E08C53D}"/>
                  </a:ext>
                </a:extLst>
              </p:cNvPr>
              <p:cNvPicPr/>
              <p:nvPr/>
            </p:nvPicPr>
            <p:blipFill>
              <a:blip r:embed="rId4"/>
              <a:stretch>
                <a:fillRect/>
              </a:stretch>
            </p:blipFill>
            <p:spPr>
              <a:xfrm>
                <a:off x="7275327" y="6607408"/>
                <a:ext cx="61020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Pismo odręczne 10">
                <a:extLst>
                  <a:ext uri="{FF2B5EF4-FFF2-40B4-BE49-F238E27FC236}">
                    <a16:creationId xmlns:a16="http://schemas.microsoft.com/office/drawing/2014/main" id="{EF2E1336-3600-0BF5-4B08-2BEE3192E50C}"/>
                  </a:ext>
                </a:extLst>
              </p14:cNvPr>
              <p14:cNvContentPartPr/>
              <p14:nvPr/>
            </p14:nvContentPartPr>
            <p14:xfrm>
              <a:off x="9925647" y="6221128"/>
              <a:ext cx="907920" cy="1239840"/>
            </p14:xfrm>
          </p:contentPart>
        </mc:Choice>
        <mc:Fallback xmlns="">
          <p:pic>
            <p:nvPicPr>
              <p:cNvPr id="11" name="Pismo odręczne 10">
                <a:extLst>
                  <a:ext uri="{FF2B5EF4-FFF2-40B4-BE49-F238E27FC236}">
                    <a16:creationId xmlns:a16="http://schemas.microsoft.com/office/drawing/2014/main" id="{EF2E1336-3600-0BF5-4B08-2BEE3192E50C}"/>
                  </a:ext>
                </a:extLst>
              </p:cNvPr>
              <p:cNvPicPr/>
              <p:nvPr/>
            </p:nvPicPr>
            <p:blipFill>
              <a:blip r:embed="rId6"/>
              <a:stretch>
                <a:fillRect/>
              </a:stretch>
            </p:blipFill>
            <p:spPr>
              <a:xfrm>
                <a:off x="9862672" y="6158128"/>
                <a:ext cx="1033510" cy="1365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Pismo odręczne 11">
                <a:extLst>
                  <a:ext uri="{FF2B5EF4-FFF2-40B4-BE49-F238E27FC236}">
                    <a16:creationId xmlns:a16="http://schemas.microsoft.com/office/drawing/2014/main" id="{8BE24092-1825-2938-E63F-B8D468F4000E}"/>
                  </a:ext>
                </a:extLst>
              </p14:cNvPr>
              <p14:cNvContentPartPr/>
              <p14:nvPr/>
            </p14:nvContentPartPr>
            <p14:xfrm>
              <a:off x="10791447" y="7066048"/>
              <a:ext cx="546480" cy="363960"/>
            </p14:xfrm>
          </p:contentPart>
        </mc:Choice>
        <mc:Fallback xmlns="">
          <p:pic>
            <p:nvPicPr>
              <p:cNvPr id="12" name="Pismo odręczne 11">
                <a:extLst>
                  <a:ext uri="{FF2B5EF4-FFF2-40B4-BE49-F238E27FC236}">
                    <a16:creationId xmlns:a16="http://schemas.microsoft.com/office/drawing/2014/main" id="{8BE24092-1825-2938-E63F-B8D468F4000E}"/>
                  </a:ext>
                </a:extLst>
              </p:cNvPr>
              <p:cNvPicPr/>
              <p:nvPr/>
            </p:nvPicPr>
            <p:blipFill>
              <a:blip r:embed="rId8"/>
              <a:stretch>
                <a:fillRect/>
              </a:stretch>
            </p:blipFill>
            <p:spPr>
              <a:xfrm>
                <a:off x="10728447" y="7003048"/>
                <a:ext cx="672120" cy="48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Pismo odręczne 12">
                <a:extLst>
                  <a:ext uri="{FF2B5EF4-FFF2-40B4-BE49-F238E27FC236}">
                    <a16:creationId xmlns:a16="http://schemas.microsoft.com/office/drawing/2014/main" id="{E0DD6915-B789-DE1C-431C-D7478B862DC0}"/>
                  </a:ext>
                </a:extLst>
              </p14:cNvPr>
              <p14:cNvContentPartPr/>
              <p14:nvPr/>
            </p14:nvContentPartPr>
            <p14:xfrm>
              <a:off x="7649727" y="6938248"/>
              <a:ext cx="175320" cy="157320"/>
            </p14:xfrm>
          </p:contentPart>
        </mc:Choice>
        <mc:Fallback xmlns="">
          <p:pic>
            <p:nvPicPr>
              <p:cNvPr id="13" name="Pismo odręczne 12">
                <a:extLst>
                  <a:ext uri="{FF2B5EF4-FFF2-40B4-BE49-F238E27FC236}">
                    <a16:creationId xmlns:a16="http://schemas.microsoft.com/office/drawing/2014/main" id="{E0DD6915-B789-DE1C-431C-D7478B862DC0}"/>
                  </a:ext>
                </a:extLst>
              </p:cNvPr>
              <p:cNvPicPr/>
              <p:nvPr/>
            </p:nvPicPr>
            <p:blipFill>
              <a:blip r:embed="rId10"/>
              <a:stretch>
                <a:fillRect/>
              </a:stretch>
            </p:blipFill>
            <p:spPr>
              <a:xfrm>
                <a:off x="7586727" y="6875248"/>
                <a:ext cx="30096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Pismo odręczne 14">
                <a:extLst>
                  <a:ext uri="{FF2B5EF4-FFF2-40B4-BE49-F238E27FC236}">
                    <a16:creationId xmlns:a16="http://schemas.microsoft.com/office/drawing/2014/main" id="{0E11C43D-89E6-D3CB-A728-14937B9BB830}"/>
                  </a:ext>
                </a:extLst>
              </p14:cNvPr>
              <p14:cNvContentPartPr/>
              <p14:nvPr/>
            </p14:nvContentPartPr>
            <p14:xfrm>
              <a:off x="9405807" y="6864088"/>
              <a:ext cx="942120" cy="588960"/>
            </p14:xfrm>
          </p:contentPart>
        </mc:Choice>
        <mc:Fallback xmlns="">
          <p:pic>
            <p:nvPicPr>
              <p:cNvPr id="15" name="Pismo odręczne 14">
                <a:extLst>
                  <a:ext uri="{FF2B5EF4-FFF2-40B4-BE49-F238E27FC236}">
                    <a16:creationId xmlns:a16="http://schemas.microsoft.com/office/drawing/2014/main" id="{0E11C43D-89E6-D3CB-A728-14937B9BB830}"/>
                  </a:ext>
                </a:extLst>
              </p:cNvPr>
              <p:cNvPicPr/>
              <p:nvPr/>
            </p:nvPicPr>
            <p:blipFill>
              <a:blip r:embed="rId12"/>
              <a:stretch>
                <a:fillRect/>
              </a:stretch>
            </p:blipFill>
            <p:spPr>
              <a:xfrm>
                <a:off x="9342807" y="6801088"/>
                <a:ext cx="106776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Pismo odręczne 16">
                <a:extLst>
                  <a:ext uri="{FF2B5EF4-FFF2-40B4-BE49-F238E27FC236}">
                    <a16:creationId xmlns:a16="http://schemas.microsoft.com/office/drawing/2014/main" id="{11B11E15-B78B-2FBD-31DA-D4ABA4F3F696}"/>
                  </a:ext>
                </a:extLst>
              </p14:cNvPr>
              <p14:cNvContentPartPr/>
              <p14:nvPr/>
            </p14:nvContentPartPr>
            <p14:xfrm>
              <a:off x="11312007" y="7289248"/>
              <a:ext cx="329760" cy="24120"/>
            </p14:xfrm>
          </p:contentPart>
        </mc:Choice>
        <mc:Fallback xmlns="">
          <p:pic>
            <p:nvPicPr>
              <p:cNvPr id="17" name="Pismo odręczne 16">
                <a:extLst>
                  <a:ext uri="{FF2B5EF4-FFF2-40B4-BE49-F238E27FC236}">
                    <a16:creationId xmlns:a16="http://schemas.microsoft.com/office/drawing/2014/main" id="{11B11E15-B78B-2FBD-31DA-D4ABA4F3F696}"/>
                  </a:ext>
                </a:extLst>
              </p:cNvPr>
              <p:cNvPicPr/>
              <p:nvPr/>
            </p:nvPicPr>
            <p:blipFill>
              <a:blip r:embed="rId14"/>
              <a:stretch>
                <a:fillRect/>
              </a:stretch>
            </p:blipFill>
            <p:spPr>
              <a:xfrm>
                <a:off x="11249007" y="7227174"/>
                <a:ext cx="455400" cy="147912"/>
              </a:xfrm>
              <a:prstGeom prst="rect">
                <a:avLst/>
              </a:prstGeom>
            </p:spPr>
          </p:pic>
        </mc:Fallback>
      </mc:AlternateContent>
      <p:grpSp>
        <p:nvGrpSpPr>
          <p:cNvPr id="24" name="Grupa 23">
            <a:extLst>
              <a:ext uri="{FF2B5EF4-FFF2-40B4-BE49-F238E27FC236}">
                <a16:creationId xmlns:a16="http://schemas.microsoft.com/office/drawing/2014/main" id="{94C5C5AA-3C1A-7598-2C41-D718AD3062CE}"/>
              </a:ext>
            </a:extLst>
          </p:cNvPr>
          <p:cNvGrpSpPr/>
          <p:nvPr/>
        </p:nvGrpSpPr>
        <p:grpSpPr>
          <a:xfrm>
            <a:off x="7032395" y="7420033"/>
            <a:ext cx="3975480" cy="381960"/>
            <a:chOff x="7032395" y="7420033"/>
            <a:chExt cx="3975480" cy="381960"/>
          </a:xfrm>
        </p:grpSpPr>
        <mc:AlternateContent xmlns:mc="http://schemas.openxmlformats.org/markup-compatibility/2006" xmlns:p14="http://schemas.microsoft.com/office/powerpoint/2010/main">
          <mc:Choice Requires="p14">
            <p:contentPart p14:bwMode="auto" r:id="rId15">
              <p14:nvContentPartPr>
                <p14:cNvPr id="22" name="Pismo odręczne 21">
                  <a:extLst>
                    <a:ext uri="{FF2B5EF4-FFF2-40B4-BE49-F238E27FC236}">
                      <a16:creationId xmlns:a16="http://schemas.microsoft.com/office/drawing/2014/main" id="{E189F65E-1308-B7E0-E4A1-398EFA50B51D}"/>
                    </a:ext>
                  </a:extLst>
                </p14:cNvPr>
                <p14:cNvContentPartPr/>
                <p14:nvPr/>
              </p14:nvContentPartPr>
              <p14:xfrm>
                <a:off x="7032395" y="7420033"/>
                <a:ext cx="3739680" cy="381960"/>
              </p14:xfrm>
            </p:contentPart>
          </mc:Choice>
          <mc:Fallback xmlns="">
            <p:pic>
              <p:nvPicPr>
                <p:cNvPr id="22" name="Pismo odręczne 21">
                  <a:extLst>
                    <a:ext uri="{FF2B5EF4-FFF2-40B4-BE49-F238E27FC236}">
                      <a16:creationId xmlns:a16="http://schemas.microsoft.com/office/drawing/2014/main" id="{E189F65E-1308-B7E0-E4A1-398EFA50B51D}"/>
                    </a:ext>
                  </a:extLst>
                </p:cNvPr>
                <p:cNvPicPr/>
                <p:nvPr/>
              </p:nvPicPr>
              <p:blipFill>
                <a:blip r:embed="rId16"/>
                <a:stretch>
                  <a:fillRect/>
                </a:stretch>
              </p:blipFill>
              <p:spPr>
                <a:xfrm>
                  <a:off x="6969395" y="7357033"/>
                  <a:ext cx="386532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3" name="Pismo odręczne 22">
                  <a:extLst>
                    <a:ext uri="{FF2B5EF4-FFF2-40B4-BE49-F238E27FC236}">
                      <a16:creationId xmlns:a16="http://schemas.microsoft.com/office/drawing/2014/main" id="{99DB7DA3-BC95-C7FF-D0F4-3E7B8252E60F}"/>
                    </a:ext>
                  </a:extLst>
                </p14:cNvPr>
                <p14:cNvContentPartPr/>
                <p14:nvPr/>
              </p14:nvContentPartPr>
              <p14:xfrm>
                <a:off x="10914995" y="7709473"/>
                <a:ext cx="92880" cy="10800"/>
              </p14:xfrm>
            </p:contentPart>
          </mc:Choice>
          <mc:Fallback xmlns="">
            <p:pic>
              <p:nvPicPr>
                <p:cNvPr id="23" name="Pismo odręczne 22">
                  <a:extLst>
                    <a:ext uri="{FF2B5EF4-FFF2-40B4-BE49-F238E27FC236}">
                      <a16:creationId xmlns:a16="http://schemas.microsoft.com/office/drawing/2014/main" id="{99DB7DA3-BC95-C7FF-D0F4-3E7B8252E60F}"/>
                    </a:ext>
                  </a:extLst>
                </p:cNvPr>
                <p:cNvPicPr/>
                <p:nvPr/>
              </p:nvPicPr>
              <p:blipFill>
                <a:blip r:embed="rId18"/>
                <a:stretch>
                  <a:fillRect/>
                </a:stretch>
              </p:blipFill>
              <p:spPr>
                <a:xfrm>
                  <a:off x="10851995" y="7646473"/>
                  <a:ext cx="218520" cy="136440"/>
                </a:xfrm>
                <a:prstGeom prst="rect">
                  <a:avLst/>
                </a:prstGeom>
              </p:spPr>
            </p:pic>
          </mc:Fallback>
        </mc:AlternateContent>
      </p:grpSp>
      <p:pic>
        <p:nvPicPr>
          <p:cNvPr id="6" name="obrazek" descr="obrazek">
            <a:extLst>
              <a:ext uri="{FF2B5EF4-FFF2-40B4-BE49-F238E27FC236}">
                <a16:creationId xmlns:a16="http://schemas.microsoft.com/office/drawing/2014/main" id="{29885FA3-19DB-E96C-4026-E1C4E8204A2E}"/>
              </a:ext>
            </a:extLst>
          </p:cNvPr>
          <p:cNvPicPr>
            <a:picLocks noChangeAspect="1"/>
          </p:cNvPicPr>
          <p:nvPr/>
        </p:nvPicPr>
        <p:blipFill>
          <a:blip r:embed="rId19"/>
          <a:srcRect r="59169" b="-2951"/>
          <a:stretch>
            <a:fillRect/>
          </a:stretch>
        </p:blipFill>
        <p:spPr>
          <a:xfrm>
            <a:off x="4085536" y="7554868"/>
            <a:ext cx="1219004" cy="963005"/>
          </a:xfrm>
          <a:prstGeom prst="rect">
            <a:avLst/>
          </a:prstGeom>
          <a:ln w="12700">
            <a:miter lim="400000"/>
          </a:ln>
        </p:spPr>
      </p:pic>
      <p:sp>
        <p:nvSpPr>
          <p:cNvPr id="4" name="Symbol zastępczy zawartości 3">
            <a:extLst>
              <a:ext uri="{FF2B5EF4-FFF2-40B4-BE49-F238E27FC236}">
                <a16:creationId xmlns:a16="http://schemas.microsoft.com/office/drawing/2014/main" id="{727363D6-DB04-D05F-38F9-C26B7619A892}"/>
              </a:ext>
            </a:extLst>
          </p:cNvPr>
          <p:cNvSpPr>
            <a:spLocks noGrp="1"/>
          </p:cNvSpPr>
          <p:nvPr/>
        </p:nvSpPr>
        <p:spPr>
          <a:xfrm>
            <a:off x="1109853" y="2620767"/>
            <a:ext cx="12673011" cy="5183647"/>
          </a:xfrm>
          <a:prstGeom prst="rect">
            <a:avLst/>
          </a:prstGeom>
        </p:spPr>
        <p:txBody>
          <a:bodyPr lIns="0" tIns="0" rIns="0" bIns="0"/>
          <a:lstStyle>
            <a:lvl1pPr marL="0" indent="0" algn="l" defTabSz="589978" rtl="0" eaLnBrk="1" latinLnBrk="0" hangingPunct="1">
              <a:lnSpc>
                <a:spcPct val="100000"/>
              </a:lnSpc>
              <a:spcBef>
                <a:spcPts val="645"/>
              </a:spcBef>
              <a:spcAft>
                <a:spcPts val="600"/>
              </a:spcAft>
              <a:buClr>
                <a:schemeClr val="accent1"/>
              </a:buClr>
              <a:buFont typeface="Arial" panose="020B0604020202020204" pitchFamily="34" charset="0"/>
              <a:buNone/>
              <a:defRPr sz="2000" kern="1200">
                <a:solidFill>
                  <a:schemeClr val="tx1"/>
                </a:solidFill>
                <a:latin typeface="+mn-lt"/>
                <a:ea typeface="+mn-ea"/>
                <a:cs typeface="+mn-cs"/>
              </a:defRPr>
            </a:lvl1pPr>
            <a:lvl2pPr marL="4508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2pPr>
            <a:lvl3pPr marL="71755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3pPr>
            <a:lvl4pPr marL="10795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4pPr>
            <a:lvl5pPr marL="1435100" indent="-273050" algn="l" defTabSz="589978" rtl="0" eaLnBrk="1" latinLnBrk="0" hangingPunct="1">
              <a:lnSpc>
                <a:spcPct val="100000"/>
              </a:lnSpc>
              <a:spcBef>
                <a:spcPts val="300"/>
              </a:spcBef>
              <a:spcAft>
                <a:spcPts val="600"/>
              </a:spcAft>
              <a:buClr>
                <a:schemeClr val="accent1"/>
              </a:buClr>
              <a:buFont typeface="Century Gothic" panose="020B0502020202020204" pitchFamily="34" charset="0"/>
              <a:buChar char="−"/>
              <a:defRPr sz="2000" kern="1200">
                <a:solidFill>
                  <a:schemeClr val="tx1"/>
                </a:solidFill>
                <a:latin typeface="+mn-lt"/>
                <a:ea typeface="+mn-ea"/>
                <a:cs typeface="+mn-cs"/>
              </a:defRPr>
            </a:lvl5pPr>
            <a:lvl6pPr marL="1622440"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6pPr>
            <a:lvl7pPr marL="1917429"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7pPr>
            <a:lvl8pPr marL="2212418"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8pPr>
            <a:lvl9pPr marL="2507406" indent="-147495" algn="l" defTabSz="589978" rtl="0" eaLnBrk="1" latinLnBrk="0" hangingPunct="1">
              <a:lnSpc>
                <a:spcPct val="90000"/>
              </a:lnSpc>
              <a:spcBef>
                <a:spcPts val="323"/>
              </a:spcBef>
              <a:buFont typeface="Arial" panose="020B0604020202020204" pitchFamily="34" charset="0"/>
              <a:buChar char="•"/>
              <a:defRPr sz="1161" kern="1200">
                <a:solidFill>
                  <a:schemeClr val="tx1"/>
                </a:solidFill>
                <a:latin typeface="+mn-lt"/>
                <a:ea typeface="+mn-ea"/>
                <a:cs typeface="+mn-cs"/>
              </a:defRPr>
            </a:lvl9pPr>
          </a:lstStyle>
          <a:p>
            <a:endParaRPr lang="en-US" sz="1800" noProof="0"/>
          </a:p>
        </p:txBody>
      </p:sp>
      <p:sp>
        <p:nvSpPr>
          <p:cNvPr id="8" name="Title 1">
            <a:extLst>
              <a:ext uri="{FF2B5EF4-FFF2-40B4-BE49-F238E27FC236}">
                <a16:creationId xmlns:a16="http://schemas.microsoft.com/office/drawing/2014/main" id="{214ABED2-0C5F-54CF-1204-72FE65BF76BE}"/>
              </a:ext>
            </a:extLst>
          </p:cNvPr>
          <p:cNvSpPr txBox="1">
            <a:spLocks/>
          </p:cNvSpPr>
          <p:nvPr/>
        </p:nvSpPr>
        <p:spPr>
          <a:xfrm>
            <a:off x="748501" y="424396"/>
            <a:ext cx="12673012" cy="641842"/>
          </a:xfrm>
          <a:prstGeom prst="rect">
            <a:avLst/>
          </a:prstGeom>
        </p:spPr>
        <p:txBody>
          <a:bodyPr lIns="0" tIns="0" rIns="0" bIns="0" anchor="b"/>
          <a:lstStyle>
            <a:lvl1pPr algn="l" defTabSz="589978"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noProof="0">
                <a:solidFill>
                  <a:schemeClr val="tx1"/>
                </a:solidFill>
              </a:rPr>
              <a:t>The Nationwide Education Network</a:t>
            </a:r>
            <a:r>
              <a:rPr lang="en-US">
                <a:solidFill>
                  <a:schemeClr val="tx1"/>
                </a:solidFill>
              </a:rPr>
              <a:t> (OSE)</a:t>
            </a:r>
            <a:endParaRPr lang="en-US" noProof="0">
              <a:solidFill>
                <a:schemeClr val="tx1"/>
              </a:solidFill>
            </a:endParaRPr>
          </a:p>
        </p:txBody>
      </p:sp>
      <p:pic>
        <p:nvPicPr>
          <p:cNvPr id="7" name="Obraz 6">
            <a:extLst>
              <a:ext uri="{FF2B5EF4-FFF2-40B4-BE49-F238E27FC236}">
                <a16:creationId xmlns:a16="http://schemas.microsoft.com/office/drawing/2014/main" id="{D2C69B7C-76A5-4E0D-CF3B-4FFEE4744FA5}"/>
              </a:ext>
            </a:extLst>
          </p:cNvPr>
          <p:cNvPicPr>
            <a:picLocks noChangeAspect="1"/>
          </p:cNvPicPr>
          <p:nvPr/>
        </p:nvPicPr>
        <p:blipFill>
          <a:blip r:embed="rId20"/>
          <a:stretch>
            <a:fillRect/>
          </a:stretch>
        </p:blipFill>
        <p:spPr>
          <a:xfrm>
            <a:off x="2260651" y="2290486"/>
            <a:ext cx="10650436" cy="3953427"/>
          </a:xfrm>
          <a:prstGeom prst="rect">
            <a:avLst/>
          </a:prstGeom>
        </p:spPr>
      </p:pic>
      <p:pic>
        <p:nvPicPr>
          <p:cNvPr id="9" name="drawing">
            <a:extLst>
              <a:ext uri="{FF2B5EF4-FFF2-40B4-BE49-F238E27FC236}">
                <a16:creationId xmlns:a16="http://schemas.microsoft.com/office/drawing/2014/main" id="{EEDD7698-9E0C-FF2A-3847-C04D2F362D14}"/>
              </a:ext>
            </a:extLst>
          </p:cNvPr>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5283109" y="7711638"/>
            <a:ext cx="2075815" cy="624840"/>
          </a:xfrm>
          <a:prstGeom prst="rect">
            <a:avLst/>
          </a:prstGeom>
        </p:spPr>
      </p:pic>
    </p:spTree>
    <p:extLst>
      <p:ext uri="{BB962C8B-B14F-4D97-AF65-F5344CB8AC3E}">
        <p14:creationId xmlns:p14="http://schemas.microsoft.com/office/powerpoint/2010/main" val="46879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tekstu 5">
            <a:extLst>
              <a:ext uri="{FF2B5EF4-FFF2-40B4-BE49-F238E27FC236}">
                <a16:creationId xmlns:a16="http://schemas.microsoft.com/office/drawing/2014/main" id="{9ACCA774-C2DA-32DD-76FF-8C486FF4C596}"/>
              </a:ext>
            </a:extLst>
          </p:cNvPr>
          <p:cNvSpPr>
            <a:spLocks noGrp="1"/>
          </p:cNvSpPr>
          <p:nvPr>
            <p:ph type="body" sz="quarter" idx="11"/>
          </p:nvPr>
        </p:nvSpPr>
        <p:spPr/>
        <p:txBody>
          <a:bodyPr/>
          <a:lstStyle/>
          <a:p>
            <a:r>
              <a:rPr lang="en-US" noProof="0"/>
              <a:t>Thank you!</a:t>
            </a:r>
          </a:p>
        </p:txBody>
      </p:sp>
      <p:sp>
        <p:nvSpPr>
          <p:cNvPr id="3" name="Symbol zastępczy numeru slajdu 2">
            <a:extLst>
              <a:ext uri="{FF2B5EF4-FFF2-40B4-BE49-F238E27FC236}">
                <a16:creationId xmlns:a16="http://schemas.microsoft.com/office/drawing/2014/main" id="{9634A90A-494A-5277-A7F6-386D0E5812CD}"/>
              </a:ext>
            </a:extLst>
          </p:cNvPr>
          <p:cNvSpPr>
            <a:spLocks noGrp="1"/>
          </p:cNvSpPr>
          <p:nvPr>
            <p:ph type="sldNum" sz="quarter" idx="4294967295"/>
          </p:nvPr>
        </p:nvSpPr>
        <p:spPr>
          <a:xfrm>
            <a:off x="14525625" y="7715250"/>
            <a:ext cx="646113" cy="647700"/>
          </a:xfrm>
        </p:spPr>
        <p:txBody>
          <a:bodyPr/>
          <a:lstStyle/>
          <a:p>
            <a:fld id="{49BEF169-1A86-4EFD-80E5-FB07BA838F66}" type="slidenum">
              <a:rPr lang="en-US" noProof="0" smtClean="0"/>
              <a:pPr/>
              <a:t>22</a:t>
            </a:fld>
            <a:endParaRPr lang="en-US" noProof="0"/>
          </a:p>
        </p:txBody>
      </p:sp>
    </p:spTree>
    <p:extLst>
      <p:ext uri="{BB962C8B-B14F-4D97-AF65-F5344CB8AC3E}">
        <p14:creationId xmlns:p14="http://schemas.microsoft.com/office/powerpoint/2010/main" val="53536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ASK">
  <a:themeElements>
    <a:clrScheme name="NASK2022">
      <a:dk1>
        <a:srgbClr val="000000"/>
      </a:dk1>
      <a:lt1>
        <a:srgbClr val="FFFFFF"/>
      </a:lt1>
      <a:dk2>
        <a:srgbClr val="121F29"/>
      </a:dk2>
      <a:lt2>
        <a:srgbClr val="DEE3E5"/>
      </a:lt2>
      <a:accent1>
        <a:srgbClr val="212E3B"/>
      </a:accent1>
      <a:accent2>
        <a:srgbClr val="FAEA3A"/>
      </a:accent2>
      <a:accent3>
        <a:srgbClr val="F23005"/>
      </a:accent3>
      <a:accent4>
        <a:srgbClr val="5C1A82"/>
      </a:accent4>
      <a:accent5>
        <a:srgbClr val="29A645"/>
      </a:accent5>
      <a:accent6>
        <a:srgbClr val="058AA3"/>
      </a:accent6>
      <a:hlink>
        <a:srgbClr val="212E3B"/>
      </a:hlink>
      <a:folHlink>
        <a:srgbClr val="121F29"/>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ocony_Szablon_NASK-PIB" id="{8E7250DA-A7FD-429D-AA64-C176F16665F3}" vid="{3489EC81-30EF-4397-8499-DB443929C888}"/>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E61AAD99A901438D9BC061B6D8E5BF" ma:contentTypeVersion="14" ma:contentTypeDescription="Create a new document." ma:contentTypeScope="" ma:versionID="9d740ef723292676fe77110ed7435939">
  <xsd:schema xmlns:xsd="http://www.w3.org/2001/XMLSchema" xmlns:xs="http://www.w3.org/2001/XMLSchema" xmlns:p="http://schemas.microsoft.com/office/2006/metadata/properties" xmlns:ns2="7bbce149-ba0e-4c7d-b138-75737535ebd3" xmlns:ns3="fc530d05-483b-4fd2-bcc9-ba5292dbeb46" targetNamespace="http://schemas.microsoft.com/office/2006/metadata/properties" ma:root="true" ma:fieldsID="05b405f1d50fa3d0ffbd2c0505e6d3c5" ns2:_="" ns3:_="">
    <xsd:import namespace="7bbce149-ba0e-4c7d-b138-75737535ebd3"/>
    <xsd:import namespace="fc530d05-483b-4fd2-bcc9-ba5292dbeb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ce149-ba0e-4c7d-b138-75737535eb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e895586-ec57-4162-862b-45953123501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530d05-483b-4fd2-bcc9-ba5292dbeb4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8acb3cf-98de-4629-8fbd-c125b4222ba9}" ma:internalName="TaxCatchAll" ma:showField="CatchAllData" ma:web="fc530d05-483b-4fd2-bcc9-ba5292dbeb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bce149-ba0e-4c7d-b138-75737535ebd3">
      <Terms xmlns="http://schemas.microsoft.com/office/infopath/2007/PartnerControls"/>
    </lcf76f155ced4ddcb4097134ff3c332f>
    <TaxCatchAll xmlns="fc530d05-483b-4fd2-bcc9-ba5292dbeb46" xsi:nil="true"/>
  </documentManagement>
</p:properties>
</file>

<file path=customXml/itemProps1.xml><?xml version="1.0" encoding="utf-8"?>
<ds:datastoreItem xmlns:ds="http://schemas.openxmlformats.org/officeDocument/2006/customXml" ds:itemID="{952E64E9-E9AE-4106-9C81-88B1A511F626}"/>
</file>

<file path=customXml/itemProps2.xml><?xml version="1.0" encoding="utf-8"?>
<ds:datastoreItem xmlns:ds="http://schemas.openxmlformats.org/officeDocument/2006/customXml" ds:itemID="{410CC0FC-7BB8-48F1-9293-A0EF50A28060}"/>
</file>

<file path=customXml/itemProps3.xml><?xml version="1.0" encoding="utf-8"?>
<ds:datastoreItem xmlns:ds="http://schemas.openxmlformats.org/officeDocument/2006/customXml" ds:itemID="{F600F1E6-B593-4A73-8BA5-6FFB21549A05}"/>
</file>

<file path=docProps/app.xml><?xml version="1.0" encoding="utf-8"?>
<Properties xmlns="http://schemas.openxmlformats.org/officeDocument/2006/extended-properties" xmlns:vt="http://schemas.openxmlformats.org/officeDocument/2006/docPropsVTypes">
  <Template>Skrocony_Szablon_NASK-PIB (1)</Template>
  <TotalTime>21</TotalTime>
  <Words>1395</Words>
  <Application>Microsoft Office PowerPoint</Application>
  <PresentationFormat>Niestandardowy</PresentationFormat>
  <Paragraphs>202</Paragraphs>
  <Slides>22</Slides>
  <Notes>22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22</vt:i4>
      </vt:variant>
    </vt:vector>
  </HeadingPairs>
  <TitlesOfParts>
    <vt:vector size="31" baseType="lpstr">
      <vt:lpstr>Adelle CYR</vt:lpstr>
      <vt:lpstr>Arial</vt:lpstr>
      <vt:lpstr>Avenir Nxt2 W1G</vt:lpstr>
      <vt:lpstr>Calibri</vt:lpstr>
      <vt:lpstr>Century Gothic</vt:lpstr>
      <vt:lpstr>inherit</vt:lpstr>
      <vt:lpstr>Roboto</vt:lpstr>
      <vt:lpstr>Segoe UI</vt:lpstr>
      <vt:lpstr>NASK</vt:lpstr>
      <vt:lpstr>ITU Africa-BB-Maps Capacity Building Program Africa-Europe Broadband Mapping Study Visit and Policy Training  (EACO Cohort)   Warsaw, 30 June – 2 July 2026 </vt:lpstr>
      <vt:lpstr>The Nationwide Education Network - the foundation of digital education in Poland  How Poland Connected Every School: The OSE Model </vt:lpstr>
      <vt:lpstr>Prezentacja programu PowerPoint</vt:lpstr>
      <vt:lpstr>The Nationwide Education Network – high-speed, reliable, free internet for schools   </vt:lpstr>
      <vt:lpstr>Prezentacja programu PowerPoint</vt:lpstr>
      <vt:lpstr>Prezentacja programu PowerPoint</vt:lpstr>
      <vt:lpstr>Prezentacja programu PowerPoint</vt:lpstr>
      <vt:lpstr>How Poland Connected Every School: The OSE Model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Instrukcja korzystania ze skróconego  szablonu prezentacji NASK</dc:title>
  <dc:creator>Monika Skrzyńska</dc:creator>
  <cp:lastModifiedBy>Joanna Antczak</cp:lastModifiedBy>
  <cp:revision>6</cp:revision>
  <dcterms:created xsi:type="dcterms:W3CDTF">2022-01-20T10:53:40Z</dcterms:created>
  <dcterms:modified xsi:type="dcterms:W3CDTF">2026-07-01T07:35:50Z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0x010100D1E61AAD99A901438D9BC061B6D8E5BF</vt:lpwstr>
  </property>
</Properties>
</file>